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3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S" initials="JS" lastIdx="1" clrIdx="0">
    <p:extLst>
      <p:ext uri="{19B8F6BF-5375-455C-9EA6-DF929625EA0E}">
        <p15:presenceInfo xmlns:p15="http://schemas.microsoft.com/office/powerpoint/2012/main" userId="9548e94d39ac2e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53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HI S" userId="9548e94d39ac2ea7" providerId="LiveId" clId="{41D7FC9B-F225-46DC-9890-2CADD6DCFB3D}"/>
    <pc:docChg chg="delSld modSld">
      <pc:chgData name="JYOTHI S" userId="9548e94d39ac2ea7" providerId="LiveId" clId="{41D7FC9B-F225-46DC-9890-2CADD6DCFB3D}" dt="2022-11-25T15:50:41.922" v="3" actId="47"/>
      <pc:docMkLst>
        <pc:docMk/>
      </pc:docMkLst>
      <pc:sldChg chg="modSp del mod">
        <pc:chgData name="JYOTHI S" userId="9548e94d39ac2ea7" providerId="LiveId" clId="{41D7FC9B-F225-46DC-9890-2CADD6DCFB3D}" dt="2022-11-25T15:50:41.922" v="3" actId="47"/>
        <pc:sldMkLst>
          <pc:docMk/>
          <pc:sldMk cId="0" sldId="262"/>
        </pc:sldMkLst>
        <pc:spChg chg="mod">
          <ac:chgData name="JYOTHI S" userId="9548e94d39ac2ea7" providerId="LiveId" clId="{41D7FC9B-F225-46DC-9890-2CADD6DCFB3D}" dt="2022-11-25T15:39:58.001" v="2" actId="14100"/>
          <ac:spMkLst>
            <pc:docMk/>
            <pc:sldMk cId="0" sldId="262"/>
            <ac:spMk id="6" creationId="{00000000-0000-0000-0000-000000000000}"/>
          </ac:spMkLst>
        </pc:spChg>
        <pc:spChg chg="mod">
          <ac:chgData name="JYOTHI S" userId="9548e94d39ac2ea7" providerId="LiveId" clId="{41D7FC9B-F225-46DC-9890-2CADD6DCFB3D}" dt="2022-11-25T15:39:43.412" v="0" actId="1076"/>
          <ac:spMkLst>
            <pc:docMk/>
            <pc:sldMk cId="0" sldId="262"/>
            <ac:spMk id="1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904" y="1683545"/>
            <a:ext cx="13502193" cy="35814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904" y="5403057"/>
            <a:ext cx="1350219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434059"/>
            <a:ext cx="15551346" cy="1229033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709" y="931982"/>
            <a:ext cx="15551346" cy="506960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48997" cy="1023708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7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5137289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6307230"/>
            <a:ext cx="15530642" cy="238827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0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640218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6307232"/>
            <a:ext cx="15530643" cy="23795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254918" y="110286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6934" y="445814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64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10" y="3190414"/>
            <a:ext cx="15532991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975834"/>
            <a:ext cx="15530645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4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1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1" y="3132479"/>
            <a:ext cx="4948434" cy="123495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1" y="4367436"/>
            <a:ext cx="4948434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7317" y="3132480"/>
            <a:ext cx="494783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7318" y="4367436"/>
            <a:ext cx="4949732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3132480"/>
            <a:ext cx="493681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64520" y="4367436"/>
            <a:ext cx="4936817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2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6293849"/>
            <a:ext cx="4948433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8030" y="3448481"/>
            <a:ext cx="4410075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7158242"/>
            <a:ext cx="4948433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052" y="6293849"/>
            <a:ext cx="4948475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3495" y="3448481"/>
            <a:ext cx="4395788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58240"/>
            <a:ext cx="4950504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0135" y="6293849"/>
            <a:ext cx="4934850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29205" y="3448481"/>
            <a:ext cx="4398170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947" y="7158242"/>
            <a:ext cx="4941387" cy="1528556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1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4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14399"/>
            <a:ext cx="3813986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2" y="914399"/>
            <a:ext cx="11488058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0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66" y="985840"/>
            <a:ext cx="14600268" cy="4279106"/>
          </a:xfrm>
        </p:spPr>
        <p:txBody>
          <a:bodyPr anchor="b">
            <a:normAutofit/>
          </a:bodyPr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866" y="5403058"/>
            <a:ext cx="14600268" cy="2250281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4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3132479"/>
            <a:ext cx="7659006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105" y="3132479"/>
            <a:ext cx="7641231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707" y="3132480"/>
            <a:ext cx="7318799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693" y="4368348"/>
            <a:ext cx="7660812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3005" y="3132480"/>
            <a:ext cx="7298331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368348"/>
            <a:ext cx="7643036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1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3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3" y="914400"/>
            <a:ext cx="5898356" cy="354330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096" y="914400"/>
            <a:ext cx="9284238" cy="7772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5843" y="4457700"/>
            <a:ext cx="5898356" cy="4229099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1" y="914400"/>
            <a:ext cx="8894660" cy="35433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6" y="1138322"/>
            <a:ext cx="4883034" cy="732455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4457700"/>
            <a:ext cx="8902425" cy="42291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8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3144096"/>
            <a:ext cx="15530643" cy="554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2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13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  <p:sldLayoutId id="2147484100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1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13" Type="http://schemas.openxmlformats.org/officeDocument/2006/relationships/image" Target="../media/image280.png"/><Relationship Id="rId3" Type="http://schemas.openxmlformats.org/officeDocument/2006/relationships/image" Target="../media/image270.png"/><Relationship Id="rId7" Type="http://schemas.openxmlformats.org/officeDocument/2006/relationships/image" Target="../media/image274.png"/><Relationship Id="rId12" Type="http://schemas.openxmlformats.org/officeDocument/2006/relationships/image" Target="../media/image279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5" Type="http://schemas.openxmlformats.org/officeDocument/2006/relationships/image" Target="../media/image272.png"/><Relationship Id="rId15" Type="http://schemas.openxmlformats.org/officeDocument/2006/relationships/image" Target="../media/image282.png"/><Relationship Id="rId10" Type="http://schemas.openxmlformats.org/officeDocument/2006/relationships/image" Target="../media/image277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Relationship Id="rId14" Type="http://schemas.openxmlformats.org/officeDocument/2006/relationships/image" Target="../media/image28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image" Target="../media/image67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63" Type="http://schemas.openxmlformats.org/officeDocument/2006/relationships/image" Target="../media/image109.png"/><Relationship Id="rId68" Type="http://schemas.openxmlformats.org/officeDocument/2006/relationships/image" Target="../media/image114.png"/><Relationship Id="rId84" Type="http://schemas.openxmlformats.org/officeDocument/2006/relationships/image" Target="../media/image130.png"/><Relationship Id="rId89" Type="http://schemas.openxmlformats.org/officeDocument/2006/relationships/image" Target="../media/image135.png"/><Relationship Id="rId16" Type="http://schemas.openxmlformats.org/officeDocument/2006/relationships/image" Target="../media/image62.png"/><Relationship Id="rId11" Type="http://schemas.openxmlformats.org/officeDocument/2006/relationships/image" Target="../media/image5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74" Type="http://schemas.openxmlformats.org/officeDocument/2006/relationships/image" Target="../media/image120.png"/><Relationship Id="rId79" Type="http://schemas.openxmlformats.org/officeDocument/2006/relationships/image" Target="../media/image125.png"/><Relationship Id="rId102" Type="http://schemas.openxmlformats.org/officeDocument/2006/relationships/image" Target="../media/image148.png"/><Relationship Id="rId5" Type="http://schemas.openxmlformats.org/officeDocument/2006/relationships/image" Target="../media/image51.png"/><Relationship Id="rId90" Type="http://schemas.openxmlformats.org/officeDocument/2006/relationships/image" Target="../media/image136.png"/><Relationship Id="rId95" Type="http://schemas.openxmlformats.org/officeDocument/2006/relationships/image" Target="../media/image141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64" Type="http://schemas.openxmlformats.org/officeDocument/2006/relationships/image" Target="../media/image110.png"/><Relationship Id="rId69" Type="http://schemas.openxmlformats.org/officeDocument/2006/relationships/image" Target="../media/image115.png"/><Relationship Id="rId80" Type="http://schemas.openxmlformats.org/officeDocument/2006/relationships/image" Target="../media/image126.png"/><Relationship Id="rId85" Type="http://schemas.openxmlformats.org/officeDocument/2006/relationships/image" Target="../media/image131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59" Type="http://schemas.openxmlformats.org/officeDocument/2006/relationships/image" Target="../media/image105.png"/><Relationship Id="rId103" Type="http://schemas.openxmlformats.org/officeDocument/2006/relationships/image" Target="../media/image149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70" Type="http://schemas.openxmlformats.org/officeDocument/2006/relationships/image" Target="../media/image116.png"/><Relationship Id="rId75" Type="http://schemas.openxmlformats.org/officeDocument/2006/relationships/image" Target="../media/image121.png"/><Relationship Id="rId83" Type="http://schemas.openxmlformats.org/officeDocument/2006/relationships/image" Target="../media/image129.png"/><Relationship Id="rId88" Type="http://schemas.openxmlformats.org/officeDocument/2006/relationships/image" Target="../media/image134.png"/><Relationship Id="rId91" Type="http://schemas.openxmlformats.org/officeDocument/2006/relationships/image" Target="../media/image137.png"/><Relationship Id="rId9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57" Type="http://schemas.openxmlformats.org/officeDocument/2006/relationships/image" Target="../media/image103.png"/><Relationship Id="rId10" Type="http://schemas.openxmlformats.org/officeDocument/2006/relationships/image" Target="../media/image56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73" Type="http://schemas.openxmlformats.org/officeDocument/2006/relationships/image" Target="../media/image119.png"/><Relationship Id="rId78" Type="http://schemas.openxmlformats.org/officeDocument/2006/relationships/image" Target="../media/image124.png"/><Relationship Id="rId81" Type="http://schemas.openxmlformats.org/officeDocument/2006/relationships/image" Target="../media/image127.png"/><Relationship Id="rId86" Type="http://schemas.openxmlformats.org/officeDocument/2006/relationships/image" Target="../media/image132.png"/><Relationship Id="rId94" Type="http://schemas.openxmlformats.org/officeDocument/2006/relationships/image" Target="../media/image140.png"/><Relationship Id="rId99" Type="http://schemas.openxmlformats.org/officeDocument/2006/relationships/image" Target="../media/image145.png"/><Relationship Id="rId101" Type="http://schemas.openxmlformats.org/officeDocument/2006/relationships/image" Target="../media/image14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9" Type="http://schemas.openxmlformats.org/officeDocument/2006/relationships/image" Target="../media/image85.png"/><Relationship Id="rId34" Type="http://schemas.openxmlformats.org/officeDocument/2006/relationships/image" Target="../media/image80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76" Type="http://schemas.openxmlformats.org/officeDocument/2006/relationships/image" Target="../media/image122.png"/><Relationship Id="rId97" Type="http://schemas.openxmlformats.org/officeDocument/2006/relationships/image" Target="../media/image143.png"/><Relationship Id="rId104" Type="http://schemas.openxmlformats.org/officeDocument/2006/relationships/image" Target="../media/image150.png"/><Relationship Id="rId7" Type="http://schemas.openxmlformats.org/officeDocument/2006/relationships/image" Target="../media/image53.png"/><Relationship Id="rId71" Type="http://schemas.openxmlformats.org/officeDocument/2006/relationships/image" Target="../media/image117.png"/><Relationship Id="rId92" Type="http://schemas.openxmlformats.org/officeDocument/2006/relationships/image" Target="../media/image138.png"/><Relationship Id="rId2" Type="http://schemas.openxmlformats.org/officeDocument/2006/relationships/image" Target="../media/image48.png"/><Relationship Id="rId29" Type="http://schemas.openxmlformats.org/officeDocument/2006/relationships/image" Target="../media/image75.png"/><Relationship Id="rId24" Type="http://schemas.openxmlformats.org/officeDocument/2006/relationships/image" Target="../media/image70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66" Type="http://schemas.openxmlformats.org/officeDocument/2006/relationships/image" Target="../media/image112.png"/><Relationship Id="rId87" Type="http://schemas.openxmlformats.org/officeDocument/2006/relationships/image" Target="../media/image133.png"/><Relationship Id="rId61" Type="http://schemas.openxmlformats.org/officeDocument/2006/relationships/image" Target="../media/image107.png"/><Relationship Id="rId82" Type="http://schemas.openxmlformats.org/officeDocument/2006/relationships/image" Target="../media/image128.png"/><Relationship Id="rId19" Type="http://schemas.openxmlformats.org/officeDocument/2006/relationships/image" Target="../media/image65.png"/><Relationship Id="rId14" Type="http://schemas.openxmlformats.org/officeDocument/2006/relationships/image" Target="../media/image60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56" Type="http://schemas.openxmlformats.org/officeDocument/2006/relationships/image" Target="../media/image102.png"/><Relationship Id="rId77" Type="http://schemas.openxmlformats.org/officeDocument/2006/relationships/image" Target="../media/image123.png"/><Relationship Id="rId100" Type="http://schemas.openxmlformats.org/officeDocument/2006/relationships/image" Target="../media/image146.png"/><Relationship Id="rId105" Type="http://schemas.openxmlformats.org/officeDocument/2006/relationships/image" Target="../media/image151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72" Type="http://schemas.openxmlformats.org/officeDocument/2006/relationships/image" Target="../media/image118.png"/><Relationship Id="rId93" Type="http://schemas.openxmlformats.org/officeDocument/2006/relationships/image" Target="../media/image139.png"/><Relationship Id="rId98" Type="http://schemas.openxmlformats.org/officeDocument/2006/relationships/image" Target="../media/image144.png"/><Relationship Id="rId3" Type="http://schemas.openxmlformats.org/officeDocument/2006/relationships/image" Target="../media/image49.png"/><Relationship Id="rId25" Type="http://schemas.openxmlformats.org/officeDocument/2006/relationships/image" Target="../media/image71.png"/><Relationship Id="rId46" Type="http://schemas.openxmlformats.org/officeDocument/2006/relationships/image" Target="../media/image92.png"/><Relationship Id="rId67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6.png"/><Relationship Id="rId117" Type="http://schemas.openxmlformats.org/officeDocument/2006/relationships/image" Target="../media/image267.png"/><Relationship Id="rId21" Type="http://schemas.openxmlformats.org/officeDocument/2006/relationships/image" Target="../media/image171.png"/><Relationship Id="rId42" Type="http://schemas.openxmlformats.org/officeDocument/2006/relationships/image" Target="../media/image192.png"/><Relationship Id="rId47" Type="http://schemas.openxmlformats.org/officeDocument/2006/relationships/image" Target="../media/image197.png"/><Relationship Id="rId63" Type="http://schemas.openxmlformats.org/officeDocument/2006/relationships/image" Target="../media/image213.png"/><Relationship Id="rId68" Type="http://schemas.openxmlformats.org/officeDocument/2006/relationships/image" Target="../media/image218.png"/><Relationship Id="rId84" Type="http://schemas.openxmlformats.org/officeDocument/2006/relationships/image" Target="../media/image234.png"/><Relationship Id="rId89" Type="http://schemas.openxmlformats.org/officeDocument/2006/relationships/image" Target="../media/image239.png"/><Relationship Id="rId112" Type="http://schemas.openxmlformats.org/officeDocument/2006/relationships/image" Target="../media/image262.png"/><Relationship Id="rId16" Type="http://schemas.openxmlformats.org/officeDocument/2006/relationships/image" Target="../media/image166.png"/><Relationship Id="rId107" Type="http://schemas.openxmlformats.org/officeDocument/2006/relationships/image" Target="../media/image257.png"/><Relationship Id="rId11" Type="http://schemas.openxmlformats.org/officeDocument/2006/relationships/image" Target="../media/image161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53" Type="http://schemas.openxmlformats.org/officeDocument/2006/relationships/image" Target="../media/image203.png"/><Relationship Id="rId58" Type="http://schemas.openxmlformats.org/officeDocument/2006/relationships/image" Target="../media/image208.png"/><Relationship Id="rId74" Type="http://schemas.openxmlformats.org/officeDocument/2006/relationships/image" Target="../media/image224.png"/><Relationship Id="rId79" Type="http://schemas.openxmlformats.org/officeDocument/2006/relationships/image" Target="../media/image229.png"/><Relationship Id="rId102" Type="http://schemas.openxmlformats.org/officeDocument/2006/relationships/image" Target="../media/image252.png"/><Relationship Id="rId5" Type="http://schemas.openxmlformats.org/officeDocument/2006/relationships/image" Target="../media/image155.png"/><Relationship Id="rId90" Type="http://schemas.openxmlformats.org/officeDocument/2006/relationships/image" Target="../media/image240.png"/><Relationship Id="rId95" Type="http://schemas.openxmlformats.org/officeDocument/2006/relationships/image" Target="../media/image245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Relationship Id="rId43" Type="http://schemas.openxmlformats.org/officeDocument/2006/relationships/image" Target="../media/image193.png"/><Relationship Id="rId48" Type="http://schemas.openxmlformats.org/officeDocument/2006/relationships/image" Target="../media/image198.png"/><Relationship Id="rId64" Type="http://schemas.openxmlformats.org/officeDocument/2006/relationships/image" Target="../media/image214.png"/><Relationship Id="rId69" Type="http://schemas.openxmlformats.org/officeDocument/2006/relationships/image" Target="../media/image219.png"/><Relationship Id="rId113" Type="http://schemas.openxmlformats.org/officeDocument/2006/relationships/image" Target="../media/image263.png"/><Relationship Id="rId80" Type="http://schemas.openxmlformats.org/officeDocument/2006/relationships/image" Target="../media/image230.png"/><Relationship Id="rId85" Type="http://schemas.openxmlformats.org/officeDocument/2006/relationships/image" Target="../media/image235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33" Type="http://schemas.openxmlformats.org/officeDocument/2006/relationships/image" Target="../media/image183.png"/><Relationship Id="rId38" Type="http://schemas.openxmlformats.org/officeDocument/2006/relationships/image" Target="../media/image188.png"/><Relationship Id="rId59" Type="http://schemas.openxmlformats.org/officeDocument/2006/relationships/image" Target="../media/image209.png"/><Relationship Id="rId103" Type="http://schemas.openxmlformats.org/officeDocument/2006/relationships/image" Target="../media/image253.png"/><Relationship Id="rId108" Type="http://schemas.openxmlformats.org/officeDocument/2006/relationships/image" Target="../media/image258.png"/><Relationship Id="rId54" Type="http://schemas.openxmlformats.org/officeDocument/2006/relationships/image" Target="../media/image204.png"/><Relationship Id="rId70" Type="http://schemas.openxmlformats.org/officeDocument/2006/relationships/image" Target="../media/image220.png"/><Relationship Id="rId75" Type="http://schemas.openxmlformats.org/officeDocument/2006/relationships/image" Target="../media/image225.png"/><Relationship Id="rId91" Type="http://schemas.openxmlformats.org/officeDocument/2006/relationships/image" Target="../media/image241.png"/><Relationship Id="rId96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23" Type="http://schemas.openxmlformats.org/officeDocument/2006/relationships/image" Target="../media/image173.png"/><Relationship Id="rId28" Type="http://schemas.openxmlformats.org/officeDocument/2006/relationships/image" Target="../media/image178.png"/><Relationship Id="rId49" Type="http://schemas.openxmlformats.org/officeDocument/2006/relationships/image" Target="../media/image199.png"/><Relationship Id="rId114" Type="http://schemas.openxmlformats.org/officeDocument/2006/relationships/image" Target="../media/image264.png"/><Relationship Id="rId10" Type="http://schemas.openxmlformats.org/officeDocument/2006/relationships/image" Target="../media/image160.png"/><Relationship Id="rId31" Type="http://schemas.openxmlformats.org/officeDocument/2006/relationships/image" Target="../media/image181.png"/><Relationship Id="rId44" Type="http://schemas.openxmlformats.org/officeDocument/2006/relationships/image" Target="../media/image194.png"/><Relationship Id="rId52" Type="http://schemas.openxmlformats.org/officeDocument/2006/relationships/image" Target="../media/image202.png"/><Relationship Id="rId60" Type="http://schemas.openxmlformats.org/officeDocument/2006/relationships/image" Target="../media/image210.png"/><Relationship Id="rId65" Type="http://schemas.openxmlformats.org/officeDocument/2006/relationships/image" Target="../media/image215.png"/><Relationship Id="rId73" Type="http://schemas.openxmlformats.org/officeDocument/2006/relationships/image" Target="../media/image223.png"/><Relationship Id="rId78" Type="http://schemas.openxmlformats.org/officeDocument/2006/relationships/image" Target="../media/image228.png"/><Relationship Id="rId81" Type="http://schemas.openxmlformats.org/officeDocument/2006/relationships/image" Target="../media/image231.png"/><Relationship Id="rId86" Type="http://schemas.openxmlformats.org/officeDocument/2006/relationships/image" Target="../media/image236.png"/><Relationship Id="rId94" Type="http://schemas.openxmlformats.org/officeDocument/2006/relationships/image" Target="../media/image244.png"/><Relationship Id="rId99" Type="http://schemas.openxmlformats.org/officeDocument/2006/relationships/image" Target="../media/image249.png"/><Relationship Id="rId101" Type="http://schemas.openxmlformats.org/officeDocument/2006/relationships/image" Target="../media/image251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9" Type="http://schemas.openxmlformats.org/officeDocument/2006/relationships/image" Target="../media/image189.png"/><Relationship Id="rId109" Type="http://schemas.openxmlformats.org/officeDocument/2006/relationships/image" Target="../media/image259.png"/><Relationship Id="rId34" Type="http://schemas.openxmlformats.org/officeDocument/2006/relationships/image" Target="../media/image184.png"/><Relationship Id="rId50" Type="http://schemas.openxmlformats.org/officeDocument/2006/relationships/image" Target="../media/image200.png"/><Relationship Id="rId55" Type="http://schemas.openxmlformats.org/officeDocument/2006/relationships/image" Target="../media/image205.png"/><Relationship Id="rId76" Type="http://schemas.openxmlformats.org/officeDocument/2006/relationships/image" Target="../media/image226.png"/><Relationship Id="rId97" Type="http://schemas.openxmlformats.org/officeDocument/2006/relationships/image" Target="../media/image247.png"/><Relationship Id="rId104" Type="http://schemas.openxmlformats.org/officeDocument/2006/relationships/image" Target="../media/image254.png"/><Relationship Id="rId7" Type="http://schemas.openxmlformats.org/officeDocument/2006/relationships/image" Target="../media/image157.png"/><Relationship Id="rId71" Type="http://schemas.openxmlformats.org/officeDocument/2006/relationships/image" Target="../media/image221.png"/><Relationship Id="rId92" Type="http://schemas.openxmlformats.org/officeDocument/2006/relationships/image" Target="../media/image242.png"/><Relationship Id="rId2" Type="http://schemas.openxmlformats.org/officeDocument/2006/relationships/image" Target="../media/image152.png"/><Relationship Id="rId29" Type="http://schemas.openxmlformats.org/officeDocument/2006/relationships/image" Target="../media/image179.png"/><Relationship Id="rId24" Type="http://schemas.openxmlformats.org/officeDocument/2006/relationships/image" Target="../media/image174.png"/><Relationship Id="rId40" Type="http://schemas.openxmlformats.org/officeDocument/2006/relationships/image" Target="../media/image190.png"/><Relationship Id="rId45" Type="http://schemas.openxmlformats.org/officeDocument/2006/relationships/image" Target="../media/image195.png"/><Relationship Id="rId66" Type="http://schemas.openxmlformats.org/officeDocument/2006/relationships/image" Target="../media/image216.png"/><Relationship Id="rId87" Type="http://schemas.openxmlformats.org/officeDocument/2006/relationships/image" Target="../media/image237.png"/><Relationship Id="rId110" Type="http://schemas.openxmlformats.org/officeDocument/2006/relationships/image" Target="../media/image260.png"/><Relationship Id="rId115" Type="http://schemas.openxmlformats.org/officeDocument/2006/relationships/image" Target="../media/image265.png"/><Relationship Id="rId61" Type="http://schemas.openxmlformats.org/officeDocument/2006/relationships/image" Target="../media/image211.png"/><Relationship Id="rId82" Type="http://schemas.openxmlformats.org/officeDocument/2006/relationships/image" Target="../media/image232.png"/><Relationship Id="rId19" Type="http://schemas.openxmlformats.org/officeDocument/2006/relationships/image" Target="../media/image169.png"/><Relationship Id="rId14" Type="http://schemas.openxmlformats.org/officeDocument/2006/relationships/image" Target="../media/image164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Relationship Id="rId56" Type="http://schemas.openxmlformats.org/officeDocument/2006/relationships/image" Target="../media/image206.png"/><Relationship Id="rId77" Type="http://schemas.openxmlformats.org/officeDocument/2006/relationships/image" Target="../media/image227.png"/><Relationship Id="rId100" Type="http://schemas.openxmlformats.org/officeDocument/2006/relationships/image" Target="../media/image250.png"/><Relationship Id="rId105" Type="http://schemas.openxmlformats.org/officeDocument/2006/relationships/image" Target="../media/image255.png"/><Relationship Id="rId8" Type="http://schemas.openxmlformats.org/officeDocument/2006/relationships/image" Target="../media/image158.png"/><Relationship Id="rId51" Type="http://schemas.openxmlformats.org/officeDocument/2006/relationships/image" Target="../media/image201.png"/><Relationship Id="rId72" Type="http://schemas.openxmlformats.org/officeDocument/2006/relationships/image" Target="../media/image222.png"/><Relationship Id="rId93" Type="http://schemas.openxmlformats.org/officeDocument/2006/relationships/image" Target="../media/image243.png"/><Relationship Id="rId98" Type="http://schemas.openxmlformats.org/officeDocument/2006/relationships/image" Target="../media/image248.png"/><Relationship Id="rId3" Type="http://schemas.openxmlformats.org/officeDocument/2006/relationships/image" Target="../media/image153.png"/><Relationship Id="rId25" Type="http://schemas.openxmlformats.org/officeDocument/2006/relationships/image" Target="../media/image175.png"/><Relationship Id="rId46" Type="http://schemas.openxmlformats.org/officeDocument/2006/relationships/image" Target="../media/image196.png"/><Relationship Id="rId67" Type="http://schemas.openxmlformats.org/officeDocument/2006/relationships/image" Target="../media/image217.png"/><Relationship Id="rId116" Type="http://schemas.openxmlformats.org/officeDocument/2006/relationships/image" Target="../media/image266.png"/><Relationship Id="rId20" Type="http://schemas.openxmlformats.org/officeDocument/2006/relationships/image" Target="../media/image170.png"/><Relationship Id="rId41" Type="http://schemas.openxmlformats.org/officeDocument/2006/relationships/image" Target="../media/image191.png"/><Relationship Id="rId62" Type="http://schemas.openxmlformats.org/officeDocument/2006/relationships/image" Target="../media/image212.png"/><Relationship Id="rId83" Type="http://schemas.openxmlformats.org/officeDocument/2006/relationships/image" Target="../media/image233.png"/><Relationship Id="rId88" Type="http://schemas.openxmlformats.org/officeDocument/2006/relationships/image" Target="../media/image238.png"/><Relationship Id="rId111" Type="http://schemas.openxmlformats.org/officeDocument/2006/relationships/image" Target="../media/image261.png"/><Relationship Id="rId15" Type="http://schemas.openxmlformats.org/officeDocument/2006/relationships/image" Target="../media/image165.png"/><Relationship Id="rId36" Type="http://schemas.openxmlformats.org/officeDocument/2006/relationships/image" Target="../media/image186.png"/><Relationship Id="rId57" Type="http://schemas.openxmlformats.org/officeDocument/2006/relationships/image" Target="../media/image207.png"/><Relationship Id="rId106" Type="http://schemas.openxmlformats.org/officeDocument/2006/relationships/image" Target="../media/image2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DE5A-1950-A66E-374A-D6811FAEC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5143500"/>
            <a:ext cx="13238487" cy="2590800"/>
          </a:xfrm>
        </p:spPr>
        <p:txBody>
          <a:bodyPr/>
          <a:lstStyle/>
          <a:p>
            <a:pPr algn="l"/>
            <a:br>
              <a:rPr lang="en-IN" sz="2800" b="1" dirty="0">
                <a:solidFill>
                  <a:schemeClr val="accent6"/>
                </a:solidFill>
              </a:rPr>
            </a:br>
            <a:r>
              <a:rPr lang="en-IN" sz="3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TEAM No-12 </a:t>
            </a:r>
            <a:br>
              <a:rPr lang="en-IN" sz="3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28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800" b="1" dirty="0">
                <a:solidFill>
                  <a:schemeClr val="accent6"/>
                </a:solidFill>
              </a:rPr>
              <a:t>TEAM MEMBERS:</a:t>
            </a:r>
            <a:br>
              <a:rPr lang="en-IN" sz="2800" b="1" dirty="0">
                <a:solidFill>
                  <a:schemeClr val="accent6"/>
                </a:solidFill>
              </a:rPr>
            </a:br>
            <a:r>
              <a:rPr lang="en-IN" sz="2800" b="1" dirty="0">
                <a:solidFill>
                  <a:schemeClr val="accent6"/>
                </a:solidFill>
              </a:rPr>
              <a:t>CHETANA N PATIL – PES2UG20CS504</a:t>
            </a:r>
            <a:br>
              <a:rPr lang="en-IN" sz="2800" b="1" dirty="0">
                <a:solidFill>
                  <a:schemeClr val="accent6"/>
                </a:solidFill>
              </a:rPr>
            </a:br>
            <a:r>
              <a:rPr lang="en-IN" sz="2800" b="1" dirty="0">
                <a:solidFill>
                  <a:schemeClr val="accent6"/>
                </a:solidFill>
              </a:rPr>
              <a:t>JYOTHI S – PES2UG20CS513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7A1-166E-B5BB-3580-299BE6B8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181100"/>
            <a:ext cx="14515744" cy="259080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Machine Intelligence - UE20CS302 </a:t>
            </a:r>
          </a:p>
          <a:p>
            <a:pPr algn="l"/>
            <a:r>
              <a:rPr lang="en-IN" sz="3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 TITLE: HAND WRITTEN CHARACTER RECOGNIZATION WITH NEURAL 			NETWORKS</a:t>
            </a:r>
            <a:br>
              <a:rPr lang="en-IN" sz="3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3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endParaRPr lang="en-IN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5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26863" y="2313940"/>
            <a:ext cx="11402695" cy="57150"/>
          </a:xfrm>
          <a:custGeom>
            <a:avLst/>
            <a:gdLst/>
            <a:ahLst/>
            <a:cxnLst/>
            <a:rect l="l" t="t" r="r" b="b"/>
            <a:pathLst>
              <a:path w="11402694" h="57150">
                <a:moveTo>
                  <a:pt x="11402568" y="0"/>
                </a:moveTo>
                <a:lnTo>
                  <a:pt x="0" y="0"/>
                </a:lnTo>
                <a:lnTo>
                  <a:pt x="0" y="57150"/>
                </a:lnTo>
                <a:lnTo>
                  <a:pt x="11402568" y="57150"/>
                </a:lnTo>
                <a:lnTo>
                  <a:pt x="11402568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3251" y="4660645"/>
            <a:ext cx="872490" cy="276860"/>
          </a:xfrm>
          <a:custGeom>
            <a:avLst/>
            <a:gdLst/>
            <a:ahLst/>
            <a:cxnLst/>
            <a:rect l="l" t="t" r="r" b="b"/>
            <a:pathLst>
              <a:path w="872489" h="276860">
                <a:moveTo>
                  <a:pt x="72580" y="84836"/>
                </a:moveTo>
                <a:lnTo>
                  <a:pt x="31794" y="95297"/>
                </a:lnTo>
                <a:lnTo>
                  <a:pt x="1866" y="130175"/>
                </a:lnTo>
                <a:lnTo>
                  <a:pt x="0" y="155448"/>
                </a:lnTo>
                <a:lnTo>
                  <a:pt x="1828" y="163576"/>
                </a:lnTo>
                <a:lnTo>
                  <a:pt x="25974" y="195036"/>
                </a:lnTo>
                <a:lnTo>
                  <a:pt x="65005" y="208609"/>
                </a:lnTo>
                <a:lnTo>
                  <a:pt x="72351" y="208915"/>
                </a:lnTo>
                <a:lnTo>
                  <a:pt x="79798" y="208607"/>
                </a:lnTo>
                <a:lnTo>
                  <a:pt x="118801" y="194855"/>
                </a:lnTo>
                <a:lnTo>
                  <a:pt x="139560" y="170942"/>
                </a:lnTo>
                <a:lnTo>
                  <a:pt x="143294" y="163322"/>
                </a:lnTo>
                <a:lnTo>
                  <a:pt x="145143" y="155448"/>
                </a:lnTo>
                <a:lnTo>
                  <a:pt x="145173" y="138176"/>
                </a:lnTo>
                <a:lnTo>
                  <a:pt x="143294" y="130175"/>
                </a:lnTo>
                <a:lnTo>
                  <a:pt x="118958" y="98786"/>
                </a:lnTo>
                <a:lnTo>
                  <a:pt x="79933" y="85123"/>
                </a:lnTo>
                <a:lnTo>
                  <a:pt x="72580" y="84836"/>
                </a:lnTo>
                <a:close/>
              </a:path>
              <a:path w="872489" h="276860">
                <a:moveTo>
                  <a:pt x="322922" y="48006"/>
                </a:moveTo>
                <a:lnTo>
                  <a:pt x="283540" y="48006"/>
                </a:lnTo>
                <a:lnTo>
                  <a:pt x="283540" y="268605"/>
                </a:lnTo>
                <a:lnTo>
                  <a:pt x="287667" y="272161"/>
                </a:lnTo>
                <a:lnTo>
                  <a:pt x="289191" y="272669"/>
                </a:lnTo>
                <a:lnTo>
                  <a:pt x="291249" y="273050"/>
                </a:lnTo>
                <a:lnTo>
                  <a:pt x="293852" y="273304"/>
                </a:lnTo>
                <a:lnTo>
                  <a:pt x="296443" y="273685"/>
                </a:lnTo>
                <a:lnTo>
                  <a:pt x="299567" y="273812"/>
                </a:lnTo>
                <a:lnTo>
                  <a:pt x="307047" y="273812"/>
                </a:lnTo>
                <a:lnTo>
                  <a:pt x="310222" y="273685"/>
                </a:lnTo>
                <a:lnTo>
                  <a:pt x="312737" y="273304"/>
                </a:lnTo>
                <a:lnTo>
                  <a:pt x="315252" y="273050"/>
                </a:lnTo>
                <a:lnTo>
                  <a:pt x="317284" y="272669"/>
                </a:lnTo>
                <a:lnTo>
                  <a:pt x="318808" y="272161"/>
                </a:lnTo>
                <a:lnTo>
                  <a:pt x="320332" y="271780"/>
                </a:lnTo>
                <a:lnTo>
                  <a:pt x="321398" y="271145"/>
                </a:lnTo>
                <a:lnTo>
                  <a:pt x="322008" y="270383"/>
                </a:lnTo>
                <a:lnTo>
                  <a:pt x="322618" y="269494"/>
                </a:lnTo>
                <a:lnTo>
                  <a:pt x="322922" y="268605"/>
                </a:lnTo>
                <a:lnTo>
                  <a:pt x="322922" y="48006"/>
                </a:lnTo>
                <a:close/>
              </a:path>
              <a:path w="872489" h="276860">
                <a:moveTo>
                  <a:pt x="407504" y="19431"/>
                </a:moveTo>
                <a:lnTo>
                  <a:pt x="198970" y="19431"/>
                </a:lnTo>
                <a:lnTo>
                  <a:pt x="197865" y="19685"/>
                </a:lnTo>
                <a:lnTo>
                  <a:pt x="192405" y="31369"/>
                </a:lnTo>
                <a:lnTo>
                  <a:pt x="192405" y="36322"/>
                </a:lnTo>
                <a:lnTo>
                  <a:pt x="192595" y="38481"/>
                </a:lnTo>
                <a:lnTo>
                  <a:pt x="193370" y="42164"/>
                </a:lnTo>
                <a:lnTo>
                  <a:pt x="193865" y="43688"/>
                </a:lnTo>
                <a:lnTo>
                  <a:pt x="194475" y="44704"/>
                </a:lnTo>
                <a:lnTo>
                  <a:pt x="195084" y="45847"/>
                </a:lnTo>
                <a:lnTo>
                  <a:pt x="195884" y="46736"/>
                </a:lnTo>
                <a:lnTo>
                  <a:pt x="197865" y="47752"/>
                </a:lnTo>
                <a:lnTo>
                  <a:pt x="198970" y="48006"/>
                </a:lnTo>
                <a:lnTo>
                  <a:pt x="407504" y="48006"/>
                </a:lnTo>
                <a:lnTo>
                  <a:pt x="408609" y="47752"/>
                </a:lnTo>
                <a:lnTo>
                  <a:pt x="410591" y="46736"/>
                </a:lnTo>
                <a:lnTo>
                  <a:pt x="411429" y="45847"/>
                </a:lnTo>
                <a:lnTo>
                  <a:pt x="412115" y="44704"/>
                </a:lnTo>
                <a:lnTo>
                  <a:pt x="412800" y="43688"/>
                </a:lnTo>
                <a:lnTo>
                  <a:pt x="413296" y="42164"/>
                </a:lnTo>
                <a:lnTo>
                  <a:pt x="413905" y="38481"/>
                </a:lnTo>
                <a:lnTo>
                  <a:pt x="414058" y="36322"/>
                </a:lnTo>
                <a:lnTo>
                  <a:pt x="414058" y="31369"/>
                </a:lnTo>
                <a:lnTo>
                  <a:pt x="408609" y="19685"/>
                </a:lnTo>
                <a:lnTo>
                  <a:pt x="407504" y="19431"/>
                </a:lnTo>
                <a:close/>
              </a:path>
              <a:path w="872489" h="276860">
                <a:moveTo>
                  <a:pt x="473709" y="0"/>
                </a:moveTo>
                <a:lnTo>
                  <a:pt x="466217" y="0"/>
                </a:lnTo>
                <a:lnTo>
                  <a:pt x="463169" y="127"/>
                </a:lnTo>
                <a:lnTo>
                  <a:pt x="458216" y="635"/>
                </a:lnTo>
                <a:lnTo>
                  <a:pt x="456311" y="1143"/>
                </a:lnTo>
                <a:lnTo>
                  <a:pt x="454914" y="1651"/>
                </a:lnTo>
                <a:lnTo>
                  <a:pt x="453390" y="2159"/>
                </a:lnTo>
                <a:lnTo>
                  <a:pt x="452374" y="2794"/>
                </a:lnTo>
                <a:lnTo>
                  <a:pt x="451358" y="4318"/>
                </a:lnTo>
                <a:lnTo>
                  <a:pt x="451104" y="5207"/>
                </a:lnTo>
                <a:lnTo>
                  <a:pt x="451104" y="268859"/>
                </a:lnTo>
                <a:lnTo>
                  <a:pt x="451358" y="269748"/>
                </a:lnTo>
                <a:lnTo>
                  <a:pt x="451866" y="270383"/>
                </a:lnTo>
                <a:lnTo>
                  <a:pt x="452374" y="271145"/>
                </a:lnTo>
                <a:lnTo>
                  <a:pt x="453390" y="271780"/>
                </a:lnTo>
                <a:lnTo>
                  <a:pt x="454914" y="272288"/>
                </a:lnTo>
                <a:lnTo>
                  <a:pt x="456311" y="272796"/>
                </a:lnTo>
                <a:lnTo>
                  <a:pt x="458216" y="273177"/>
                </a:lnTo>
                <a:lnTo>
                  <a:pt x="463169" y="273685"/>
                </a:lnTo>
                <a:lnTo>
                  <a:pt x="466217" y="273812"/>
                </a:lnTo>
                <a:lnTo>
                  <a:pt x="473709" y="273812"/>
                </a:lnTo>
                <a:lnTo>
                  <a:pt x="487934" y="270383"/>
                </a:lnTo>
                <a:lnTo>
                  <a:pt x="488569" y="269748"/>
                </a:lnTo>
                <a:lnTo>
                  <a:pt x="488823" y="268859"/>
                </a:lnTo>
                <a:lnTo>
                  <a:pt x="488823" y="144653"/>
                </a:lnTo>
                <a:lnTo>
                  <a:pt x="496540" y="136864"/>
                </a:lnTo>
                <a:lnTo>
                  <a:pt x="532828" y="112982"/>
                </a:lnTo>
                <a:lnTo>
                  <a:pt x="538296" y="111760"/>
                </a:lnTo>
                <a:lnTo>
                  <a:pt x="488823" y="111760"/>
                </a:lnTo>
                <a:lnTo>
                  <a:pt x="488823" y="5207"/>
                </a:lnTo>
                <a:lnTo>
                  <a:pt x="488569" y="4318"/>
                </a:lnTo>
                <a:lnTo>
                  <a:pt x="476758" y="127"/>
                </a:lnTo>
                <a:lnTo>
                  <a:pt x="473709" y="0"/>
                </a:lnTo>
                <a:close/>
              </a:path>
              <a:path w="872489" h="276860">
                <a:moveTo>
                  <a:pt x="616891" y="110871"/>
                </a:moveTo>
                <a:lnTo>
                  <a:pt x="554355" y="110871"/>
                </a:lnTo>
                <a:lnTo>
                  <a:pt x="560832" y="112014"/>
                </a:lnTo>
                <a:lnTo>
                  <a:pt x="566420" y="114300"/>
                </a:lnTo>
                <a:lnTo>
                  <a:pt x="589788" y="146558"/>
                </a:lnTo>
                <a:lnTo>
                  <a:pt x="590804" y="154559"/>
                </a:lnTo>
                <a:lnTo>
                  <a:pt x="590804" y="268859"/>
                </a:lnTo>
                <a:lnTo>
                  <a:pt x="591058" y="269748"/>
                </a:lnTo>
                <a:lnTo>
                  <a:pt x="591693" y="270383"/>
                </a:lnTo>
                <a:lnTo>
                  <a:pt x="592328" y="271145"/>
                </a:lnTo>
                <a:lnTo>
                  <a:pt x="593344" y="271780"/>
                </a:lnTo>
                <a:lnTo>
                  <a:pt x="605917" y="273812"/>
                </a:lnTo>
                <a:lnTo>
                  <a:pt x="613410" y="273812"/>
                </a:lnTo>
                <a:lnTo>
                  <a:pt x="627634" y="270383"/>
                </a:lnTo>
                <a:lnTo>
                  <a:pt x="628269" y="269748"/>
                </a:lnTo>
                <a:lnTo>
                  <a:pt x="628523" y="268859"/>
                </a:lnTo>
                <a:lnTo>
                  <a:pt x="628523" y="160528"/>
                </a:lnTo>
                <a:lnTo>
                  <a:pt x="622571" y="121669"/>
                </a:lnTo>
                <a:lnTo>
                  <a:pt x="619775" y="115601"/>
                </a:lnTo>
                <a:lnTo>
                  <a:pt x="616891" y="110871"/>
                </a:lnTo>
                <a:close/>
              </a:path>
              <a:path w="872489" h="276860">
                <a:moveTo>
                  <a:pt x="554863" y="82804"/>
                </a:moveTo>
                <a:lnTo>
                  <a:pt x="513397" y="93989"/>
                </a:lnTo>
                <a:lnTo>
                  <a:pt x="488823" y="111760"/>
                </a:lnTo>
                <a:lnTo>
                  <a:pt x="538296" y="111760"/>
                </a:lnTo>
                <a:lnTo>
                  <a:pt x="539920" y="111396"/>
                </a:lnTo>
                <a:lnTo>
                  <a:pt x="546989" y="110871"/>
                </a:lnTo>
                <a:lnTo>
                  <a:pt x="616891" y="110871"/>
                </a:lnTo>
                <a:lnTo>
                  <a:pt x="616336" y="109962"/>
                </a:lnTo>
                <a:lnTo>
                  <a:pt x="582080" y="86179"/>
                </a:lnTo>
                <a:lnTo>
                  <a:pt x="564745" y="83183"/>
                </a:lnTo>
                <a:lnTo>
                  <a:pt x="554863" y="82804"/>
                </a:lnTo>
                <a:close/>
              </a:path>
              <a:path w="872489" h="276860">
                <a:moveTo>
                  <a:pt x="781685" y="82804"/>
                </a:moveTo>
                <a:lnTo>
                  <a:pt x="770614" y="83230"/>
                </a:lnTo>
                <a:lnTo>
                  <a:pt x="760079" y="84502"/>
                </a:lnTo>
                <a:lnTo>
                  <a:pt x="723709" y="97821"/>
                </a:lnTo>
                <a:lnTo>
                  <a:pt x="693420" y="130986"/>
                </a:lnTo>
                <a:lnTo>
                  <a:pt x="683180" y="169418"/>
                </a:lnTo>
                <a:lnTo>
                  <a:pt x="682836" y="182880"/>
                </a:lnTo>
                <a:lnTo>
                  <a:pt x="683158" y="192069"/>
                </a:lnTo>
                <a:lnTo>
                  <a:pt x="693092" y="230971"/>
                </a:lnTo>
                <a:lnTo>
                  <a:pt x="723630" y="262794"/>
                </a:lnTo>
                <a:lnTo>
                  <a:pt x="761936" y="274843"/>
                </a:lnTo>
                <a:lnTo>
                  <a:pt x="785749" y="276352"/>
                </a:lnTo>
                <a:lnTo>
                  <a:pt x="792966" y="276234"/>
                </a:lnTo>
                <a:lnTo>
                  <a:pt x="836168" y="270383"/>
                </a:lnTo>
                <a:lnTo>
                  <a:pt x="859535" y="262001"/>
                </a:lnTo>
                <a:lnTo>
                  <a:pt x="860425" y="261239"/>
                </a:lnTo>
                <a:lnTo>
                  <a:pt x="861187" y="260477"/>
                </a:lnTo>
                <a:lnTo>
                  <a:pt x="862203" y="258953"/>
                </a:lnTo>
                <a:lnTo>
                  <a:pt x="862584" y="258064"/>
                </a:lnTo>
                <a:lnTo>
                  <a:pt x="862838" y="257048"/>
                </a:lnTo>
                <a:lnTo>
                  <a:pt x="863091" y="256159"/>
                </a:lnTo>
                <a:lnTo>
                  <a:pt x="863494" y="252349"/>
                </a:lnTo>
                <a:lnTo>
                  <a:pt x="863600" y="250190"/>
                </a:lnTo>
                <a:lnTo>
                  <a:pt x="789305" y="250190"/>
                </a:lnTo>
                <a:lnTo>
                  <a:pt x="780329" y="249904"/>
                </a:lnTo>
                <a:lnTo>
                  <a:pt x="742188" y="238379"/>
                </a:lnTo>
                <a:lnTo>
                  <a:pt x="722725" y="200104"/>
                </a:lnTo>
                <a:lnTo>
                  <a:pt x="721868" y="186182"/>
                </a:lnTo>
                <a:lnTo>
                  <a:pt x="861441" y="186182"/>
                </a:lnTo>
                <a:lnTo>
                  <a:pt x="864870" y="185039"/>
                </a:lnTo>
                <a:lnTo>
                  <a:pt x="867791" y="182880"/>
                </a:lnTo>
                <a:lnTo>
                  <a:pt x="870839" y="180721"/>
                </a:lnTo>
                <a:lnTo>
                  <a:pt x="872363" y="177165"/>
                </a:lnTo>
                <a:lnTo>
                  <a:pt x="872363" y="166243"/>
                </a:lnTo>
                <a:lnTo>
                  <a:pt x="872214" y="162433"/>
                </a:lnTo>
                <a:lnTo>
                  <a:pt x="721868" y="162433"/>
                </a:lnTo>
                <a:lnTo>
                  <a:pt x="722122" y="155321"/>
                </a:lnTo>
                <a:lnTo>
                  <a:pt x="737362" y="124460"/>
                </a:lnTo>
                <a:lnTo>
                  <a:pt x="742061" y="119507"/>
                </a:lnTo>
                <a:lnTo>
                  <a:pt x="748030" y="115570"/>
                </a:lnTo>
                <a:lnTo>
                  <a:pt x="755015" y="112522"/>
                </a:lnTo>
                <a:lnTo>
                  <a:pt x="762127" y="109601"/>
                </a:lnTo>
                <a:lnTo>
                  <a:pt x="770382" y="108077"/>
                </a:lnTo>
                <a:lnTo>
                  <a:pt x="851584" y="108077"/>
                </a:lnTo>
                <a:lnTo>
                  <a:pt x="851027" y="107442"/>
                </a:lnTo>
                <a:lnTo>
                  <a:pt x="813956" y="86608"/>
                </a:lnTo>
                <a:lnTo>
                  <a:pt x="793331" y="83230"/>
                </a:lnTo>
                <a:lnTo>
                  <a:pt x="781685" y="82804"/>
                </a:lnTo>
                <a:close/>
              </a:path>
              <a:path w="872489" h="276860">
                <a:moveTo>
                  <a:pt x="858520" y="236855"/>
                </a:moveTo>
                <a:lnTo>
                  <a:pt x="855598" y="236855"/>
                </a:lnTo>
                <a:lnTo>
                  <a:pt x="852804" y="237490"/>
                </a:lnTo>
                <a:lnTo>
                  <a:pt x="849248" y="238887"/>
                </a:lnTo>
                <a:lnTo>
                  <a:pt x="845566" y="240284"/>
                </a:lnTo>
                <a:lnTo>
                  <a:pt x="840994" y="241808"/>
                </a:lnTo>
                <a:lnTo>
                  <a:pt x="835406" y="243459"/>
                </a:lnTo>
                <a:lnTo>
                  <a:pt x="829818" y="245237"/>
                </a:lnTo>
                <a:lnTo>
                  <a:pt x="789305" y="250190"/>
                </a:lnTo>
                <a:lnTo>
                  <a:pt x="863600" y="250190"/>
                </a:lnTo>
                <a:lnTo>
                  <a:pt x="863472" y="244983"/>
                </a:lnTo>
                <a:lnTo>
                  <a:pt x="863219" y="243459"/>
                </a:lnTo>
                <a:lnTo>
                  <a:pt x="863091" y="241808"/>
                </a:lnTo>
                <a:lnTo>
                  <a:pt x="862710" y="240538"/>
                </a:lnTo>
                <a:lnTo>
                  <a:pt x="862203" y="239649"/>
                </a:lnTo>
                <a:lnTo>
                  <a:pt x="861822" y="238633"/>
                </a:lnTo>
                <a:lnTo>
                  <a:pt x="861060" y="237998"/>
                </a:lnTo>
                <a:lnTo>
                  <a:pt x="860297" y="237490"/>
                </a:lnTo>
                <a:lnTo>
                  <a:pt x="859409" y="237109"/>
                </a:lnTo>
                <a:lnTo>
                  <a:pt x="858520" y="236855"/>
                </a:lnTo>
                <a:close/>
              </a:path>
              <a:path w="872489" h="276860">
                <a:moveTo>
                  <a:pt x="851584" y="108077"/>
                </a:moveTo>
                <a:lnTo>
                  <a:pt x="779653" y="108077"/>
                </a:lnTo>
                <a:lnTo>
                  <a:pt x="792533" y="108981"/>
                </a:lnTo>
                <a:lnTo>
                  <a:pt x="803735" y="111696"/>
                </a:lnTo>
                <a:lnTo>
                  <a:pt x="831326" y="139779"/>
                </a:lnTo>
                <a:lnTo>
                  <a:pt x="834263" y="162433"/>
                </a:lnTo>
                <a:lnTo>
                  <a:pt x="872214" y="162433"/>
                </a:lnTo>
                <a:lnTo>
                  <a:pt x="860567" y="119649"/>
                </a:lnTo>
                <a:lnTo>
                  <a:pt x="856172" y="113301"/>
                </a:lnTo>
                <a:lnTo>
                  <a:pt x="851584" y="108077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2620" y="4673599"/>
            <a:ext cx="1293748" cy="33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8642" y="4743449"/>
            <a:ext cx="577215" cy="193675"/>
          </a:xfrm>
          <a:custGeom>
            <a:avLst/>
            <a:gdLst/>
            <a:ahLst/>
            <a:cxnLst/>
            <a:rect l="l" t="t" r="r" b="b"/>
            <a:pathLst>
              <a:path w="577214" h="193675">
                <a:moveTo>
                  <a:pt x="159892" y="26288"/>
                </a:moveTo>
                <a:lnTo>
                  <a:pt x="93217" y="26288"/>
                </a:lnTo>
                <a:lnTo>
                  <a:pt x="100456" y="27177"/>
                </a:lnTo>
                <a:lnTo>
                  <a:pt x="106425" y="28955"/>
                </a:lnTo>
                <a:lnTo>
                  <a:pt x="131698" y="60960"/>
                </a:lnTo>
                <a:lnTo>
                  <a:pt x="131698" y="81406"/>
                </a:lnTo>
                <a:lnTo>
                  <a:pt x="103250" y="81406"/>
                </a:lnTo>
                <a:lnTo>
                  <a:pt x="91537" y="81643"/>
                </a:lnTo>
                <a:lnTo>
                  <a:pt x="50702" y="87116"/>
                </a:lnTo>
                <a:lnTo>
                  <a:pt x="15747" y="104076"/>
                </a:lnTo>
                <a:lnTo>
                  <a:pt x="0" y="139953"/>
                </a:lnTo>
                <a:lnTo>
                  <a:pt x="0" y="148462"/>
                </a:lnTo>
                <a:lnTo>
                  <a:pt x="25780" y="184023"/>
                </a:lnTo>
                <a:lnTo>
                  <a:pt x="63468" y="193331"/>
                </a:lnTo>
                <a:lnTo>
                  <a:pt x="71373" y="193548"/>
                </a:lnTo>
                <a:lnTo>
                  <a:pt x="80567" y="193119"/>
                </a:lnTo>
                <a:lnTo>
                  <a:pt x="122364" y="178482"/>
                </a:lnTo>
                <a:lnTo>
                  <a:pt x="135744" y="168275"/>
                </a:lnTo>
                <a:lnTo>
                  <a:pt x="77342" y="168275"/>
                </a:lnTo>
                <a:lnTo>
                  <a:pt x="68701" y="167774"/>
                </a:lnTo>
                <a:lnTo>
                  <a:pt x="38734" y="147574"/>
                </a:lnTo>
                <a:lnTo>
                  <a:pt x="38813" y="132764"/>
                </a:lnTo>
                <a:lnTo>
                  <a:pt x="39877" y="128269"/>
                </a:lnTo>
                <a:lnTo>
                  <a:pt x="42290" y="124205"/>
                </a:lnTo>
                <a:lnTo>
                  <a:pt x="44576" y="120141"/>
                </a:lnTo>
                <a:lnTo>
                  <a:pt x="84851" y="105330"/>
                </a:lnTo>
                <a:lnTo>
                  <a:pt x="99313" y="104775"/>
                </a:lnTo>
                <a:lnTo>
                  <a:pt x="169163" y="104775"/>
                </a:lnTo>
                <a:lnTo>
                  <a:pt x="169163" y="66420"/>
                </a:lnTo>
                <a:lnTo>
                  <a:pt x="161925" y="29337"/>
                </a:lnTo>
                <a:lnTo>
                  <a:pt x="159892" y="26288"/>
                </a:lnTo>
                <a:close/>
              </a:path>
              <a:path w="577214" h="193675">
                <a:moveTo>
                  <a:pt x="169163" y="167512"/>
                </a:moveTo>
                <a:lnTo>
                  <a:pt x="136651" y="167512"/>
                </a:lnTo>
                <a:lnTo>
                  <a:pt x="136651" y="186689"/>
                </a:lnTo>
                <a:lnTo>
                  <a:pt x="137159" y="187960"/>
                </a:lnTo>
                <a:lnTo>
                  <a:pt x="138302" y="188722"/>
                </a:lnTo>
                <a:lnTo>
                  <a:pt x="139318" y="189484"/>
                </a:lnTo>
                <a:lnTo>
                  <a:pt x="141096" y="190118"/>
                </a:lnTo>
                <a:lnTo>
                  <a:pt x="145795" y="190880"/>
                </a:lnTo>
                <a:lnTo>
                  <a:pt x="148970" y="191007"/>
                </a:lnTo>
                <a:lnTo>
                  <a:pt x="157098" y="191007"/>
                </a:lnTo>
                <a:lnTo>
                  <a:pt x="169163" y="186689"/>
                </a:lnTo>
                <a:lnTo>
                  <a:pt x="169163" y="167512"/>
                </a:lnTo>
                <a:close/>
              </a:path>
              <a:path w="577214" h="193675">
                <a:moveTo>
                  <a:pt x="169163" y="104775"/>
                </a:moveTo>
                <a:lnTo>
                  <a:pt x="131698" y="104775"/>
                </a:lnTo>
                <a:lnTo>
                  <a:pt x="131698" y="142112"/>
                </a:lnTo>
                <a:lnTo>
                  <a:pt x="124745" y="148351"/>
                </a:lnTo>
                <a:lnTo>
                  <a:pt x="84651" y="167890"/>
                </a:lnTo>
                <a:lnTo>
                  <a:pt x="77342" y="168275"/>
                </a:lnTo>
                <a:lnTo>
                  <a:pt x="135744" y="168275"/>
                </a:lnTo>
                <a:lnTo>
                  <a:pt x="136651" y="167512"/>
                </a:lnTo>
                <a:lnTo>
                  <a:pt x="169163" y="167512"/>
                </a:lnTo>
                <a:lnTo>
                  <a:pt x="169163" y="104775"/>
                </a:lnTo>
                <a:close/>
              </a:path>
              <a:path w="577214" h="193675">
                <a:moveTo>
                  <a:pt x="87883" y="0"/>
                </a:moveTo>
                <a:lnTo>
                  <a:pt x="80009" y="0"/>
                </a:lnTo>
                <a:lnTo>
                  <a:pt x="72135" y="635"/>
                </a:lnTo>
                <a:lnTo>
                  <a:pt x="30479" y="10540"/>
                </a:lnTo>
                <a:lnTo>
                  <a:pt x="10921" y="24256"/>
                </a:lnTo>
                <a:lnTo>
                  <a:pt x="10286" y="26035"/>
                </a:lnTo>
                <a:lnTo>
                  <a:pt x="10159" y="35687"/>
                </a:lnTo>
                <a:lnTo>
                  <a:pt x="10540" y="37337"/>
                </a:lnTo>
                <a:lnTo>
                  <a:pt x="10794" y="38988"/>
                </a:lnTo>
                <a:lnTo>
                  <a:pt x="11302" y="40259"/>
                </a:lnTo>
                <a:lnTo>
                  <a:pt x="12064" y="41275"/>
                </a:lnTo>
                <a:lnTo>
                  <a:pt x="12700" y="42417"/>
                </a:lnTo>
                <a:lnTo>
                  <a:pt x="13461" y="43179"/>
                </a:lnTo>
                <a:lnTo>
                  <a:pt x="14350" y="43687"/>
                </a:lnTo>
                <a:lnTo>
                  <a:pt x="15366" y="44195"/>
                </a:lnTo>
                <a:lnTo>
                  <a:pt x="16382" y="44450"/>
                </a:lnTo>
                <a:lnTo>
                  <a:pt x="19430" y="44450"/>
                </a:lnTo>
                <a:lnTo>
                  <a:pt x="22225" y="43561"/>
                </a:lnTo>
                <a:lnTo>
                  <a:pt x="26034" y="41655"/>
                </a:lnTo>
                <a:lnTo>
                  <a:pt x="29717" y="39750"/>
                </a:lnTo>
                <a:lnTo>
                  <a:pt x="34416" y="37591"/>
                </a:lnTo>
                <a:lnTo>
                  <a:pt x="45465" y="33019"/>
                </a:lnTo>
                <a:lnTo>
                  <a:pt x="51942" y="30987"/>
                </a:lnTo>
                <a:lnTo>
                  <a:pt x="66801" y="27177"/>
                </a:lnTo>
                <a:lnTo>
                  <a:pt x="75183" y="26288"/>
                </a:lnTo>
                <a:lnTo>
                  <a:pt x="159892" y="26288"/>
                </a:lnTo>
                <a:lnTo>
                  <a:pt x="157352" y="22478"/>
                </a:lnTo>
                <a:lnTo>
                  <a:pt x="117512" y="2464"/>
                </a:lnTo>
                <a:lnTo>
                  <a:pt x="98601" y="281"/>
                </a:lnTo>
                <a:lnTo>
                  <a:pt x="87883" y="0"/>
                </a:lnTo>
                <a:close/>
              </a:path>
              <a:path w="577214" h="193675">
                <a:moveTo>
                  <a:pt x="258571" y="2793"/>
                </a:moveTo>
                <a:lnTo>
                  <a:pt x="251586" y="2793"/>
                </a:lnTo>
                <a:lnTo>
                  <a:pt x="248792" y="2920"/>
                </a:lnTo>
                <a:lnTo>
                  <a:pt x="237997" y="186054"/>
                </a:lnTo>
                <a:lnTo>
                  <a:pt x="238251" y="186943"/>
                </a:lnTo>
                <a:lnTo>
                  <a:pt x="238759" y="187578"/>
                </a:lnTo>
                <a:lnTo>
                  <a:pt x="239267" y="188340"/>
                </a:lnTo>
                <a:lnTo>
                  <a:pt x="240283" y="188975"/>
                </a:lnTo>
                <a:lnTo>
                  <a:pt x="241807" y="189484"/>
                </a:lnTo>
                <a:lnTo>
                  <a:pt x="243204" y="189991"/>
                </a:lnTo>
                <a:lnTo>
                  <a:pt x="245109" y="190373"/>
                </a:lnTo>
                <a:lnTo>
                  <a:pt x="250062" y="190880"/>
                </a:lnTo>
                <a:lnTo>
                  <a:pt x="253110" y="191007"/>
                </a:lnTo>
                <a:lnTo>
                  <a:pt x="260603" y="191007"/>
                </a:lnTo>
                <a:lnTo>
                  <a:pt x="274827" y="187578"/>
                </a:lnTo>
                <a:lnTo>
                  <a:pt x="275463" y="186943"/>
                </a:lnTo>
                <a:lnTo>
                  <a:pt x="275716" y="186054"/>
                </a:lnTo>
                <a:lnTo>
                  <a:pt x="275716" y="69087"/>
                </a:lnTo>
                <a:lnTo>
                  <a:pt x="281050" y="61975"/>
                </a:lnTo>
                <a:lnTo>
                  <a:pt x="309902" y="34416"/>
                </a:lnTo>
                <a:lnTo>
                  <a:pt x="272033" y="34416"/>
                </a:lnTo>
                <a:lnTo>
                  <a:pt x="271997" y="7619"/>
                </a:lnTo>
                <a:lnTo>
                  <a:pt x="271779" y="6857"/>
                </a:lnTo>
                <a:lnTo>
                  <a:pt x="271271" y="6223"/>
                </a:lnTo>
                <a:lnTo>
                  <a:pt x="270763" y="5461"/>
                </a:lnTo>
                <a:lnTo>
                  <a:pt x="263525" y="3048"/>
                </a:lnTo>
                <a:lnTo>
                  <a:pt x="258571" y="2793"/>
                </a:lnTo>
                <a:close/>
              </a:path>
              <a:path w="577214" h="193675">
                <a:moveTo>
                  <a:pt x="357843" y="30606"/>
                </a:moveTo>
                <a:lnTo>
                  <a:pt x="329056" y="30606"/>
                </a:lnTo>
                <a:lnTo>
                  <a:pt x="332104" y="30861"/>
                </a:lnTo>
                <a:lnTo>
                  <a:pt x="334898" y="31368"/>
                </a:lnTo>
                <a:lnTo>
                  <a:pt x="340105" y="32385"/>
                </a:lnTo>
                <a:lnTo>
                  <a:pt x="342264" y="33019"/>
                </a:lnTo>
                <a:lnTo>
                  <a:pt x="344550" y="33527"/>
                </a:lnTo>
                <a:lnTo>
                  <a:pt x="346455" y="34162"/>
                </a:lnTo>
                <a:lnTo>
                  <a:pt x="348233" y="34798"/>
                </a:lnTo>
                <a:lnTo>
                  <a:pt x="350011" y="35305"/>
                </a:lnTo>
                <a:lnTo>
                  <a:pt x="351535" y="35687"/>
                </a:lnTo>
                <a:lnTo>
                  <a:pt x="353948" y="35687"/>
                </a:lnTo>
                <a:lnTo>
                  <a:pt x="357250" y="32257"/>
                </a:lnTo>
                <a:lnTo>
                  <a:pt x="357758" y="31114"/>
                </a:lnTo>
                <a:lnTo>
                  <a:pt x="357843" y="30606"/>
                </a:lnTo>
                <a:close/>
              </a:path>
              <a:path w="577214" h="193675">
                <a:moveTo>
                  <a:pt x="330453" y="0"/>
                </a:moveTo>
                <a:lnTo>
                  <a:pt x="323976" y="0"/>
                </a:lnTo>
                <a:lnTo>
                  <a:pt x="319658" y="507"/>
                </a:lnTo>
                <a:lnTo>
                  <a:pt x="315213" y="1524"/>
                </a:lnTo>
                <a:lnTo>
                  <a:pt x="310895" y="2412"/>
                </a:lnTo>
                <a:lnTo>
                  <a:pt x="277645" y="27559"/>
                </a:lnTo>
                <a:lnTo>
                  <a:pt x="272033" y="34416"/>
                </a:lnTo>
                <a:lnTo>
                  <a:pt x="309902" y="34416"/>
                </a:lnTo>
                <a:lnTo>
                  <a:pt x="311022" y="33781"/>
                </a:lnTo>
                <a:lnTo>
                  <a:pt x="318388" y="31241"/>
                </a:lnTo>
                <a:lnTo>
                  <a:pt x="322071" y="30606"/>
                </a:lnTo>
                <a:lnTo>
                  <a:pt x="357843" y="30606"/>
                </a:lnTo>
                <a:lnTo>
                  <a:pt x="358013" y="29590"/>
                </a:lnTo>
                <a:lnTo>
                  <a:pt x="358156" y="27431"/>
                </a:lnTo>
                <a:lnTo>
                  <a:pt x="358393" y="25653"/>
                </a:lnTo>
                <a:lnTo>
                  <a:pt x="358266" y="11429"/>
                </a:lnTo>
                <a:lnTo>
                  <a:pt x="358139" y="10160"/>
                </a:lnTo>
                <a:lnTo>
                  <a:pt x="357885" y="9270"/>
                </a:lnTo>
                <a:lnTo>
                  <a:pt x="357631" y="8254"/>
                </a:lnTo>
                <a:lnTo>
                  <a:pt x="357377" y="7619"/>
                </a:lnTo>
                <a:lnTo>
                  <a:pt x="356996" y="6985"/>
                </a:lnTo>
                <a:lnTo>
                  <a:pt x="356742" y="6350"/>
                </a:lnTo>
                <a:lnTo>
                  <a:pt x="335152" y="380"/>
                </a:lnTo>
                <a:lnTo>
                  <a:pt x="332613" y="126"/>
                </a:lnTo>
                <a:lnTo>
                  <a:pt x="330453" y="0"/>
                </a:lnTo>
                <a:close/>
              </a:path>
              <a:path w="577214" h="193675">
                <a:moveTo>
                  <a:pt x="486282" y="0"/>
                </a:moveTo>
                <a:lnTo>
                  <a:pt x="475212" y="426"/>
                </a:lnTo>
                <a:lnTo>
                  <a:pt x="464677" y="1698"/>
                </a:lnTo>
                <a:lnTo>
                  <a:pt x="428307" y="15017"/>
                </a:lnTo>
                <a:lnTo>
                  <a:pt x="398017" y="48182"/>
                </a:lnTo>
                <a:lnTo>
                  <a:pt x="387778" y="86613"/>
                </a:lnTo>
                <a:lnTo>
                  <a:pt x="387434" y="100075"/>
                </a:lnTo>
                <a:lnTo>
                  <a:pt x="387756" y="109265"/>
                </a:lnTo>
                <a:lnTo>
                  <a:pt x="397690" y="148167"/>
                </a:lnTo>
                <a:lnTo>
                  <a:pt x="428228" y="179990"/>
                </a:lnTo>
                <a:lnTo>
                  <a:pt x="466534" y="192039"/>
                </a:lnTo>
                <a:lnTo>
                  <a:pt x="490346" y="193548"/>
                </a:lnTo>
                <a:lnTo>
                  <a:pt x="497564" y="193430"/>
                </a:lnTo>
                <a:lnTo>
                  <a:pt x="540765" y="187578"/>
                </a:lnTo>
                <a:lnTo>
                  <a:pt x="564133" y="179197"/>
                </a:lnTo>
                <a:lnTo>
                  <a:pt x="565022" y="178435"/>
                </a:lnTo>
                <a:lnTo>
                  <a:pt x="565784" y="177673"/>
                </a:lnTo>
                <a:lnTo>
                  <a:pt x="566801" y="176149"/>
                </a:lnTo>
                <a:lnTo>
                  <a:pt x="567181" y="175260"/>
                </a:lnTo>
                <a:lnTo>
                  <a:pt x="567435" y="174243"/>
                </a:lnTo>
                <a:lnTo>
                  <a:pt x="567689" y="173354"/>
                </a:lnTo>
                <a:lnTo>
                  <a:pt x="568070" y="169799"/>
                </a:lnTo>
                <a:lnTo>
                  <a:pt x="568197" y="167386"/>
                </a:lnTo>
                <a:lnTo>
                  <a:pt x="493902" y="167386"/>
                </a:lnTo>
                <a:lnTo>
                  <a:pt x="484927" y="167100"/>
                </a:lnTo>
                <a:lnTo>
                  <a:pt x="446785" y="155575"/>
                </a:lnTo>
                <a:lnTo>
                  <a:pt x="427323" y="117300"/>
                </a:lnTo>
                <a:lnTo>
                  <a:pt x="426465" y="103377"/>
                </a:lnTo>
                <a:lnTo>
                  <a:pt x="566038" y="103377"/>
                </a:lnTo>
                <a:lnTo>
                  <a:pt x="569467" y="102235"/>
                </a:lnTo>
                <a:lnTo>
                  <a:pt x="572388" y="100075"/>
                </a:lnTo>
                <a:lnTo>
                  <a:pt x="575436" y="97916"/>
                </a:lnTo>
                <a:lnTo>
                  <a:pt x="576960" y="94361"/>
                </a:lnTo>
                <a:lnTo>
                  <a:pt x="576960" y="83438"/>
                </a:lnTo>
                <a:lnTo>
                  <a:pt x="576812" y="79628"/>
                </a:lnTo>
                <a:lnTo>
                  <a:pt x="426465" y="79628"/>
                </a:lnTo>
                <a:lnTo>
                  <a:pt x="426719" y="72516"/>
                </a:lnTo>
                <a:lnTo>
                  <a:pt x="441959" y="41655"/>
                </a:lnTo>
                <a:lnTo>
                  <a:pt x="446658" y="36702"/>
                </a:lnTo>
                <a:lnTo>
                  <a:pt x="452627" y="32765"/>
                </a:lnTo>
                <a:lnTo>
                  <a:pt x="459613" y="29717"/>
                </a:lnTo>
                <a:lnTo>
                  <a:pt x="466725" y="26797"/>
                </a:lnTo>
                <a:lnTo>
                  <a:pt x="474979" y="25273"/>
                </a:lnTo>
                <a:lnTo>
                  <a:pt x="556182" y="25273"/>
                </a:lnTo>
                <a:lnTo>
                  <a:pt x="555625" y="24637"/>
                </a:lnTo>
                <a:lnTo>
                  <a:pt x="518554" y="3804"/>
                </a:lnTo>
                <a:lnTo>
                  <a:pt x="497929" y="426"/>
                </a:lnTo>
                <a:lnTo>
                  <a:pt x="486282" y="0"/>
                </a:lnTo>
                <a:close/>
              </a:path>
              <a:path w="577214" h="193675">
                <a:moveTo>
                  <a:pt x="563117" y="154050"/>
                </a:moveTo>
                <a:lnTo>
                  <a:pt x="560196" y="154050"/>
                </a:lnTo>
                <a:lnTo>
                  <a:pt x="557402" y="154686"/>
                </a:lnTo>
                <a:lnTo>
                  <a:pt x="553846" y="156082"/>
                </a:lnTo>
                <a:lnTo>
                  <a:pt x="550163" y="157479"/>
                </a:lnTo>
                <a:lnTo>
                  <a:pt x="545591" y="159003"/>
                </a:lnTo>
                <a:lnTo>
                  <a:pt x="540003" y="160654"/>
                </a:lnTo>
                <a:lnTo>
                  <a:pt x="534415" y="162432"/>
                </a:lnTo>
                <a:lnTo>
                  <a:pt x="493902" y="167386"/>
                </a:lnTo>
                <a:lnTo>
                  <a:pt x="568197" y="167386"/>
                </a:lnTo>
                <a:lnTo>
                  <a:pt x="568070" y="162178"/>
                </a:lnTo>
                <a:lnTo>
                  <a:pt x="567816" y="160654"/>
                </a:lnTo>
                <a:lnTo>
                  <a:pt x="567689" y="159003"/>
                </a:lnTo>
                <a:lnTo>
                  <a:pt x="567308" y="157734"/>
                </a:lnTo>
                <a:lnTo>
                  <a:pt x="566801" y="156844"/>
                </a:lnTo>
                <a:lnTo>
                  <a:pt x="566419" y="155828"/>
                </a:lnTo>
                <a:lnTo>
                  <a:pt x="565657" y="155193"/>
                </a:lnTo>
                <a:lnTo>
                  <a:pt x="564895" y="154686"/>
                </a:lnTo>
                <a:lnTo>
                  <a:pt x="564006" y="154304"/>
                </a:lnTo>
                <a:lnTo>
                  <a:pt x="563117" y="154050"/>
                </a:lnTo>
                <a:close/>
              </a:path>
              <a:path w="577214" h="193675">
                <a:moveTo>
                  <a:pt x="556182" y="25273"/>
                </a:moveTo>
                <a:lnTo>
                  <a:pt x="484250" y="25273"/>
                </a:lnTo>
                <a:lnTo>
                  <a:pt x="497131" y="26177"/>
                </a:lnTo>
                <a:lnTo>
                  <a:pt x="508333" y="28892"/>
                </a:lnTo>
                <a:lnTo>
                  <a:pt x="535924" y="56975"/>
                </a:lnTo>
                <a:lnTo>
                  <a:pt x="538860" y="79628"/>
                </a:lnTo>
                <a:lnTo>
                  <a:pt x="576812" y="79628"/>
                </a:lnTo>
                <a:lnTo>
                  <a:pt x="565165" y="36845"/>
                </a:lnTo>
                <a:lnTo>
                  <a:pt x="560770" y="30497"/>
                </a:lnTo>
                <a:lnTo>
                  <a:pt x="556182" y="25273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8096" y="4660645"/>
            <a:ext cx="1032510" cy="276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4784" y="4659375"/>
            <a:ext cx="883920" cy="277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333489" y="4645660"/>
            <a:ext cx="8131809" cy="359410"/>
            <a:chOff x="6292341" y="4703445"/>
            <a:chExt cx="8131809" cy="359410"/>
          </a:xfrm>
        </p:grpSpPr>
        <p:sp>
          <p:nvSpPr>
            <p:cNvPr id="11" name="object 11"/>
            <p:cNvSpPr/>
            <p:nvPr/>
          </p:nvSpPr>
          <p:spPr>
            <a:xfrm>
              <a:off x="6292341" y="4703445"/>
              <a:ext cx="6684390" cy="359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08228" y="4878959"/>
              <a:ext cx="114300" cy="27305"/>
            </a:xfrm>
            <a:custGeom>
              <a:avLst/>
              <a:gdLst/>
              <a:ahLst/>
              <a:cxnLst/>
              <a:rect l="l" t="t" r="r" b="b"/>
              <a:pathLst>
                <a:path w="114300" h="27304">
                  <a:moveTo>
                    <a:pt x="106934" y="0"/>
                  </a:moveTo>
                  <a:lnTo>
                    <a:pt x="5588" y="0"/>
                  </a:lnTo>
                  <a:lnTo>
                    <a:pt x="3428" y="1015"/>
                  </a:lnTo>
                  <a:lnTo>
                    <a:pt x="634" y="4952"/>
                  </a:lnTo>
                  <a:lnTo>
                    <a:pt x="0" y="8381"/>
                  </a:lnTo>
                  <a:lnTo>
                    <a:pt x="0" y="18287"/>
                  </a:lnTo>
                  <a:lnTo>
                    <a:pt x="634" y="21716"/>
                  </a:lnTo>
                  <a:lnTo>
                    <a:pt x="3428" y="25780"/>
                  </a:lnTo>
                  <a:lnTo>
                    <a:pt x="5588" y="26796"/>
                  </a:lnTo>
                  <a:lnTo>
                    <a:pt x="108330" y="26796"/>
                  </a:lnTo>
                  <a:lnTo>
                    <a:pt x="110363" y="25780"/>
                  </a:lnTo>
                  <a:lnTo>
                    <a:pt x="113157" y="21970"/>
                  </a:lnTo>
                  <a:lnTo>
                    <a:pt x="113792" y="18414"/>
                  </a:lnTo>
                  <a:lnTo>
                    <a:pt x="113665" y="8762"/>
                  </a:lnTo>
                  <a:lnTo>
                    <a:pt x="112903" y="5333"/>
                  </a:lnTo>
                  <a:lnTo>
                    <a:pt x="111632" y="2793"/>
                  </a:lnTo>
                  <a:lnTo>
                    <a:pt x="110109" y="1015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55802" y="4718431"/>
              <a:ext cx="1268221" cy="3439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515464" y="4660645"/>
            <a:ext cx="2026920" cy="276860"/>
            <a:chOff x="14474316" y="4718430"/>
            <a:chExt cx="2026920" cy="276860"/>
          </a:xfrm>
        </p:grpSpPr>
        <p:sp>
          <p:nvSpPr>
            <p:cNvPr id="15" name="object 15"/>
            <p:cNvSpPr/>
            <p:nvPr/>
          </p:nvSpPr>
          <p:spPr>
            <a:xfrm>
              <a:off x="14474316" y="4878958"/>
              <a:ext cx="114300" cy="27305"/>
            </a:xfrm>
            <a:custGeom>
              <a:avLst/>
              <a:gdLst/>
              <a:ahLst/>
              <a:cxnLst/>
              <a:rect l="l" t="t" r="r" b="b"/>
              <a:pathLst>
                <a:path w="114300" h="27304">
                  <a:moveTo>
                    <a:pt x="106934" y="0"/>
                  </a:moveTo>
                  <a:lnTo>
                    <a:pt x="5588" y="0"/>
                  </a:lnTo>
                  <a:lnTo>
                    <a:pt x="3428" y="1015"/>
                  </a:lnTo>
                  <a:lnTo>
                    <a:pt x="634" y="4952"/>
                  </a:lnTo>
                  <a:lnTo>
                    <a:pt x="0" y="8381"/>
                  </a:lnTo>
                  <a:lnTo>
                    <a:pt x="0" y="18287"/>
                  </a:lnTo>
                  <a:lnTo>
                    <a:pt x="634" y="21716"/>
                  </a:lnTo>
                  <a:lnTo>
                    <a:pt x="3428" y="25780"/>
                  </a:lnTo>
                  <a:lnTo>
                    <a:pt x="5588" y="26796"/>
                  </a:lnTo>
                  <a:lnTo>
                    <a:pt x="108330" y="26796"/>
                  </a:lnTo>
                  <a:lnTo>
                    <a:pt x="110363" y="25780"/>
                  </a:lnTo>
                  <a:lnTo>
                    <a:pt x="113156" y="21970"/>
                  </a:lnTo>
                  <a:lnTo>
                    <a:pt x="113792" y="18414"/>
                  </a:lnTo>
                  <a:lnTo>
                    <a:pt x="113665" y="8762"/>
                  </a:lnTo>
                  <a:lnTo>
                    <a:pt x="112902" y="5333"/>
                  </a:lnTo>
                  <a:lnTo>
                    <a:pt x="111632" y="2793"/>
                  </a:lnTo>
                  <a:lnTo>
                    <a:pt x="110109" y="1015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25412" y="4718430"/>
              <a:ext cx="1722153" cy="2763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86936" y="4878958"/>
              <a:ext cx="114300" cy="27305"/>
            </a:xfrm>
            <a:custGeom>
              <a:avLst/>
              <a:gdLst/>
              <a:ahLst/>
              <a:cxnLst/>
              <a:rect l="l" t="t" r="r" b="b"/>
              <a:pathLst>
                <a:path w="114300" h="27304">
                  <a:moveTo>
                    <a:pt x="106934" y="0"/>
                  </a:moveTo>
                  <a:lnTo>
                    <a:pt x="5588" y="0"/>
                  </a:lnTo>
                  <a:lnTo>
                    <a:pt x="3428" y="1015"/>
                  </a:lnTo>
                  <a:lnTo>
                    <a:pt x="634" y="4952"/>
                  </a:lnTo>
                  <a:lnTo>
                    <a:pt x="0" y="8381"/>
                  </a:lnTo>
                  <a:lnTo>
                    <a:pt x="0" y="18287"/>
                  </a:lnTo>
                  <a:lnTo>
                    <a:pt x="634" y="21716"/>
                  </a:lnTo>
                  <a:lnTo>
                    <a:pt x="3428" y="25780"/>
                  </a:lnTo>
                  <a:lnTo>
                    <a:pt x="5588" y="26796"/>
                  </a:lnTo>
                  <a:lnTo>
                    <a:pt x="108330" y="26796"/>
                  </a:lnTo>
                  <a:lnTo>
                    <a:pt x="110363" y="25780"/>
                  </a:lnTo>
                  <a:lnTo>
                    <a:pt x="113157" y="21970"/>
                  </a:lnTo>
                  <a:lnTo>
                    <a:pt x="113792" y="18414"/>
                  </a:lnTo>
                  <a:lnTo>
                    <a:pt x="113665" y="8762"/>
                  </a:lnTo>
                  <a:lnTo>
                    <a:pt x="112903" y="5333"/>
                  </a:lnTo>
                  <a:lnTo>
                    <a:pt x="111632" y="2793"/>
                  </a:lnTo>
                  <a:lnTo>
                    <a:pt x="110109" y="1015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6598774" y="4676393"/>
            <a:ext cx="325755" cy="260985"/>
          </a:xfrm>
          <a:custGeom>
            <a:avLst/>
            <a:gdLst/>
            <a:ahLst/>
            <a:cxnLst/>
            <a:rect l="l" t="t" r="r" b="b"/>
            <a:pathLst>
              <a:path w="325755" h="260985">
                <a:moveTo>
                  <a:pt x="325437" y="123151"/>
                </a:moveTo>
                <a:lnTo>
                  <a:pt x="322122" y="79387"/>
                </a:lnTo>
                <a:lnTo>
                  <a:pt x="307492" y="39179"/>
                </a:lnTo>
                <a:lnTo>
                  <a:pt x="282321" y="14211"/>
                </a:lnTo>
                <a:lnTo>
                  <a:pt x="282321" y="116586"/>
                </a:lnTo>
                <a:lnTo>
                  <a:pt x="275717" y="120040"/>
                </a:lnTo>
                <a:lnTo>
                  <a:pt x="234848" y="131533"/>
                </a:lnTo>
                <a:lnTo>
                  <a:pt x="216662" y="132588"/>
                </a:lnTo>
                <a:lnTo>
                  <a:pt x="208876" y="132372"/>
                </a:lnTo>
                <a:lnTo>
                  <a:pt x="166751" y="114300"/>
                </a:lnTo>
                <a:lnTo>
                  <a:pt x="158242" y="89027"/>
                </a:lnTo>
                <a:lnTo>
                  <a:pt x="158242" y="74422"/>
                </a:lnTo>
                <a:lnTo>
                  <a:pt x="177292" y="38481"/>
                </a:lnTo>
                <a:lnTo>
                  <a:pt x="218440" y="26797"/>
                </a:lnTo>
                <a:lnTo>
                  <a:pt x="225933" y="27089"/>
                </a:lnTo>
                <a:lnTo>
                  <a:pt x="265811" y="46736"/>
                </a:lnTo>
                <a:lnTo>
                  <a:pt x="279958" y="83502"/>
                </a:lnTo>
                <a:lnTo>
                  <a:pt x="282321" y="116586"/>
                </a:lnTo>
                <a:lnTo>
                  <a:pt x="282321" y="14211"/>
                </a:lnTo>
                <a:lnTo>
                  <a:pt x="241236" y="977"/>
                </a:lnTo>
                <a:lnTo>
                  <a:pt x="222377" y="0"/>
                </a:lnTo>
                <a:lnTo>
                  <a:pt x="208775" y="431"/>
                </a:lnTo>
                <a:lnTo>
                  <a:pt x="164338" y="10579"/>
                </a:lnTo>
                <a:lnTo>
                  <a:pt x="129413" y="37642"/>
                </a:lnTo>
                <a:lnTo>
                  <a:pt x="115697" y="75590"/>
                </a:lnTo>
                <a:lnTo>
                  <a:pt x="115430" y="87122"/>
                </a:lnTo>
                <a:lnTo>
                  <a:pt x="115620" y="91909"/>
                </a:lnTo>
                <a:lnTo>
                  <a:pt x="130848" y="132372"/>
                </a:lnTo>
                <a:lnTo>
                  <a:pt x="164973" y="153289"/>
                </a:lnTo>
                <a:lnTo>
                  <a:pt x="209804" y="159004"/>
                </a:lnTo>
                <a:lnTo>
                  <a:pt x="221272" y="158724"/>
                </a:lnTo>
                <a:lnTo>
                  <a:pt x="260515" y="151980"/>
                </a:lnTo>
                <a:lnTo>
                  <a:pt x="283083" y="143637"/>
                </a:lnTo>
                <a:lnTo>
                  <a:pt x="282486" y="152501"/>
                </a:lnTo>
                <a:lnTo>
                  <a:pt x="270319" y="193141"/>
                </a:lnTo>
                <a:lnTo>
                  <a:pt x="240969" y="222110"/>
                </a:lnTo>
                <a:lnTo>
                  <a:pt x="203314" y="232981"/>
                </a:lnTo>
                <a:lnTo>
                  <a:pt x="191770" y="233426"/>
                </a:lnTo>
                <a:lnTo>
                  <a:pt x="183388" y="233426"/>
                </a:lnTo>
                <a:lnTo>
                  <a:pt x="175895" y="232918"/>
                </a:lnTo>
                <a:lnTo>
                  <a:pt x="172516" y="232486"/>
                </a:lnTo>
                <a:lnTo>
                  <a:pt x="171577" y="231394"/>
                </a:lnTo>
                <a:lnTo>
                  <a:pt x="168275" y="229870"/>
                </a:lnTo>
                <a:lnTo>
                  <a:pt x="156464" y="229870"/>
                </a:lnTo>
                <a:lnTo>
                  <a:pt x="146431" y="227584"/>
                </a:lnTo>
                <a:lnTo>
                  <a:pt x="139065" y="225552"/>
                </a:lnTo>
                <a:lnTo>
                  <a:pt x="135763" y="224536"/>
                </a:lnTo>
                <a:lnTo>
                  <a:pt x="133223" y="224028"/>
                </a:lnTo>
                <a:lnTo>
                  <a:pt x="130048" y="224028"/>
                </a:lnTo>
                <a:lnTo>
                  <a:pt x="128905" y="224155"/>
                </a:lnTo>
                <a:lnTo>
                  <a:pt x="127127" y="224917"/>
                </a:lnTo>
                <a:lnTo>
                  <a:pt x="126492" y="225425"/>
                </a:lnTo>
                <a:lnTo>
                  <a:pt x="125984" y="226441"/>
                </a:lnTo>
                <a:lnTo>
                  <a:pt x="125476" y="227330"/>
                </a:lnTo>
                <a:lnTo>
                  <a:pt x="125095" y="228600"/>
                </a:lnTo>
                <a:lnTo>
                  <a:pt x="124904" y="229870"/>
                </a:lnTo>
                <a:lnTo>
                  <a:pt x="112522" y="229870"/>
                </a:lnTo>
                <a:lnTo>
                  <a:pt x="112522" y="7366"/>
                </a:lnTo>
                <a:lnTo>
                  <a:pt x="112268" y="5842"/>
                </a:lnTo>
                <a:lnTo>
                  <a:pt x="100711" y="2032"/>
                </a:lnTo>
                <a:lnTo>
                  <a:pt x="84963" y="2032"/>
                </a:lnTo>
                <a:lnTo>
                  <a:pt x="76835" y="3810"/>
                </a:lnTo>
                <a:lnTo>
                  <a:pt x="76200" y="4318"/>
                </a:lnTo>
                <a:lnTo>
                  <a:pt x="6731" y="41656"/>
                </a:lnTo>
                <a:lnTo>
                  <a:pt x="0" y="59309"/>
                </a:lnTo>
                <a:lnTo>
                  <a:pt x="254" y="61849"/>
                </a:lnTo>
                <a:lnTo>
                  <a:pt x="1016" y="65659"/>
                </a:lnTo>
                <a:lnTo>
                  <a:pt x="1778" y="67056"/>
                </a:lnTo>
                <a:lnTo>
                  <a:pt x="3937" y="68834"/>
                </a:lnTo>
                <a:lnTo>
                  <a:pt x="5334" y="69088"/>
                </a:lnTo>
                <a:lnTo>
                  <a:pt x="8890" y="68580"/>
                </a:lnTo>
                <a:lnTo>
                  <a:pt x="11303" y="67818"/>
                </a:lnTo>
                <a:lnTo>
                  <a:pt x="14224" y="66548"/>
                </a:lnTo>
                <a:lnTo>
                  <a:pt x="72390" y="37338"/>
                </a:lnTo>
                <a:lnTo>
                  <a:pt x="72390" y="229870"/>
                </a:lnTo>
                <a:lnTo>
                  <a:pt x="8255" y="229870"/>
                </a:lnTo>
                <a:lnTo>
                  <a:pt x="5207" y="231394"/>
                </a:lnTo>
                <a:lnTo>
                  <a:pt x="4318" y="232283"/>
                </a:lnTo>
                <a:lnTo>
                  <a:pt x="2286" y="235839"/>
                </a:lnTo>
                <a:lnTo>
                  <a:pt x="1397" y="239268"/>
                </a:lnTo>
                <a:lnTo>
                  <a:pt x="1143" y="241300"/>
                </a:lnTo>
                <a:lnTo>
                  <a:pt x="1143" y="246126"/>
                </a:lnTo>
                <a:lnTo>
                  <a:pt x="8509" y="256921"/>
                </a:lnTo>
                <a:lnTo>
                  <a:pt x="150495" y="256921"/>
                </a:lnTo>
                <a:lnTo>
                  <a:pt x="155829" y="257937"/>
                </a:lnTo>
                <a:lnTo>
                  <a:pt x="161798" y="258826"/>
                </a:lnTo>
                <a:lnTo>
                  <a:pt x="168529" y="259588"/>
                </a:lnTo>
                <a:lnTo>
                  <a:pt x="175133" y="260223"/>
                </a:lnTo>
                <a:lnTo>
                  <a:pt x="181991" y="260604"/>
                </a:lnTo>
                <a:lnTo>
                  <a:pt x="189103" y="260604"/>
                </a:lnTo>
                <a:lnTo>
                  <a:pt x="237490" y="254889"/>
                </a:lnTo>
                <a:lnTo>
                  <a:pt x="273558" y="238887"/>
                </a:lnTo>
                <a:lnTo>
                  <a:pt x="280974" y="233426"/>
                </a:lnTo>
                <a:lnTo>
                  <a:pt x="287362" y="227876"/>
                </a:lnTo>
                <a:lnTo>
                  <a:pt x="311365" y="193624"/>
                </a:lnTo>
                <a:lnTo>
                  <a:pt x="322986" y="153289"/>
                </a:lnTo>
                <a:lnTo>
                  <a:pt x="324192" y="143637"/>
                </a:lnTo>
                <a:lnTo>
                  <a:pt x="324840" y="136867"/>
                </a:lnTo>
                <a:lnTo>
                  <a:pt x="325094" y="132588"/>
                </a:lnTo>
                <a:lnTo>
                  <a:pt x="325335" y="128270"/>
                </a:lnTo>
                <a:lnTo>
                  <a:pt x="325437" y="123151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77233" y="4655566"/>
            <a:ext cx="77470" cy="345440"/>
          </a:xfrm>
          <a:custGeom>
            <a:avLst/>
            <a:gdLst/>
            <a:ahLst/>
            <a:cxnLst/>
            <a:rect l="l" t="t" r="r" b="b"/>
            <a:pathLst>
              <a:path w="77469" h="345439">
                <a:moveTo>
                  <a:pt x="20066" y="126"/>
                </a:moveTo>
                <a:lnTo>
                  <a:pt x="253" y="6858"/>
                </a:lnTo>
                <a:lnTo>
                  <a:pt x="10175" y="27836"/>
                </a:lnTo>
                <a:lnTo>
                  <a:pt x="18224" y="47910"/>
                </a:lnTo>
                <a:lnTo>
                  <a:pt x="30607" y="88773"/>
                </a:lnTo>
                <a:lnTo>
                  <a:pt x="38147" y="130286"/>
                </a:lnTo>
                <a:lnTo>
                  <a:pt x="40640" y="172085"/>
                </a:lnTo>
                <a:lnTo>
                  <a:pt x="40018" y="193087"/>
                </a:lnTo>
                <a:lnTo>
                  <a:pt x="35014" y="234807"/>
                </a:lnTo>
                <a:lnTo>
                  <a:pt x="25058" y="276094"/>
                </a:lnTo>
                <a:lnTo>
                  <a:pt x="10390" y="316567"/>
                </a:lnTo>
                <a:lnTo>
                  <a:pt x="1270" y="336423"/>
                </a:lnTo>
                <a:lnTo>
                  <a:pt x="126" y="339344"/>
                </a:lnTo>
                <a:lnTo>
                  <a:pt x="10668" y="345313"/>
                </a:lnTo>
                <a:lnTo>
                  <a:pt x="16891" y="345313"/>
                </a:lnTo>
                <a:lnTo>
                  <a:pt x="46345" y="310903"/>
                </a:lnTo>
                <a:lnTo>
                  <a:pt x="62158" y="269732"/>
                </a:lnTo>
                <a:lnTo>
                  <a:pt x="72528" y="227167"/>
                </a:lnTo>
                <a:lnTo>
                  <a:pt x="77025" y="183671"/>
                </a:lnTo>
                <a:lnTo>
                  <a:pt x="77216" y="172593"/>
                </a:lnTo>
                <a:lnTo>
                  <a:pt x="76432" y="150705"/>
                </a:lnTo>
                <a:lnTo>
                  <a:pt x="70197" y="107549"/>
                </a:lnTo>
                <a:lnTo>
                  <a:pt x="58003" y="65210"/>
                </a:lnTo>
                <a:lnTo>
                  <a:pt x="40945" y="23975"/>
                </a:lnTo>
                <a:lnTo>
                  <a:pt x="25526" y="762"/>
                </a:lnTo>
                <a:lnTo>
                  <a:pt x="20066" y="126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480" y="5214747"/>
            <a:ext cx="672465" cy="275590"/>
          </a:xfrm>
          <a:custGeom>
            <a:avLst/>
            <a:gdLst/>
            <a:ahLst/>
            <a:cxnLst/>
            <a:rect l="l" t="t" r="r" b="b"/>
            <a:pathLst>
              <a:path w="672465" h="275589">
                <a:moveTo>
                  <a:pt x="162626" y="108203"/>
                </a:moveTo>
                <a:lnTo>
                  <a:pt x="94792" y="108203"/>
                </a:lnTo>
                <a:lnTo>
                  <a:pt x="102247" y="109092"/>
                </a:lnTo>
                <a:lnTo>
                  <a:pt x="108292" y="110870"/>
                </a:lnTo>
                <a:lnTo>
                  <a:pt x="133921" y="142875"/>
                </a:lnTo>
                <a:lnTo>
                  <a:pt x="133921" y="163321"/>
                </a:lnTo>
                <a:lnTo>
                  <a:pt x="105041" y="163321"/>
                </a:lnTo>
                <a:lnTo>
                  <a:pt x="93118" y="163558"/>
                </a:lnTo>
                <a:lnTo>
                  <a:pt x="51619" y="169031"/>
                </a:lnTo>
                <a:lnTo>
                  <a:pt x="16017" y="185991"/>
                </a:lnTo>
                <a:lnTo>
                  <a:pt x="0" y="221868"/>
                </a:lnTo>
                <a:lnTo>
                  <a:pt x="0" y="230377"/>
                </a:lnTo>
                <a:lnTo>
                  <a:pt x="26200" y="265938"/>
                </a:lnTo>
                <a:lnTo>
                  <a:pt x="64597" y="275246"/>
                </a:lnTo>
                <a:lnTo>
                  <a:pt x="72669" y="275463"/>
                </a:lnTo>
                <a:lnTo>
                  <a:pt x="81975" y="275034"/>
                </a:lnTo>
                <a:lnTo>
                  <a:pt x="124513" y="260397"/>
                </a:lnTo>
                <a:lnTo>
                  <a:pt x="138117" y="250189"/>
                </a:lnTo>
                <a:lnTo>
                  <a:pt x="78714" y="250189"/>
                </a:lnTo>
                <a:lnTo>
                  <a:pt x="69915" y="249689"/>
                </a:lnTo>
                <a:lnTo>
                  <a:pt x="39357" y="229488"/>
                </a:lnTo>
                <a:lnTo>
                  <a:pt x="39440" y="214679"/>
                </a:lnTo>
                <a:lnTo>
                  <a:pt x="73596" y="188848"/>
                </a:lnTo>
                <a:lnTo>
                  <a:pt x="101079" y="186689"/>
                </a:lnTo>
                <a:lnTo>
                  <a:pt x="172110" y="186689"/>
                </a:lnTo>
                <a:lnTo>
                  <a:pt x="172110" y="148335"/>
                </a:lnTo>
                <a:lnTo>
                  <a:pt x="164731" y="111251"/>
                </a:lnTo>
                <a:lnTo>
                  <a:pt x="162626" y="108203"/>
                </a:lnTo>
                <a:close/>
              </a:path>
              <a:path w="672465" h="275589">
                <a:moveTo>
                  <a:pt x="172110" y="249427"/>
                </a:moveTo>
                <a:lnTo>
                  <a:pt x="139039" y="249427"/>
                </a:lnTo>
                <a:lnTo>
                  <a:pt x="139039" y="268604"/>
                </a:lnTo>
                <a:lnTo>
                  <a:pt x="151536" y="272922"/>
                </a:lnTo>
                <a:lnTo>
                  <a:pt x="159766" y="272922"/>
                </a:lnTo>
                <a:lnTo>
                  <a:pt x="172110" y="268604"/>
                </a:lnTo>
                <a:lnTo>
                  <a:pt x="172110" y="249427"/>
                </a:lnTo>
                <a:close/>
              </a:path>
              <a:path w="672465" h="275589">
                <a:moveTo>
                  <a:pt x="172110" y="186689"/>
                </a:moveTo>
                <a:lnTo>
                  <a:pt x="133921" y="186689"/>
                </a:lnTo>
                <a:lnTo>
                  <a:pt x="133921" y="224027"/>
                </a:lnTo>
                <a:lnTo>
                  <a:pt x="126896" y="230266"/>
                </a:lnTo>
                <a:lnTo>
                  <a:pt x="93305" y="248634"/>
                </a:lnTo>
                <a:lnTo>
                  <a:pt x="78714" y="250189"/>
                </a:lnTo>
                <a:lnTo>
                  <a:pt x="138117" y="250189"/>
                </a:lnTo>
                <a:lnTo>
                  <a:pt x="139039" y="249427"/>
                </a:lnTo>
                <a:lnTo>
                  <a:pt x="172110" y="249427"/>
                </a:lnTo>
                <a:lnTo>
                  <a:pt x="172110" y="186689"/>
                </a:lnTo>
                <a:close/>
              </a:path>
              <a:path w="672465" h="275589">
                <a:moveTo>
                  <a:pt x="89433" y="81914"/>
                </a:moveTo>
                <a:lnTo>
                  <a:pt x="81356" y="81914"/>
                </a:lnTo>
                <a:lnTo>
                  <a:pt x="73367" y="82550"/>
                </a:lnTo>
                <a:lnTo>
                  <a:pt x="30975" y="92455"/>
                </a:lnTo>
                <a:lnTo>
                  <a:pt x="11061" y="106171"/>
                </a:lnTo>
                <a:lnTo>
                  <a:pt x="10515" y="107950"/>
                </a:lnTo>
                <a:lnTo>
                  <a:pt x="10334" y="109757"/>
                </a:lnTo>
                <a:lnTo>
                  <a:pt x="10248" y="115823"/>
                </a:lnTo>
                <a:lnTo>
                  <a:pt x="10401" y="117601"/>
                </a:lnTo>
                <a:lnTo>
                  <a:pt x="11023" y="120903"/>
                </a:lnTo>
                <a:lnTo>
                  <a:pt x="11531" y="122173"/>
                </a:lnTo>
                <a:lnTo>
                  <a:pt x="12230" y="123189"/>
                </a:lnTo>
                <a:lnTo>
                  <a:pt x="12928" y="124332"/>
                </a:lnTo>
                <a:lnTo>
                  <a:pt x="13741" y="125094"/>
                </a:lnTo>
                <a:lnTo>
                  <a:pt x="15608" y="126110"/>
                </a:lnTo>
                <a:lnTo>
                  <a:pt x="16687" y="126364"/>
                </a:lnTo>
                <a:lnTo>
                  <a:pt x="19799" y="126364"/>
                </a:lnTo>
                <a:lnTo>
                  <a:pt x="22631" y="125475"/>
                </a:lnTo>
                <a:lnTo>
                  <a:pt x="30238" y="121665"/>
                </a:lnTo>
                <a:lnTo>
                  <a:pt x="34975" y="119506"/>
                </a:lnTo>
                <a:lnTo>
                  <a:pt x="72461" y="108886"/>
                </a:lnTo>
                <a:lnTo>
                  <a:pt x="85940" y="108203"/>
                </a:lnTo>
                <a:lnTo>
                  <a:pt x="162626" y="108203"/>
                </a:lnTo>
                <a:lnTo>
                  <a:pt x="159994" y="104393"/>
                </a:lnTo>
                <a:lnTo>
                  <a:pt x="119519" y="84379"/>
                </a:lnTo>
                <a:lnTo>
                  <a:pt x="100306" y="82196"/>
                </a:lnTo>
                <a:lnTo>
                  <a:pt x="89433" y="81914"/>
                </a:lnTo>
                <a:close/>
              </a:path>
              <a:path w="672465" h="275589">
                <a:moveTo>
                  <a:pt x="263690" y="84708"/>
                </a:moveTo>
                <a:lnTo>
                  <a:pt x="256705" y="84708"/>
                </a:lnTo>
                <a:lnTo>
                  <a:pt x="253834" y="84835"/>
                </a:lnTo>
                <a:lnTo>
                  <a:pt x="243509" y="88137"/>
                </a:lnTo>
                <a:lnTo>
                  <a:pt x="243039" y="88772"/>
                </a:lnTo>
                <a:lnTo>
                  <a:pt x="242811" y="89662"/>
                </a:lnTo>
                <a:lnTo>
                  <a:pt x="242811" y="267969"/>
                </a:lnTo>
                <a:lnTo>
                  <a:pt x="243078" y="268858"/>
                </a:lnTo>
                <a:lnTo>
                  <a:pt x="243624" y="269493"/>
                </a:lnTo>
                <a:lnTo>
                  <a:pt x="244170" y="270255"/>
                </a:lnTo>
                <a:lnTo>
                  <a:pt x="258178" y="272922"/>
                </a:lnTo>
                <a:lnTo>
                  <a:pt x="265785" y="272922"/>
                </a:lnTo>
                <a:lnTo>
                  <a:pt x="280301" y="269493"/>
                </a:lnTo>
                <a:lnTo>
                  <a:pt x="280923" y="268858"/>
                </a:lnTo>
                <a:lnTo>
                  <a:pt x="281241" y="267969"/>
                </a:lnTo>
                <a:lnTo>
                  <a:pt x="281241" y="143763"/>
                </a:lnTo>
                <a:lnTo>
                  <a:pt x="289068" y="135975"/>
                </a:lnTo>
                <a:lnTo>
                  <a:pt x="320639" y="114045"/>
                </a:lnTo>
                <a:lnTo>
                  <a:pt x="277507" y="114045"/>
                </a:lnTo>
                <a:lnTo>
                  <a:pt x="277507" y="89662"/>
                </a:lnTo>
                <a:lnTo>
                  <a:pt x="277241" y="88772"/>
                </a:lnTo>
                <a:lnTo>
                  <a:pt x="276694" y="88137"/>
                </a:lnTo>
                <a:lnTo>
                  <a:pt x="276148" y="87375"/>
                </a:lnTo>
                <a:lnTo>
                  <a:pt x="266522" y="84835"/>
                </a:lnTo>
                <a:lnTo>
                  <a:pt x="263690" y="84708"/>
                </a:lnTo>
                <a:close/>
              </a:path>
              <a:path w="672465" h="275589">
                <a:moveTo>
                  <a:pt x="411437" y="109981"/>
                </a:moveTo>
                <a:lnTo>
                  <a:pt x="347840" y="109981"/>
                </a:lnTo>
                <a:lnTo>
                  <a:pt x="354406" y="111125"/>
                </a:lnTo>
                <a:lnTo>
                  <a:pt x="360070" y="113410"/>
                </a:lnTo>
                <a:lnTo>
                  <a:pt x="383946" y="145668"/>
                </a:lnTo>
                <a:lnTo>
                  <a:pt x="384873" y="153669"/>
                </a:lnTo>
                <a:lnTo>
                  <a:pt x="384873" y="267969"/>
                </a:lnTo>
                <a:lnTo>
                  <a:pt x="385178" y="268858"/>
                </a:lnTo>
                <a:lnTo>
                  <a:pt x="385800" y="269493"/>
                </a:lnTo>
                <a:lnTo>
                  <a:pt x="386422" y="270255"/>
                </a:lnTo>
                <a:lnTo>
                  <a:pt x="387438" y="270890"/>
                </a:lnTo>
                <a:lnTo>
                  <a:pt x="390232" y="271906"/>
                </a:lnTo>
                <a:lnTo>
                  <a:pt x="392176" y="272288"/>
                </a:lnTo>
                <a:lnTo>
                  <a:pt x="397141" y="272795"/>
                </a:lnTo>
                <a:lnTo>
                  <a:pt x="400316" y="272922"/>
                </a:lnTo>
                <a:lnTo>
                  <a:pt x="407923" y="272922"/>
                </a:lnTo>
                <a:lnTo>
                  <a:pt x="422363" y="269493"/>
                </a:lnTo>
                <a:lnTo>
                  <a:pt x="422986" y="268858"/>
                </a:lnTo>
                <a:lnTo>
                  <a:pt x="423303" y="267969"/>
                </a:lnTo>
                <a:lnTo>
                  <a:pt x="423303" y="159384"/>
                </a:lnTo>
                <a:lnTo>
                  <a:pt x="417219" y="120780"/>
                </a:lnTo>
                <a:lnTo>
                  <a:pt x="414359" y="114712"/>
                </a:lnTo>
                <a:lnTo>
                  <a:pt x="411437" y="109981"/>
                </a:lnTo>
                <a:close/>
              </a:path>
              <a:path w="672465" h="275589">
                <a:moveTo>
                  <a:pt x="348310" y="81914"/>
                </a:moveTo>
                <a:lnTo>
                  <a:pt x="303989" y="94114"/>
                </a:lnTo>
                <a:lnTo>
                  <a:pt x="277507" y="114045"/>
                </a:lnTo>
                <a:lnTo>
                  <a:pt x="320639" y="114045"/>
                </a:lnTo>
                <a:lnTo>
                  <a:pt x="325945" y="112093"/>
                </a:lnTo>
                <a:lnTo>
                  <a:pt x="333165" y="110507"/>
                </a:lnTo>
                <a:lnTo>
                  <a:pt x="340385" y="109981"/>
                </a:lnTo>
                <a:lnTo>
                  <a:pt x="411437" y="109981"/>
                </a:lnTo>
                <a:lnTo>
                  <a:pt x="410875" y="109073"/>
                </a:lnTo>
                <a:lnTo>
                  <a:pt x="376013" y="85290"/>
                </a:lnTo>
                <a:lnTo>
                  <a:pt x="358373" y="82294"/>
                </a:lnTo>
                <a:lnTo>
                  <a:pt x="348310" y="81914"/>
                </a:lnTo>
                <a:close/>
              </a:path>
              <a:path w="672465" h="275589">
                <a:moveTo>
                  <a:pt x="569887" y="81914"/>
                </a:moveTo>
                <a:lnTo>
                  <a:pt x="530771" y="88900"/>
                </a:lnTo>
                <a:lnTo>
                  <a:pt x="497169" y="115569"/>
                </a:lnTo>
                <a:lnTo>
                  <a:pt x="480907" y="159369"/>
                </a:lnTo>
                <a:lnTo>
                  <a:pt x="479556" y="184040"/>
                </a:lnTo>
                <a:lnTo>
                  <a:pt x="479762" y="190579"/>
                </a:lnTo>
                <a:lnTo>
                  <a:pt x="490146" y="233632"/>
                </a:lnTo>
                <a:lnTo>
                  <a:pt x="517575" y="263848"/>
                </a:lnTo>
                <a:lnTo>
                  <a:pt x="564680" y="275463"/>
                </a:lnTo>
                <a:lnTo>
                  <a:pt x="575058" y="274939"/>
                </a:lnTo>
                <a:lnTo>
                  <a:pt x="612529" y="262463"/>
                </a:lnTo>
                <a:lnTo>
                  <a:pt x="633014" y="247903"/>
                </a:lnTo>
                <a:lnTo>
                  <a:pt x="571411" y="247903"/>
                </a:lnTo>
                <a:lnTo>
                  <a:pt x="564195" y="247524"/>
                </a:lnTo>
                <a:lnTo>
                  <a:pt x="526199" y="219455"/>
                </a:lnTo>
                <a:lnTo>
                  <a:pt x="519418" y="180975"/>
                </a:lnTo>
                <a:lnTo>
                  <a:pt x="519341" y="169037"/>
                </a:lnTo>
                <a:lnTo>
                  <a:pt x="520230" y="160908"/>
                </a:lnTo>
                <a:lnTo>
                  <a:pt x="522262" y="152780"/>
                </a:lnTo>
                <a:lnTo>
                  <a:pt x="524167" y="144652"/>
                </a:lnTo>
                <a:lnTo>
                  <a:pt x="553577" y="112996"/>
                </a:lnTo>
                <a:lnTo>
                  <a:pt x="573062" y="109727"/>
                </a:lnTo>
                <a:lnTo>
                  <a:pt x="672249" y="109727"/>
                </a:lnTo>
                <a:lnTo>
                  <a:pt x="672249" y="108584"/>
                </a:lnTo>
                <a:lnTo>
                  <a:pt x="633641" y="108584"/>
                </a:lnTo>
                <a:lnTo>
                  <a:pt x="626187" y="102415"/>
                </a:lnTo>
                <a:lnTo>
                  <a:pt x="618686" y="97043"/>
                </a:lnTo>
                <a:lnTo>
                  <a:pt x="578842" y="82341"/>
                </a:lnTo>
                <a:lnTo>
                  <a:pt x="569887" y="81914"/>
                </a:lnTo>
                <a:close/>
              </a:path>
              <a:path w="672465" h="275589">
                <a:moveTo>
                  <a:pt x="672249" y="243585"/>
                </a:moveTo>
                <a:lnTo>
                  <a:pt x="638086" y="243585"/>
                </a:lnTo>
                <a:lnTo>
                  <a:pt x="638086" y="267969"/>
                </a:lnTo>
                <a:lnTo>
                  <a:pt x="652310" y="272922"/>
                </a:lnTo>
                <a:lnTo>
                  <a:pt x="658660" y="272922"/>
                </a:lnTo>
                <a:lnTo>
                  <a:pt x="672249" y="267969"/>
                </a:lnTo>
                <a:lnTo>
                  <a:pt x="672249" y="243585"/>
                </a:lnTo>
                <a:close/>
              </a:path>
              <a:path w="672465" h="275589">
                <a:moveTo>
                  <a:pt x="672249" y="109727"/>
                </a:moveTo>
                <a:lnTo>
                  <a:pt x="573062" y="109727"/>
                </a:lnTo>
                <a:lnTo>
                  <a:pt x="580896" y="110253"/>
                </a:lnTo>
                <a:lnTo>
                  <a:pt x="588587" y="111839"/>
                </a:lnTo>
                <a:lnTo>
                  <a:pt x="625902" y="135381"/>
                </a:lnTo>
                <a:lnTo>
                  <a:pt x="633641" y="143001"/>
                </a:lnTo>
                <a:lnTo>
                  <a:pt x="633641" y="213487"/>
                </a:lnTo>
                <a:lnTo>
                  <a:pt x="600748" y="240283"/>
                </a:lnTo>
                <a:lnTo>
                  <a:pt x="576618" y="247903"/>
                </a:lnTo>
                <a:lnTo>
                  <a:pt x="633014" y="247903"/>
                </a:lnTo>
                <a:lnTo>
                  <a:pt x="638086" y="243585"/>
                </a:lnTo>
                <a:lnTo>
                  <a:pt x="672249" y="243585"/>
                </a:lnTo>
                <a:lnTo>
                  <a:pt x="672249" y="109727"/>
                </a:lnTo>
                <a:close/>
              </a:path>
              <a:path w="672465" h="275589">
                <a:moveTo>
                  <a:pt x="656628" y="0"/>
                </a:moveTo>
                <a:lnTo>
                  <a:pt x="649008" y="0"/>
                </a:lnTo>
                <a:lnTo>
                  <a:pt x="645960" y="126"/>
                </a:lnTo>
                <a:lnTo>
                  <a:pt x="643547" y="380"/>
                </a:lnTo>
                <a:lnTo>
                  <a:pt x="641134" y="762"/>
                </a:lnTo>
                <a:lnTo>
                  <a:pt x="639102" y="1142"/>
                </a:lnTo>
                <a:lnTo>
                  <a:pt x="637578" y="1650"/>
                </a:lnTo>
                <a:lnTo>
                  <a:pt x="636054" y="2031"/>
                </a:lnTo>
                <a:lnTo>
                  <a:pt x="635038" y="2666"/>
                </a:lnTo>
                <a:lnTo>
                  <a:pt x="634403" y="3555"/>
                </a:lnTo>
                <a:lnTo>
                  <a:pt x="633895" y="4444"/>
                </a:lnTo>
                <a:lnTo>
                  <a:pt x="633641" y="5333"/>
                </a:lnTo>
                <a:lnTo>
                  <a:pt x="633641" y="108584"/>
                </a:lnTo>
                <a:lnTo>
                  <a:pt x="672249" y="108584"/>
                </a:lnTo>
                <a:lnTo>
                  <a:pt x="672249" y="5333"/>
                </a:lnTo>
                <a:lnTo>
                  <a:pt x="671995" y="4444"/>
                </a:lnTo>
                <a:lnTo>
                  <a:pt x="671233" y="3555"/>
                </a:lnTo>
                <a:lnTo>
                  <a:pt x="670598" y="2666"/>
                </a:lnTo>
                <a:lnTo>
                  <a:pt x="669455" y="2031"/>
                </a:lnTo>
                <a:lnTo>
                  <a:pt x="668058" y="1650"/>
                </a:lnTo>
                <a:lnTo>
                  <a:pt x="666661" y="1142"/>
                </a:lnTo>
                <a:lnTo>
                  <a:pt x="664756" y="762"/>
                </a:lnTo>
                <a:lnTo>
                  <a:pt x="662343" y="380"/>
                </a:lnTo>
                <a:lnTo>
                  <a:pt x="659803" y="126"/>
                </a:lnTo>
                <a:lnTo>
                  <a:pt x="656628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1833" y="5229605"/>
            <a:ext cx="1243965" cy="260985"/>
          </a:xfrm>
          <a:custGeom>
            <a:avLst/>
            <a:gdLst/>
            <a:ahLst/>
            <a:cxnLst/>
            <a:rect l="l" t="t" r="r" b="b"/>
            <a:pathLst>
              <a:path w="1243964" h="260985">
                <a:moveTo>
                  <a:pt x="41275" y="3683"/>
                </a:moveTo>
                <a:lnTo>
                  <a:pt x="12700" y="3683"/>
                </a:lnTo>
                <a:lnTo>
                  <a:pt x="8889" y="4825"/>
                </a:lnTo>
                <a:lnTo>
                  <a:pt x="5333" y="6985"/>
                </a:lnTo>
                <a:lnTo>
                  <a:pt x="1777" y="9271"/>
                </a:lnTo>
                <a:lnTo>
                  <a:pt x="0" y="12954"/>
                </a:lnTo>
                <a:lnTo>
                  <a:pt x="108" y="252984"/>
                </a:lnTo>
                <a:lnTo>
                  <a:pt x="4190" y="256412"/>
                </a:lnTo>
                <a:lnTo>
                  <a:pt x="5714" y="256921"/>
                </a:lnTo>
                <a:lnTo>
                  <a:pt x="7746" y="257301"/>
                </a:lnTo>
                <a:lnTo>
                  <a:pt x="10287" y="257556"/>
                </a:lnTo>
                <a:lnTo>
                  <a:pt x="12826" y="257937"/>
                </a:lnTo>
                <a:lnTo>
                  <a:pt x="16001" y="258063"/>
                </a:lnTo>
                <a:lnTo>
                  <a:pt x="23875" y="258063"/>
                </a:lnTo>
                <a:lnTo>
                  <a:pt x="27177" y="257937"/>
                </a:lnTo>
                <a:lnTo>
                  <a:pt x="29717" y="257556"/>
                </a:lnTo>
                <a:lnTo>
                  <a:pt x="32257" y="257301"/>
                </a:lnTo>
                <a:lnTo>
                  <a:pt x="34289" y="256921"/>
                </a:lnTo>
                <a:lnTo>
                  <a:pt x="35813" y="256412"/>
                </a:lnTo>
                <a:lnTo>
                  <a:pt x="37337" y="256032"/>
                </a:lnTo>
                <a:lnTo>
                  <a:pt x="38481" y="255270"/>
                </a:lnTo>
                <a:lnTo>
                  <a:pt x="39206" y="254381"/>
                </a:lnTo>
                <a:lnTo>
                  <a:pt x="39750" y="253619"/>
                </a:lnTo>
                <a:lnTo>
                  <a:pt x="40023" y="252984"/>
                </a:lnTo>
                <a:lnTo>
                  <a:pt x="39961" y="76803"/>
                </a:lnTo>
                <a:lnTo>
                  <a:pt x="39115" y="41021"/>
                </a:lnTo>
                <a:lnTo>
                  <a:pt x="81899" y="41021"/>
                </a:lnTo>
                <a:lnTo>
                  <a:pt x="59181" y="9398"/>
                </a:lnTo>
                <a:lnTo>
                  <a:pt x="56641" y="7874"/>
                </a:lnTo>
                <a:lnTo>
                  <a:pt x="54228" y="6350"/>
                </a:lnTo>
                <a:lnTo>
                  <a:pt x="51434" y="5334"/>
                </a:lnTo>
                <a:lnTo>
                  <a:pt x="48259" y="4699"/>
                </a:lnTo>
                <a:lnTo>
                  <a:pt x="45084" y="3937"/>
                </a:lnTo>
                <a:lnTo>
                  <a:pt x="41275" y="3683"/>
                </a:lnTo>
                <a:close/>
              </a:path>
              <a:path w="1243964" h="260985">
                <a:moveTo>
                  <a:pt x="81899" y="41021"/>
                </a:moveTo>
                <a:lnTo>
                  <a:pt x="39623" y="41021"/>
                </a:lnTo>
                <a:lnTo>
                  <a:pt x="42838" y="46857"/>
                </a:lnTo>
                <a:lnTo>
                  <a:pt x="46196" y="52752"/>
                </a:lnTo>
                <a:lnTo>
                  <a:pt x="49696" y="58719"/>
                </a:lnTo>
                <a:lnTo>
                  <a:pt x="53339" y="64770"/>
                </a:lnTo>
                <a:lnTo>
                  <a:pt x="56959" y="70869"/>
                </a:lnTo>
                <a:lnTo>
                  <a:pt x="60578" y="76803"/>
                </a:lnTo>
                <a:lnTo>
                  <a:pt x="64198" y="82593"/>
                </a:lnTo>
                <a:lnTo>
                  <a:pt x="159765" y="232283"/>
                </a:lnTo>
                <a:lnTo>
                  <a:pt x="162940" y="237362"/>
                </a:lnTo>
                <a:lnTo>
                  <a:pt x="165862" y="241554"/>
                </a:lnTo>
                <a:lnTo>
                  <a:pt x="168656" y="244729"/>
                </a:lnTo>
                <a:lnTo>
                  <a:pt x="171450" y="248031"/>
                </a:lnTo>
                <a:lnTo>
                  <a:pt x="174370" y="250571"/>
                </a:lnTo>
                <a:lnTo>
                  <a:pt x="179958" y="254381"/>
                </a:lnTo>
                <a:lnTo>
                  <a:pt x="182879" y="255650"/>
                </a:lnTo>
                <a:lnTo>
                  <a:pt x="186054" y="256412"/>
                </a:lnTo>
                <a:lnTo>
                  <a:pt x="189102" y="257175"/>
                </a:lnTo>
                <a:lnTo>
                  <a:pt x="192785" y="257556"/>
                </a:lnTo>
                <a:lnTo>
                  <a:pt x="212344" y="257556"/>
                </a:lnTo>
                <a:lnTo>
                  <a:pt x="214375" y="257301"/>
                </a:lnTo>
                <a:lnTo>
                  <a:pt x="216534" y="256667"/>
                </a:lnTo>
                <a:lnTo>
                  <a:pt x="218566" y="256159"/>
                </a:lnTo>
                <a:lnTo>
                  <a:pt x="220471" y="255397"/>
                </a:lnTo>
                <a:lnTo>
                  <a:pt x="222122" y="254126"/>
                </a:lnTo>
                <a:lnTo>
                  <a:pt x="223900" y="252984"/>
                </a:lnTo>
                <a:lnTo>
                  <a:pt x="225170" y="251460"/>
                </a:lnTo>
                <a:lnTo>
                  <a:pt x="226313" y="249682"/>
                </a:lnTo>
                <a:lnTo>
                  <a:pt x="227329" y="247904"/>
                </a:lnTo>
                <a:lnTo>
                  <a:pt x="227837" y="245618"/>
                </a:lnTo>
                <a:lnTo>
                  <a:pt x="227837" y="211074"/>
                </a:lnTo>
                <a:lnTo>
                  <a:pt x="188213" y="211074"/>
                </a:lnTo>
                <a:lnTo>
                  <a:pt x="184657" y="204978"/>
                </a:lnTo>
                <a:lnTo>
                  <a:pt x="177291" y="192786"/>
                </a:lnTo>
                <a:lnTo>
                  <a:pt x="173608" y="186817"/>
                </a:lnTo>
                <a:lnTo>
                  <a:pt x="169925" y="180594"/>
                </a:lnTo>
                <a:lnTo>
                  <a:pt x="166115" y="174371"/>
                </a:lnTo>
                <a:lnTo>
                  <a:pt x="162432" y="168021"/>
                </a:lnTo>
                <a:lnTo>
                  <a:pt x="158495" y="161671"/>
                </a:lnTo>
                <a:lnTo>
                  <a:pt x="154431" y="155194"/>
                </a:lnTo>
                <a:lnTo>
                  <a:pt x="150367" y="148844"/>
                </a:lnTo>
                <a:lnTo>
                  <a:pt x="146176" y="142112"/>
                </a:lnTo>
                <a:lnTo>
                  <a:pt x="141858" y="135382"/>
                </a:lnTo>
                <a:lnTo>
                  <a:pt x="81899" y="41021"/>
                </a:lnTo>
                <a:close/>
              </a:path>
              <a:path w="1243964" h="260985">
                <a:moveTo>
                  <a:pt x="211708" y="3048"/>
                </a:moveTo>
                <a:lnTo>
                  <a:pt x="204088" y="3048"/>
                </a:lnTo>
                <a:lnTo>
                  <a:pt x="200787" y="3175"/>
                </a:lnTo>
                <a:lnTo>
                  <a:pt x="188616" y="6985"/>
                </a:lnTo>
                <a:lnTo>
                  <a:pt x="188087" y="7620"/>
                </a:lnTo>
                <a:lnTo>
                  <a:pt x="187706" y="8382"/>
                </a:lnTo>
                <a:lnTo>
                  <a:pt x="187832" y="178943"/>
                </a:lnTo>
                <a:lnTo>
                  <a:pt x="187944" y="186817"/>
                </a:lnTo>
                <a:lnTo>
                  <a:pt x="188102" y="195341"/>
                </a:lnTo>
                <a:lnTo>
                  <a:pt x="188467" y="211074"/>
                </a:lnTo>
                <a:lnTo>
                  <a:pt x="227837" y="211074"/>
                </a:lnTo>
                <a:lnTo>
                  <a:pt x="227837" y="8382"/>
                </a:lnTo>
                <a:lnTo>
                  <a:pt x="227456" y="7620"/>
                </a:lnTo>
                <a:lnTo>
                  <a:pt x="226821" y="6858"/>
                </a:lnTo>
                <a:lnTo>
                  <a:pt x="226187" y="5969"/>
                </a:lnTo>
                <a:lnTo>
                  <a:pt x="214883" y="3175"/>
                </a:lnTo>
                <a:lnTo>
                  <a:pt x="211708" y="3048"/>
                </a:lnTo>
                <a:close/>
              </a:path>
              <a:path w="1243964" h="260985">
                <a:moveTo>
                  <a:pt x="354329" y="3683"/>
                </a:moveTo>
                <a:lnTo>
                  <a:pt x="320420" y="3683"/>
                </a:lnTo>
                <a:lnTo>
                  <a:pt x="316610" y="4825"/>
                </a:lnTo>
                <a:lnTo>
                  <a:pt x="313054" y="7238"/>
                </a:lnTo>
                <a:lnTo>
                  <a:pt x="309625" y="9525"/>
                </a:lnTo>
                <a:lnTo>
                  <a:pt x="307847" y="13462"/>
                </a:lnTo>
                <a:lnTo>
                  <a:pt x="307847" y="252857"/>
                </a:lnTo>
                <a:lnTo>
                  <a:pt x="311912" y="256412"/>
                </a:lnTo>
                <a:lnTo>
                  <a:pt x="313435" y="256921"/>
                </a:lnTo>
                <a:lnTo>
                  <a:pt x="315467" y="257301"/>
                </a:lnTo>
                <a:lnTo>
                  <a:pt x="318007" y="257556"/>
                </a:lnTo>
                <a:lnTo>
                  <a:pt x="320547" y="257937"/>
                </a:lnTo>
                <a:lnTo>
                  <a:pt x="323722" y="258063"/>
                </a:lnTo>
                <a:lnTo>
                  <a:pt x="331596" y="258063"/>
                </a:lnTo>
                <a:lnTo>
                  <a:pt x="334898" y="257937"/>
                </a:lnTo>
                <a:lnTo>
                  <a:pt x="337438" y="257556"/>
                </a:lnTo>
                <a:lnTo>
                  <a:pt x="339978" y="257301"/>
                </a:lnTo>
                <a:lnTo>
                  <a:pt x="342010" y="256921"/>
                </a:lnTo>
                <a:lnTo>
                  <a:pt x="343662" y="256412"/>
                </a:lnTo>
                <a:lnTo>
                  <a:pt x="345185" y="256032"/>
                </a:lnTo>
                <a:lnTo>
                  <a:pt x="346328" y="255397"/>
                </a:lnTo>
                <a:lnTo>
                  <a:pt x="347054" y="254508"/>
                </a:lnTo>
                <a:lnTo>
                  <a:pt x="347598" y="253746"/>
                </a:lnTo>
                <a:lnTo>
                  <a:pt x="347979" y="252857"/>
                </a:lnTo>
                <a:lnTo>
                  <a:pt x="347979" y="31242"/>
                </a:lnTo>
                <a:lnTo>
                  <a:pt x="387835" y="31242"/>
                </a:lnTo>
                <a:lnTo>
                  <a:pt x="384556" y="24257"/>
                </a:lnTo>
                <a:lnTo>
                  <a:pt x="383158" y="20700"/>
                </a:lnTo>
                <a:lnTo>
                  <a:pt x="381507" y="17653"/>
                </a:lnTo>
                <a:lnTo>
                  <a:pt x="358775" y="4063"/>
                </a:lnTo>
                <a:lnTo>
                  <a:pt x="354329" y="3683"/>
                </a:lnTo>
                <a:close/>
              </a:path>
              <a:path w="1243964" h="260985">
                <a:moveTo>
                  <a:pt x="387835" y="31242"/>
                </a:moveTo>
                <a:lnTo>
                  <a:pt x="348233" y="31242"/>
                </a:lnTo>
                <a:lnTo>
                  <a:pt x="449706" y="252857"/>
                </a:lnTo>
                <a:lnTo>
                  <a:pt x="466089" y="258063"/>
                </a:lnTo>
                <a:lnTo>
                  <a:pt x="472439" y="258063"/>
                </a:lnTo>
                <a:lnTo>
                  <a:pt x="477392" y="257810"/>
                </a:lnTo>
                <a:lnTo>
                  <a:pt x="481583" y="257301"/>
                </a:lnTo>
                <a:lnTo>
                  <a:pt x="483107" y="256794"/>
                </a:lnTo>
                <a:lnTo>
                  <a:pt x="484758" y="256412"/>
                </a:lnTo>
                <a:lnTo>
                  <a:pt x="488822" y="252857"/>
                </a:lnTo>
                <a:lnTo>
                  <a:pt x="510509" y="207645"/>
                </a:lnTo>
                <a:lnTo>
                  <a:pt x="470662" y="207645"/>
                </a:lnTo>
                <a:lnTo>
                  <a:pt x="387835" y="31242"/>
                </a:lnTo>
                <a:close/>
              </a:path>
              <a:path w="1243964" h="260985">
                <a:moveTo>
                  <a:pt x="635634" y="31242"/>
                </a:moveTo>
                <a:lnTo>
                  <a:pt x="595502" y="31242"/>
                </a:lnTo>
                <a:lnTo>
                  <a:pt x="595502" y="252857"/>
                </a:lnTo>
                <a:lnTo>
                  <a:pt x="599694" y="256412"/>
                </a:lnTo>
                <a:lnTo>
                  <a:pt x="601217" y="256921"/>
                </a:lnTo>
                <a:lnTo>
                  <a:pt x="603376" y="257301"/>
                </a:lnTo>
                <a:lnTo>
                  <a:pt x="605916" y="257556"/>
                </a:lnTo>
                <a:lnTo>
                  <a:pt x="608583" y="257937"/>
                </a:lnTo>
                <a:lnTo>
                  <a:pt x="611758" y="258063"/>
                </a:lnTo>
                <a:lnTo>
                  <a:pt x="619378" y="258063"/>
                </a:lnTo>
                <a:lnTo>
                  <a:pt x="622681" y="257937"/>
                </a:lnTo>
                <a:lnTo>
                  <a:pt x="625094" y="257556"/>
                </a:lnTo>
                <a:lnTo>
                  <a:pt x="627633" y="257301"/>
                </a:lnTo>
                <a:lnTo>
                  <a:pt x="629665" y="256921"/>
                </a:lnTo>
                <a:lnTo>
                  <a:pt x="631316" y="256412"/>
                </a:lnTo>
                <a:lnTo>
                  <a:pt x="632840" y="256032"/>
                </a:lnTo>
                <a:lnTo>
                  <a:pt x="633983" y="255397"/>
                </a:lnTo>
                <a:lnTo>
                  <a:pt x="634709" y="254508"/>
                </a:lnTo>
                <a:lnTo>
                  <a:pt x="635253" y="253746"/>
                </a:lnTo>
                <a:lnTo>
                  <a:pt x="635634" y="252857"/>
                </a:lnTo>
                <a:lnTo>
                  <a:pt x="635634" y="31242"/>
                </a:lnTo>
                <a:close/>
              </a:path>
              <a:path w="1243964" h="260985">
                <a:moveTo>
                  <a:pt x="620648" y="3683"/>
                </a:moveTo>
                <a:lnTo>
                  <a:pt x="588517" y="3683"/>
                </a:lnTo>
                <a:lnTo>
                  <a:pt x="585088" y="4063"/>
                </a:lnTo>
                <a:lnTo>
                  <a:pt x="567085" y="14986"/>
                </a:lnTo>
                <a:lnTo>
                  <a:pt x="565150" y="17525"/>
                </a:lnTo>
                <a:lnTo>
                  <a:pt x="563244" y="20955"/>
                </a:lnTo>
                <a:lnTo>
                  <a:pt x="561466" y="24764"/>
                </a:lnTo>
                <a:lnTo>
                  <a:pt x="471804" y="207645"/>
                </a:lnTo>
                <a:lnTo>
                  <a:pt x="510509" y="207645"/>
                </a:lnTo>
                <a:lnTo>
                  <a:pt x="595121" y="31242"/>
                </a:lnTo>
                <a:lnTo>
                  <a:pt x="635634" y="31242"/>
                </a:lnTo>
                <a:lnTo>
                  <a:pt x="635634" y="16256"/>
                </a:lnTo>
                <a:lnTo>
                  <a:pt x="635126" y="13843"/>
                </a:lnTo>
                <a:lnTo>
                  <a:pt x="634110" y="11937"/>
                </a:lnTo>
                <a:lnTo>
                  <a:pt x="633221" y="10160"/>
                </a:lnTo>
                <a:lnTo>
                  <a:pt x="625094" y="4572"/>
                </a:lnTo>
                <a:lnTo>
                  <a:pt x="622934" y="3937"/>
                </a:lnTo>
                <a:lnTo>
                  <a:pt x="620648" y="3683"/>
                </a:lnTo>
                <a:close/>
              </a:path>
              <a:path w="1243964" h="260985">
                <a:moveTo>
                  <a:pt x="738758" y="2539"/>
                </a:moveTo>
                <a:lnTo>
                  <a:pt x="731265" y="2539"/>
                </a:lnTo>
                <a:lnTo>
                  <a:pt x="728217" y="2667"/>
                </a:lnTo>
                <a:lnTo>
                  <a:pt x="725677" y="3048"/>
                </a:lnTo>
                <a:lnTo>
                  <a:pt x="723138" y="3301"/>
                </a:lnTo>
                <a:lnTo>
                  <a:pt x="720978" y="3683"/>
                </a:lnTo>
                <a:lnTo>
                  <a:pt x="719327" y="4191"/>
                </a:lnTo>
                <a:lnTo>
                  <a:pt x="717676" y="4572"/>
                </a:lnTo>
                <a:lnTo>
                  <a:pt x="716533" y="5207"/>
                </a:lnTo>
                <a:lnTo>
                  <a:pt x="715137" y="6858"/>
                </a:lnTo>
                <a:lnTo>
                  <a:pt x="714756" y="7747"/>
                </a:lnTo>
                <a:lnTo>
                  <a:pt x="714756" y="252857"/>
                </a:lnTo>
                <a:lnTo>
                  <a:pt x="718946" y="256412"/>
                </a:lnTo>
                <a:lnTo>
                  <a:pt x="720597" y="256921"/>
                </a:lnTo>
                <a:lnTo>
                  <a:pt x="722629" y="257301"/>
                </a:lnTo>
                <a:lnTo>
                  <a:pt x="725296" y="257556"/>
                </a:lnTo>
                <a:lnTo>
                  <a:pt x="727963" y="257937"/>
                </a:lnTo>
                <a:lnTo>
                  <a:pt x="731138" y="258063"/>
                </a:lnTo>
                <a:lnTo>
                  <a:pt x="738758" y="258063"/>
                </a:lnTo>
                <a:lnTo>
                  <a:pt x="741933" y="257937"/>
                </a:lnTo>
                <a:lnTo>
                  <a:pt x="744473" y="257556"/>
                </a:lnTo>
                <a:lnTo>
                  <a:pt x="747013" y="257301"/>
                </a:lnTo>
                <a:lnTo>
                  <a:pt x="749172" y="256921"/>
                </a:lnTo>
                <a:lnTo>
                  <a:pt x="750696" y="256412"/>
                </a:lnTo>
                <a:lnTo>
                  <a:pt x="752220" y="256032"/>
                </a:lnTo>
                <a:lnTo>
                  <a:pt x="753363" y="255397"/>
                </a:lnTo>
                <a:lnTo>
                  <a:pt x="753871" y="254635"/>
                </a:lnTo>
                <a:lnTo>
                  <a:pt x="754507" y="253746"/>
                </a:lnTo>
                <a:lnTo>
                  <a:pt x="754888" y="252857"/>
                </a:lnTo>
                <a:lnTo>
                  <a:pt x="754888" y="7747"/>
                </a:lnTo>
                <a:lnTo>
                  <a:pt x="754507" y="6858"/>
                </a:lnTo>
                <a:lnTo>
                  <a:pt x="753871" y="5969"/>
                </a:lnTo>
                <a:lnTo>
                  <a:pt x="753363" y="5207"/>
                </a:lnTo>
                <a:lnTo>
                  <a:pt x="752220" y="4572"/>
                </a:lnTo>
                <a:lnTo>
                  <a:pt x="750696" y="4191"/>
                </a:lnTo>
                <a:lnTo>
                  <a:pt x="749172" y="3683"/>
                </a:lnTo>
                <a:lnTo>
                  <a:pt x="747013" y="3301"/>
                </a:lnTo>
                <a:lnTo>
                  <a:pt x="744473" y="3048"/>
                </a:lnTo>
                <a:lnTo>
                  <a:pt x="741933" y="2667"/>
                </a:lnTo>
                <a:lnTo>
                  <a:pt x="738758" y="2539"/>
                </a:lnTo>
                <a:close/>
              </a:path>
              <a:path w="1243964" h="260985">
                <a:moveTo>
                  <a:pt x="821308" y="210566"/>
                </a:moveTo>
                <a:lnTo>
                  <a:pt x="817879" y="210566"/>
                </a:lnTo>
                <a:lnTo>
                  <a:pt x="816863" y="210820"/>
                </a:lnTo>
                <a:lnTo>
                  <a:pt x="812139" y="218439"/>
                </a:lnTo>
                <a:lnTo>
                  <a:pt x="811783" y="220218"/>
                </a:lnTo>
                <a:lnTo>
                  <a:pt x="836676" y="251079"/>
                </a:lnTo>
                <a:lnTo>
                  <a:pt x="880030" y="260096"/>
                </a:lnTo>
                <a:lnTo>
                  <a:pt x="894588" y="260604"/>
                </a:lnTo>
                <a:lnTo>
                  <a:pt x="905255" y="260296"/>
                </a:lnTo>
                <a:lnTo>
                  <a:pt x="944074" y="253013"/>
                </a:lnTo>
                <a:lnTo>
                  <a:pt x="978446" y="231901"/>
                </a:lnTo>
                <a:lnTo>
                  <a:pt x="896492" y="231901"/>
                </a:lnTo>
                <a:lnTo>
                  <a:pt x="888087" y="231687"/>
                </a:lnTo>
                <a:lnTo>
                  <a:pt x="849757" y="223774"/>
                </a:lnTo>
                <a:lnTo>
                  <a:pt x="824357" y="211709"/>
                </a:lnTo>
                <a:lnTo>
                  <a:pt x="821308" y="210566"/>
                </a:lnTo>
                <a:close/>
              </a:path>
              <a:path w="1243964" h="260985">
                <a:moveTo>
                  <a:pt x="917320" y="0"/>
                </a:moveTo>
                <a:lnTo>
                  <a:pt x="910716" y="0"/>
                </a:lnTo>
                <a:lnTo>
                  <a:pt x="901074" y="263"/>
                </a:lnTo>
                <a:lnTo>
                  <a:pt x="858519" y="9731"/>
                </a:lnTo>
                <a:lnTo>
                  <a:pt x="826007" y="37973"/>
                </a:lnTo>
                <a:lnTo>
                  <a:pt x="819150" y="66294"/>
                </a:lnTo>
                <a:lnTo>
                  <a:pt x="819511" y="73745"/>
                </a:lnTo>
                <a:lnTo>
                  <a:pt x="840613" y="112141"/>
                </a:lnTo>
                <a:lnTo>
                  <a:pt x="874506" y="132175"/>
                </a:lnTo>
                <a:lnTo>
                  <a:pt x="920369" y="150368"/>
                </a:lnTo>
                <a:lnTo>
                  <a:pt x="927607" y="153924"/>
                </a:lnTo>
                <a:lnTo>
                  <a:pt x="955166" y="182372"/>
                </a:lnTo>
                <a:lnTo>
                  <a:pt x="955166" y="196214"/>
                </a:lnTo>
                <a:lnTo>
                  <a:pt x="927607" y="226949"/>
                </a:lnTo>
                <a:lnTo>
                  <a:pt x="905128" y="231901"/>
                </a:lnTo>
                <a:lnTo>
                  <a:pt x="978446" y="231901"/>
                </a:lnTo>
                <a:lnTo>
                  <a:pt x="996578" y="194548"/>
                </a:lnTo>
                <a:lnTo>
                  <a:pt x="997076" y="185928"/>
                </a:lnTo>
                <a:lnTo>
                  <a:pt x="996697" y="178643"/>
                </a:lnTo>
                <a:lnTo>
                  <a:pt x="975487" y="140588"/>
                </a:lnTo>
                <a:lnTo>
                  <a:pt x="941038" y="120792"/>
                </a:lnTo>
                <a:lnTo>
                  <a:pt x="903223" y="105663"/>
                </a:lnTo>
                <a:lnTo>
                  <a:pt x="894969" y="102362"/>
                </a:lnTo>
                <a:lnTo>
                  <a:pt x="887602" y="98806"/>
                </a:lnTo>
                <a:lnTo>
                  <a:pt x="881252" y="94869"/>
                </a:lnTo>
                <a:lnTo>
                  <a:pt x="874776" y="90932"/>
                </a:lnTo>
                <a:lnTo>
                  <a:pt x="869569" y="86487"/>
                </a:lnTo>
                <a:lnTo>
                  <a:pt x="865758" y="81407"/>
                </a:lnTo>
                <a:lnTo>
                  <a:pt x="861821" y="76326"/>
                </a:lnTo>
                <a:lnTo>
                  <a:pt x="859916" y="70231"/>
                </a:lnTo>
                <a:lnTo>
                  <a:pt x="859916" y="58293"/>
                </a:lnTo>
                <a:lnTo>
                  <a:pt x="860932" y="53721"/>
                </a:lnTo>
                <a:lnTo>
                  <a:pt x="862964" y="49530"/>
                </a:lnTo>
                <a:lnTo>
                  <a:pt x="864996" y="45212"/>
                </a:lnTo>
                <a:lnTo>
                  <a:pt x="867917" y="41401"/>
                </a:lnTo>
                <a:lnTo>
                  <a:pt x="871982" y="38354"/>
                </a:lnTo>
                <a:lnTo>
                  <a:pt x="876045" y="35179"/>
                </a:lnTo>
                <a:lnTo>
                  <a:pt x="881126" y="32638"/>
                </a:lnTo>
                <a:lnTo>
                  <a:pt x="893571" y="28829"/>
                </a:lnTo>
                <a:lnTo>
                  <a:pt x="900938" y="27939"/>
                </a:lnTo>
                <a:lnTo>
                  <a:pt x="979995" y="27939"/>
                </a:lnTo>
                <a:lnTo>
                  <a:pt x="979901" y="26558"/>
                </a:lnTo>
                <a:lnTo>
                  <a:pt x="965834" y="10795"/>
                </a:lnTo>
                <a:lnTo>
                  <a:pt x="961263" y="8762"/>
                </a:lnTo>
                <a:lnTo>
                  <a:pt x="955928" y="6985"/>
                </a:lnTo>
                <a:lnTo>
                  <a:pt x="943863" y="3683"/>
                </a:lnTo>
                <a:lnTo>
                  <a:pt x="937500" y="2411"/>
                </a:lnTo>
                <a:lnTo>
                  <a:pt x="924051" y="381"/>
                </a:lnTo>
                <a:lnTo>
                  <a:pt x="917320" y="0"/>
                </a:lnTo>
                <a:close/>
              </a:path>
              <a:path w="1243964" h="260985">
                <a:moveTo>
                  <a:pt x="979995" y="27939"/>
                </a:moveTo>
                <a:lnTo>
                  <a:pt x="918209" y="27939"/>
                </a:lnTo>
                <a:lnTo>
                  <a:pt x="926338" y="28829"/>
                </a:lnTo>
                <a:lnTo>
                  <a:pt x="940815" y="32638"/>
                </a:lnTo>
                <a:lnTo>
                  <a:pt x="969390" y="45085"/>
                </a:lnTo>
                <a:lnTo>
                  <a:pt x="972057" y="45974"/>
                </a:lnTo>
                <a:lnTo>
                  <a:pt x="974851" y="45974"/>
                </a:lnTo>
                <a:lnTo>
                  <a:pt x="975867" y="45593"/>
                </a:lnTo>
                <a:lnTo>
                  <a:pt x="976629" y="45085"/>
                </a:lnTo>
                <a:lnTo>
                  <a:pt x="977519" y="44450"/>
                </a:lnTo>
                <a:lnTo>
                  <a:pt x="978153" y="43561"/>
                </a:lnTo>
                <a:lnTo>
                  <a:pt x="978662" y="42291"/>
                </a:lnTo>
                <a:lnTo>
                  <a:pt x="979169" y="41148"/>
                </a:lnTo>
                <a:lnTo>
                  <a:pt x="979932" y="35941"/>
                </a:lnTo>
                <a:lnTo>
                  <a:pt x="979995" y="27939"/>
                </a:lnTo>
                <a:close/>
              </a:path>
              <a:path w="1243964" h="260985">
                <a:moveTo>
                  <a:pt x="1150873" y="32258"/>
                </a:moveTo>
                <a:lnTo>
                  <a:pt x="1110741" y="32258"/>
                </a:lnTo>
                <a:lnTo>
                  <a:pt x="1110741" y="252857"/>
                </a:lnTo>
                <a:lnTo>
                  <a:pt x="1114933" y="256412"/>
                </a:lnTo>
                <a:lnTo>
                  <a:pt x="1116583" y="256921"/>
                </a:lnTo>
                <a:lnTo>
                  <a:pt x="1118615" y="257301"/>
                </a:lnTo>
                <a:lnTo>
                  <a:pt x="1121283" y="257556"/>
                </a:lnTo>
                <a:lnTo>
                  <a:pt x="1123950" y="257937"/>
                </a:lnTo>
                <a:lnTo>
                  <a:pt x="1127125" y="258063"/>
                </a:lnTo>
                <a:lnTo>
                  <a:pt x="1134745" y="258063"/>
                </a:lnTo>
                <a:lnTo>
                  <a:pt x="1137920" y="257937"/>
                </a:lnTo>
                <a:lnTo>
                  <a:pt x="1140459" y="257556"/>
                </a:lnTo>
                <a:lnTo>
                  <a:pt x="1143000" y="257301"/>
                </a:lnTo>
                <a:lnTo>
                  <a:pt x="1145158" y="256921"/>
                </a:lnTo>
                <a:lnTo>
                  <a:pt x="1146683" y="256412"/>
                </a:lnTo>
                <a:lnTo>
                  <a:pt x="1148207" y="256032"/>
                </a:lnTo>
                <a:lnTo>
                  <a:pt x="1149350" y="255397"/>
                </a:lnTo>
                <a:lnTo>
                  <a:pt x="1149858" y="254635"/>
                </a:lnTo>
                <a:lnTo>
                  <a:pt x="1150492" y="253746"/>
                </a:lnTo>
                <a:lnTo>
                  <a:pt x="1150873" y="252857"/>
                </a:lnTo>
                <a:lnTo>
                  <a:pt x="1150873" y="32258"/>
                </a:lnTo>
                <a:close/>
              </a:path>
              <a:path w="1243964" h="260985">
                <a:moveTo>
                  <a:pt x="1236852" y="3683"/>
                </a:moveTo>
                <a:lnTo>
                  <a:pt x="1024763" y="3683"/>
                </a:lnTo>
                <a:lnTo>
                  <a:pt x="1023619" y="3937"/>
                </a:lnTo>
                <a:lnTo>
                  <a:pt x="1018285" y="13462"/>
                </a:lnTo>
                <a:lnTo>
                  <a:pt x="1018285" y="22733"/>
                </a:lnTo>
                <a:lnTo>
                  <a:pt x="1018666" y="24637"/>
                </a:lnTo>
                <a:lnTo>
                  <a:pt x="1019047" y="26416"/>
                </a:lnTo>
                <a:lnTo>
                  <a:pt x="1019556" y="27939"/>
                </a:lnTo>
                <a:lnTo>
                  <a:pt x="1020190" y="28956"/>
                </a:lnTo>
                <a:lnTo>
                  <a:pt x="1020826" y="30099"/>
                </a:lnTo>
                <a:lnTo>
                  <a:pt x="1021588" y="30987"/>
                </a:lnTo>
                <a:lnTo>
                  <a:pt x="1023619" y="32004"/>
                </a:lnTo>
                <a:lnTo>
                  <a:pt x="1024763" y="32258"/>
                </a:lnTo>
                <a:lnTo>
                  <a:pt x="1236852" y="32258"/>
                </a:lnTo>
                <a:lnTo>
                  <a:pt x="1237995" y="32004"/>
                </a:lnTo>
                <a:lnTo>
                  <a:pt x="1240027" y="30987"/>
                </a:lnTo>
                <a:lnTo>
                  <a:pt x="1240916" y="30099"/>
                </a:lnTo>
                <a:lnTo>
                  <a:pt x="1241552" y="28956"/>
                </a:lnTo>
                <a:lnTo>
                  <a:pt x="1242314" y="27939"/>
                </a:lnTo>
                <a:lnTo>
                  <a:pt x="1242821" y="26416"/>
                </a:lnTo>
                <a:lnTo>
                  <a:pt x="1243329" y="22733"/>
                </a:lnTo>
                <a:lnTo>
                  <a:pt x="1243583" y="20574"/>
                </a:lnTo>
                <a:lnTo>
                  <a:pt x="1243583" y="15621"/>
                </a:lnTo>
                <a:lnTo>
                  <a:pt x="1243329" y="13462"/>
                </a:lnTo>
                <a:lnTo>
                  <a:pt x="1242821" y="9651"/>
                </a:lnTo>
                <a:lnTo>
                  <a:pt x="1242314" y="8128"/>
                </a:lnTo>
                <a:lnTo>
                  <a:pt x="1241552" y="6985"/>
                </a:lnTo>
                <a:lnTo>
                  <a:pt x="1240916" y="5842"/>
                </a:lnTo>
                <a:lnTo>
                  <a:pt x="1240027" y="4953"/>
                </a:lnTo>
                <a:lnTo>
                  <a:pt x="1237995" y="3937"/>
                </a:lnTo>
                <a:lnTo>
                  <a:pt x="1236852" y="3683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8071" y="5213857"/>
            <a:ext cx="905763" cy="344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3820" y="5214747"/>
            <a:ext cx="1411511" cy="275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6463" y="5214747"/>
            <a:ext cx="672465" cy="275590"/>
          </a:xfrm>
          <a:custGeom>
            <a:avLst/>
            <a:gdLst/>
            <a:ahLst/>
            <a:cxnLst/>
            <a:rect l="l" t="t" r="r" b="b"/>
            <a:pathLst>
              <a:path w="672464" h="275589">
                <a:moveTo>
                  <a:pt x="162630" y="108203"/>
                </a:moveTo>
                <a:lnTo>
                  <a:pt x="94742" y="108203"/>
                </a:lnTo>
                <a:lnTo>
                  <a:pt x="102235" y="109092"/>
                </a:lnTo>
                <a:lnTo>
                  <a:pt x="108204" y="110870"/>
                </a:lnTo>
                <a:lnTo>
                  <a:pt x="133858" y="142875"/>
                </a:lnTo>
                <a:lnTo>
                  <a:pt x="133858" y="163321"/>
                </a:lnTo>
                <a:lnTo>
                  <a:pt x="105029" y="163321"/>
                </a:lnTo>
                <a:lnTo>
                  <a:pt x="93071" y="163558"/>
                </a:lnTo>
                <a:lnTo>
                  <a:pt x="51550" y="169031"/>
                </a:lnTo>
                <a:lnTo>
                  <a:pt x="15970" y="185991"/>
                </a:lnTo>
                <a:lnTo>
                  <a:pt x="0" y="221868"/>
                </a:lnTo>
                <a:lnTo>
                  <a:pt x="0" y="230377"/>
                </a:lnTo>
                <a:lnTo>
                  <a:pt x="1650" y="237870"/>
                </a:lnTo>
                <a:lnTo>
                  <a:pt x="5207" y="244601"/>
                </a:lnTo>
                <a:lnTo>
                  <a:pt x="8636" y="251205"/>
                </a:lnTo>
                <a:lnTo>
                  <a:pt x="42672" y="271906"/>
                </a:lnTo>
                <a:lnTo>
                  <a:pt x="72644" y="275463"/>
                </a:lnTo>
                <a:lnTo>
                  <a:pt x="81952" y="275034"/>
                </a:lnTo>
                <a:lnTo>
                  <a:pt x="124444" y="260397"/>
                </a:lnTo>
                <a:lnTo>
                  <a:pt x="138017" y="250189"/>
                </a:lnTo>
                <a:lnTo>
                  <a:pt x="78739" y="250189"/>
                </a:lnTo>
                <a:lnTo>
                  <a:pt x="69927" y="249689"/>
                </a:lnTo>
                <a:lnTo>
                  <a:pt x="39370" y="229488"/>
                </a:lnTo>
                <a:lnTo>
                  <a:pt x="39448" y="214679"/>
                </a:lnTo>
                <a:lnTo>
                  <a:pt x="73533" y="188848"/>
                </a:lnTo>
                <a:lnTo>
                  <a:pt x="101092" y="186689"/>
                </a:lnTo>
                <a:lnTo>
                  <a:pt x="172085" y="186689"/>
                </a:lnTo>
                <a:lnTo>
                  <a:pt x="172085" y="148335"/>
                </a:lnTo>
                <a:lnTo>
                  <a:pt x="164719" y="111251"/>
                </a:lnTo>
                <a:lnTo>
                  <a:pt x="162630" y="108203"/>
                </a:lnTo>
                <a:close/>
              </a:path>
              <a:path w="672464" h="275589">
                <a:moveTo>
                  <a:pt x="172085" y="249427"/>
                </a:moveTo>
                <a:lnTo>
                  <a:pt x="138937" y="249427"/>
                </a:lnTo>
                <a:lnTo>
                  <a:pt x="138937" y="268604"/>
                </a:lnTo>
                <a:lnTo>
                  <a:pt x="151511" y="272922"/>
                </a:lnTo>
                <a:lnTo>
                  <a:pt x="159765" y="272922"/>
                </a:lnTo>
                <a:lnTo>
                  <a:pt x="172085" y="268604"/>
                </a:lnTo>
                <a:lnTo>
                  <a:pt x="172085" y="249427"/>
                </a:lnTo>
                <a:close/>
              </a:path>
              <a:path w="672464" h="275589">
                <a:moveTo>
                  <a:pt x="172085" y="186689"/>
                </a:moveTo>
                <a:lnTo>
                  <a:pt x="133858" y="186689"/>
                </a:lnTo>
                <a:lnTo>
                  <a:pt x="133858" y="224027"/>
                </a:lnTo>
                <a:lnTo>
                  <a:pt x="126863" y="230266"/>
                </a:lnTo>
                <a:lnTo>
                  <a:pt x="93297" y="248634"/>
                </a:lnTo>
                <a:lnTo>
                  <a:pt x="78739" y="250189"/>
                </a:lnTo>
                <a:lnTo>
                  <a:pt x="138017" y="250189"/>
                </a:lnTo>
                <a:lnTo>
                  <a:pt x="138937" y="249427"/>
                </a:lnTo>
                <a:lnTo>
                  <a:pt x="172085" y="249427"/>
                </a:lnTo>
                <a:lnTo>
                  <a:pt x="172085" y="186689"/>
                </a:lnTo>
                <a:close/>
              </a:path>
              <a:path w="672464" h="275589">
                <a:moveTo>
                  <a:pt x="89408" y="81914"/>
                </a:moveTo>
                <a:lnTo>
                  <a:pt x="81280" y="81914"/>
                </a:lnTo>
                <a:lnTo>
                  <a:pt x="73279" y="82550"/>
                </a:lnTo>
                <a:lnTo>
                  <a:pt x="30987" y="92455"/>
                </a:lnTo>
                <a:lnTo>
                  <a:pt x="11049" y="106171"/>
                </a:lnTo>
                <a:lnTo>
                  <a:pt x="10540" y="107950"/>
                </a:lnTo>
                <a:lnTo>
                  <a:pt x="10282" y="109757"/>
                </a:lnTo>
                <a:lnTo>
                  <a:pt x="10160" y="115823"/>
                </a:lnTo>
                <a:lnTo>
                  <a:pt x="10668" y="119252"/>
                </a:lnTo>
                <a:lnTo>
                  <a:pt x="11049" y="120903"/>
                </a:lnTo>
                <a:lnTo>
                  <a:pt x="11430" y="122173"/>
                </a:lnTo>
                <a:lnTo>
                  <a:pt x="12192" y="123189"/>
                </a:lnTo>
                <a:lnTo>
                  <a:pt x="12826" y="124332"/>
                </a:lnTo>
                <a:lnTo>
                  <a:pt x="13715" y="125094"/>
                </a:lnTo>
                <a:lnTo>
                  <a:pt x="14605" y="125602"/>
                </a:lnTo>
                <a:lnTo>
                  <a:pt x="15621" y="126110"/>
                </a:lnTo>
                <a:lnTo>
                  <a:pt x="16637" y="126364"/>
                </a:lnTo>
                <a:lnTo>
                  <a:pt x="19812" y="126364"/>
                </a:lnTo>
                <a:lnTo>
                  <a:pt x="22606" y="125475"/>
                </a:lnTo>
                <a:lnTo>
                  <a:pt x="30225" y="121665"/>
                </a:lnTo>
                <a:lnTo>
                  <a:pt x="34925" y="119506"/>
                </a:lnTo>
                <a:lnTo>
                  <a:pt x="72437" y="108886"/>
                </a:lnTo>
                <a:lnTo>
                  <a:pt x="85851" y="108203"/>
                </a:lnTo>
                <a:lnTo>
                  <a:pt x="162630" y="108203"/>
                </a:lnTo>
                <a:lnTo>
                  <a:pt x="160020" y="104393"/>
                </a:lnTo>
                <a:lnTo>
                  <a:pt x="119429" y="84379"/>
                </a:lnTo>
                <a:lnTo>
                  <a:pt x="100240" y="82196"/>
                </a:lnTo>
                <a:lnTo>
                  <a:pt x="89408" y="81914"/>
                </a:lnTo>
                <a:close/>
              </a:path>
              <a:path w="672464" h="275589">
                <a:moveTo>
                  <a:pt x="263651" y="84708"/>
                </a:moveTo>
                <a:lnTo>
                  <a:pt x="256667" y="84708"/>
                </a:lnTo>
                <a:lnTo>
                  <a:pt x="253746" y="84835"/>
                </a:lnTo>
                <a:lnTo>
                  <a:pt x="243459" y="88137"/>
                </a:lnTo>
                <a:lnTo>
                  <a:pt x="242950" y="88772"/>
                </a:lnTo>
                <a:lnTo>
                  <a:pt x="242824" y="267969"/>
                </a:lnTo>
                <a:lnTo>
                  <a:pt x="243077" y="268858"/>
                </a:lnTo>
                <a:lnTo>
                  <a:pt x="243586" y="269493"/>
                </a:lnTo>
                <a:lnTo>
                  <a:pt x="244094" y="270255"/>
                </a:lnTo>
                <a:lnTo>
                  <a:pt x="245110" y="270890"/>
                </a:lnTo>
                <a:lnTo>
                  <a:pt x="246634" y="271398"/>
                </a:lnTo>
                <a:lnTo>
                  <a:pt x="248031" y="271906"/>
                </a:lnTo>
                <a:lnTo>
                  <a:pt x="250062" y="272288"/>
                </a:lnTo>
                <a:lnTo>
                  <a:pt x="255015" y="272795"/>
                </a:lnTo>
                <a:lnTo>
                  <a:pt x="258190" y="272922"/>
                </a:lnTo>
                <a:lnTo>
                  <a:pt x="265811" y="272922"/>
                </a:lnTo>
                <a:lnTo>
                  <a:pt x="280288" y="269493"/>
                </a:lnTo>
                <a:lnTo>
                  <a:pt x="280924" y="268858"/>
                </a:lnTo>
                <a:lnTo>
                  <a:pt x="281177" y="267969"/>
                </a:lnTo>
                <a:lnTo>
                  <a:pt x="281177" y="143763"/>
                </a:lnTo>
                <a:lnTo>
                  <a:pt x="289010" y="135975"/>
                </a:lnTo>
                <a:lnTo>
                  <a:pt x="320605" y="114045"/>
                </a:lnTo>
                <a:lnTo>
                  <a:pt x="277495" y="114045"/>
                </a:lnTo>
                <a:lnTo>
                  <a:pt x="277495" y="89662"/>
                </a:lnTo>
                <a:lnTo>
                  <a:pt x="277240" y="88772"/>
                </a:lnTo>
                <a:lnTo>
                  <a:pt x="276606" y="88137"/>
                </a:lnTo>
                <a:lnTo>
                  <a:pt x="276098" y="87375"/>
                </a:lnTo>
                <a:lnTo>
                  <a:pt x="268732" y="84962"/>
                </a:lnTo>
                <a:lnTo>
                  <a:pt x="263651" y="84708"/>
                </a:lnTo>
                <a:close/>
              </a:path>
              <a:path w="672464" h="275589">
                <a:moveTo>
                  <a:pt x="411413" y="109981"/>
                </a:moveTo>
                <a:lnTo>
                  <a:pt x="347852" y="109981"/>
                </a:lnTo>
                <a:lnTo>
                  <a:pt x="354330" y="111125"/>
                </a:lnTo>
                <a:lnTo>
                  <a:pt x="360045" y="113410"/>
                </a:lnTo>
                <a:lnTo>
                  <a:pt x="382015" y="139445"/>
                </a:lnTo>
                <a:lnTo>
                  <a:pt x="383921" y="145668"/>
                </a:lnTo>
                <a:lnTo>
                  <a:pt x="384810" y="153669"/>
                </a:lnTo>
                <a:lnTo>
                  <a:pt x="384810" y="267969"/>
                </a:lnTo>
                <a:lnTo>
                  <a:pt x="385190" y="268858"/>
                </a:lnTo>
                <a:lnTo>
                  <a:pt x="385825" y="269493"/>
                </a:lnTo>
                <a:lnTo>
                  <a:pt x="386334" y="270255"/>
                </a:lnTo>
                <a:lnTo>
                  <a:pt x="387350" y="270890"/>
                </a:lnTo>
                <a:lnTo>
                  <a:pt x="390144" y="271906"/>
                </a:lnTo>
                <a:lnTo>
                  <a:pt x="392175" y="272288"/>
                </a:lnTo>
                <a:lnTo>
                  <a:pt x="397129" y="272795"/>
                </a:lnTo>
                <a:lnTo>
                  <a:pt x="400304" y="272922"/>
                </a:lnTo>
                <a:lnTo>
                  <a:pt x="407924" y="272922"/>
                </a:lnTo>
                <a:lnTo>
                  <a:pt x="422275" y="269493"/>
                </a:lnTo>
                <a:lnTo>
                  <a:pt x="422910" y="268858"/>
                </a:lnTo>
                <a:lnTo>
                  <a:pt x="423290" y="267969"/>
                </a:lnTo>
                <a:lnTo>
                  <a:pt x="423290" y="159384"/>
                </a:lnTo>
                <a:lnTo>
                  <a:pt x="417193" y="120780"/>
                </a:lnTo>
                <a:lnTo>
                  <a:pt x="414321" y="114712"/>
                </a:lnTo>
                <a:lnTo>
                  <a:pt x="411413" y="109981"/>
                </a:lnTo>
                <a:close/>
              </a:path>
              <a:path w="672464" h="275589">
                <a:moveTo>
                  <a:pt x="348234" y="81914"/>
                </a:moveTo>
                <a:lnTo>
                  <a:pt x="303962" y="94114"/>
                </a:lnTo>
                <a:lnTo>
                  <a:pt x="277495" y="114045"/>
                </a:lnTo>
                <a:lnTo>
                  <a:pt x="320605" y="114045"/>
                </a:lnTo>
                <a:lnTo>
                  <a:pt x="325897" y="112093"/>
                </a:lnTo>
                <a:lnTo>
                  <a:pt x="333122" y="110507"/>
                </a:lnTo>
                <a:lnTo>
                  <a:pt x="340360" y="109981"/>
                </a:lnTo>
                <a:lnTo>
                  <a:pt x="411413" y="109981"/>
                </a:lnTo>
                <a:lnTo>
                  <a:pt x="410854" y="109073"/>
                </a:lnTo>
                <a:lnTo>
                  <a:pt x="375969" y="85290"/>
                </a:lnTo>
                <a:lnTo>
                  <a:pt x="358304" y="82294"/>
                </a:lnTo>
                <a:lnTo>
                  <a:pt x="348234" y="81914"/>
                </a:lnTo>
                <a:close/>
              </a:path>
              <a:path w="672464" h="275589">
                <a:moveTo>
                  <a:pt x="569849" y="81914"/>
                </a:moveTo>
                <a:lnTo>
                  <a:pt x="530733" y="88900"/>
                </a:lnTo>
                <a:lnTo>
                  <a:pt x="497131" y="115569"/>
                </a:lnTo>
                <a:lnTo>
                  <a:pt x="480869" y="159369"/>
                </a:lnTo>
                <a:lnTo>
                  <a:pt x="479518" y="184040"/>
                </a:lnTo>
                <a:lnTo>
                  <a:pt x="479724" y="190579"/>
                </a:lnTo>
                <a:lnTo>
                  <a:pt x="490108" y="233632"/>
                </a:lnTo>
                <a:lnTo>
                  <a:pt x="517536" y="263848"/>
                </a:lnTo>
                <a:lnTo>
                  <a:pt x="564642" y="275463"/>
                </a:lnTo>
                <a:lnTo>
                  <a:pt x="575020" y="274939"/>
                </a:lnTo>
                <a:lnTo>
                  <a:pt x="612491" y="262463"/>
                </a:lnTo>
                <a:lnTo>
                  <a:pt x="632976" y="247903"/>
                </a:lnTo>
                <a:lnTo>
                  <a:pt x="571373" y="247903"/>
                </a:lnTo>
                <a:lnTo>
                  <a:pt x="564157" y="247524"/>
                </a:lnTo>
                <a:lnTo>
                  <a:pt x="526161" y="219455"/>
                </a:lnTo>
                <a:lnTo>
                  <a:pt x="519380" y="180975"/>
                </a:lnTo>
                <a:lnTo>
                  <a:pt x="519302" y="169037"/>
                </a:lnTo>
                <a:lnTo>
                  <a:pt x="520192" y="160908"/>
                </a:lnTo>
                <a:lnTo>
                  <a:pt x="522224" y="152780"/>
                </a:lnTo>
                <a:lnTo>
                  <a:pt x="524129" y="144652"/>
                </a:lnTo>
                <a:lnTo>
                  <a:pt x="553539" y="112996"/>
                </a:lnTo>
                <a:lnTo>
                  <a:pt x="573024" y="109727"/>
                </a:lnTo>
                <a:lnTo>
                  <a:pt x="672211" y="109727"/>
                </a:lnTo>
                <a:lnTo>
                  <a:pt x="672211" y="108584"/>
                </a:lnTo>
                <a:lnTo>
                  <a:pt x="633602" y="108584"/>
                </a:lnTo>
                <a:lnTo>
                  <a:pt x="626149" y="102415"/>
                </a:lnTo>
                <a:lnTo>
                  <a:pt x="618648" y="97043"/>
                </a:lnTo>
                <a:lnTo>
                  <a:pt x="578804" y="82341"/>
                </a:lnTo>
                <a:lnTo>
                  <a:pt x="569849" y="81914"/>
                </a:lnTo>
                <a:close/>
              </a:path>
              <a:path w="672464" h="275589">
                <a:moveTo>
                  <a:pt x="672211" y="243585"/>
                </a:moveTo>
                <a:lnTo>
                  <a:pt x="638048" y="243585"/>
                </a:lnTo>
                <a:lnTo>
                  <a:pt x="638048" y="267969"/>
                </a:lnTo>
                <a:lnTo>
                  <a:pt x="652272" y="272922"/>
                </a:lnTo>
                <a:lnTo>
                  <a:pt x="658622" y="272922"/>
                </a:lnTo>
                <a:lnTo>
                  <a:pt x="672211" y="267969"/>
                </a:lnTo>
                <a:lnTo>
                  <a:pt x="672211" y="243585"/>
                </a:lnTo>
                <a:close/>
              </a:path>
              <a:path w="672464" h="275589">
                <a:moveTo>
                  <a:pt x="672211" y="109727"/>
                </a:moveTo>
                <a:lnTo>
                  <a:pt x="573024" y="109727"/>
                </a:lnTo>
                <a:lnTo>
                  <a:pt x="580858" y="110253"/>
                </a:lnTo>
                <a:lnTo>
                  <a:pt x="588549" y="111839"/>
                </a:lnTo>
                <a:lnTo>
                  <a:pt x="625863" y="135381"/>
                </a:lnTo>
                <a:lnTo>
                  <a:pt x="633602" y="143001"/>
                </a:lnTo>
                <a:lnTo>
                  <a:pt x="633602" y="213487"/>
                </a:lnTo>
                <a:lnTo>
                  <a:pt x="600710" y="240283"/>
                </a:lnTo>
                <a:lnTo>
                  <a:pt x="576580" y="247903"/>
                </a:lnTo>
                <a:lnTo>
                  <a:pt x="632976" y="247903"/>
                </a:lnTo>
                <a:lnTo>
                  <a:pt x="638048" y="243585"/>
                </a:lnTo>
                <a:lnTo>
                  <a:pt x="672211" y="243585"/>
                </a:lnTo>
                <a:lnTo>
                  <a:pt x="672211" y="109727"/>
                </a:lnTo>
                <a:close/>
              </a:path>
              <a:path w="672464" h="275589">
                <a:moveTo>
                  <a:pt x="656589" y="0"/>
                </a:moveTo>
                <a:lnTo>
                  <a:pt x="648970" y="0"/>
                </a:lnTo>
                <a:lnTo>
                  <a:pt x="645922" y="126"/>
                </a:lnTo>
                <a:lnTo>
                  <a:pt x="643509" y="380"/>
                </a:lnTo>
                <a:lnTo>
                  <a:pt x="641096" y="762"/>
                </a:lnTo>
                <a:lnTo>
                  <a:pt x="639063" y="1142"/>
                </a:lnTo>
                <a:lnTo>
                  <a:pt x="637539" y="1650"/>
                </a:lnTo>
                <a:lnTo>
                  <a:pt x="636015" y="2031"/>
                </a:lnTo>
                <a:lnTo>
                  <a:pt x="635000" y="2666"/>
                </a:lnTo>
                <a:lnTo>
                  <a:pt x="634364" y="3555"/>
                </a:lnTo>
                <a:lnTo>
                  <a:pt x="633857" y="4444"/>
                </a:lnTo>
                <a:lnTo>
                  <a:pt x="633602" y="5333"/>
                </a:lnTo>
                <a:lnTo>
                  <a:pt x="633602" y="108584"/>
                </a:lnTo>
                <a:lnTo>
                  <a:pt x="672211" y="108584"/>
                </a:lnTo>
                <a:lnTo>
                  <a:pt x="672211" y="5333"/>
                </a:lnTo>
                <a:lnTo>
                  <a:pt x="671957" y="4444"/>
                </a:lnTo>
                <a:lnTo>
                  <a:pt x="671195" y="3555"/>
                </a:lnTo>
                <a:lnTo>
                  <a:pt x="670560" y="2666"/>
                </a:lnTo>
                <a:lnTo>
                  <a:pt x="669417" y="2031"/>
                </a:lnTo>
                <a:lnTo>
                  <a:pt x="668020" y="1650"/>
                </a:lnTo>
                <a:lnTo>
                  <a:pt x="666623" y="1142"/>
                </a:lnTo>
                <a:lnTo>
                  <a:pt x="664718" y="762"/>
                </a:lnTo>
                <a:lnTo>
                  <a:pt x="662305" y="380"/>
                </a:lnTo>
                <a:lnTo>
                  <a:pt x="659764" y="126"/>
                </a:lnTo>
                <a:lnTo>
                  <a:pt x="656589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6407" y="5212587"/>
            <a:ext cx="702945" cy="278130"/>
          </a:xfrm>
          <a:custGeom>
            <a:avLst/>
            <a:gdLst/>
            <a:ahLst/>
            <a:cxnLst/>
            <a:rect l="l" t="t" r="r" b="b"/>
            <a:pathLst>
              <a:path w="702945" h="278129">
                <a:moveTo>
                  <a:pt x="75692" y="114680"/>
                </a:moveTo>
                <a:lnTo>
                  <a:pt x="36957" y="114680"/>
                </a:lnTo>
                <a:lnTo>
                  <a:pt x="36957" y="270128"/>
                </a:lnTo>
                <a:lnTo>
                  <a:pt x="37338" y="271017"/>
                </a:lnTo>
                <a:lnTo>
                  <a:pt x="37973" y="271652"/>
                </a:lnTo>
                <a:lnTo>
                  <a:pt x="38608" y="272414"/>
                </a:lnTo>
                <a:lnTo>
                  <a:pt x="39624" y="273050"/>
                </a:lnTo>
                <a:lnTo>
                  <a:pt x="41148" y="273557"/>
                </a:lnTo>
                <a:lnTo>
                  <a:pt x="42545" y="274065"/>
                </a:lnTo>
                <a:lnTo>
                  <a:pt x="44576" y="274447"/>
                </a:lnTo>
                <a:lnTo>
                  <a:pt x="49530" y="274954"/>
                </a:lnTo>
                <a:lnTo>
                  <a:pt x="52578" y="275081"/>
                </a:lnTo>
                <a:lnTo>
                  <a:pt x="60071" y="275081"/>
                </a:lnTo>
                <a:lnTo>
                  <a:pt x="75692" y="270128"/>
                </a:lnTo>
                <a:lnTo>
                  <a:pt x="75692" y="114680"/>
                </a:lnTo>
                <a:close/>
              </a:path>
              <a:path w="702945" h="278129">
                <a:moveTo>
                  <a:pt x="123698" y="87756"/>
                </a:moveTo>
                <a:lnTo>
                  <a:pt x="6223" y="87756"/>
                </a:lnTo>
                <a:lnTo>
                  <a:pt x="5080" y="88011"/>
                </a:lnTo>
                <a:lnTo>
                  <a:pt x="4191" y="88518"/>
                </a:lnTo>
                <a:lnTo>
                  <a:pt x="3301" y="88900"/>
                </a:lnTo>
                <a:lnTo>
                  <a:pt x="2413" y="89788"/>
                </a:lnTo>
                <a:lnTo>
                  <a:pt x="1905" y="90804"/>
                </a:lnTo>
                <a:lnTo>
                  <a:pt x="1270" y="91948"/>
                </a:lnTo>
                <a:lnTo>
                  <a:pt x="762" y="93344"/>
                </a:lnTo>
                <a:lnTo>
                  <a:pt x="508" y="95123"/>
                </a:lnTo>
                <a:lnTo>
                  <a:pt x="126" y="96774"/>
                </a:lnTo>
                <a:lnTo>
                  <a:pt x="0" y="106044"/>
                </a:lnTo>
                <a:lnTo>
                  <a:pt x="635" y="109474"/>
                </a:lnTo>
                <a:lnTo>
                  <a:pt x="1905" y="111505"/>
                </a:lnTo>
                <a:lnTo>
                  <a:pt x="3048" y="113537"/>
                </a:lnTo>
                <a:lnTo>
                  <a:pt x="4953" y="114680"/>
                </a:lnTo>
                <a:lnTo>
                  <a:pt x="124841" y="114680"/>
                </a:lnTo>
                <a:lnTo>
                  <a:pt x="126619" y="113537"/>
                </a:lnTo>
                <a:lnTo>
                  <a:pt x="129413" y="109474"/>
                </a:lnTo>
                <a:lnTo>
                  <a:pt x="130175" y="106044"/>
                </a:lnTo>
                <a:lnTo>
                  <a:pt x="130175" y="98805"/>
                </a:lnTo>
                <a:lnTo>
                  <a:pt x="129921" y="96774"/>
                </a:lnTo>
                <a:lnTo>
                  <a:pt x="129540" y="95123"/>
                </a:lnTo>
                <a:lnTo>
                  <a:pt x="129159" y="93344"/>
                </a:lnTo>
                <a:lnTo>
                  <a:pt x="125603" y="88518"/>
                </a:lnTo>
                <a:lnTo>
                  <a:pt x="124714" y="88011"/>
                </a:lnTo>
                <a:lnTo>
                  <a:pt x="123698" y="87756"/>
                </a:lnTo>
                <a:close/>
              </a:path>
              <a:path w="702945" h="278129">
                <a:moveTo>
                  <a:pt x="109982" y="0"/>
                </a:moveTo>
                <a:lnTo>
                  <a:pt x="104521" y="0"/>
                </a:lnTo>
                <a:lnTo>
                  <a:pt x="96214" y="240"/>
                </a:lnTo>
                <a:lnTo>
                  <a:pt x="59182" y="10794"/>
                </a:lnTo>
                <a:lnTo>
                  <a:pt x="39314" y="44950"/>
                </a:lnTo>
                <a:lnTo>
                  <a:pt x="36957" y="69596"/>
                </a:lnTo>
                <a:lnTo>
                  <a:pt x="36957" y="87756"/>
                </a:lnTo>
                <a:lnTo>
                  <a:pt x="75692" y="87756"/>
                </a:lnTo>
                <a:lnTo>
                  <a:pt x="75717" y="60761"/>
                </a:lnTo>
                <a:lnTo>
                  <a:pt x="76200" y="54610"/>
                </a:lnTo>
                <a:lnTo>
                  <a:pt x="77343" y="49402"/>
                </a:lnTo>
                <a:lnTo>
                  <a:pt x="78359" y="44068"/>
                </a:lnTo>
                <a:lnTo>
                  <a:pt x="80137" y="39750"/>
                </a:lnTo>
                <a:lnTo>
                  <a:pt x="82676" y="36449"/>
                </a:lnTo>
                <a:lnTo>
                  <a:pt x="85090" y="33147"/>
                </a:lnTo>
                <a:lnTo>
                  <a:pt x="88392" y="30734"/>
                </a:lnTo>
                <a:lnTo>
                  <a:pt x="92456" y="29082"/>
                </a:lnTo>
                <a:lnTo>
                  <a:pt x="96520" y="27559"/>
                </a:lnTo>
                <a:lnTo>
                  <a:pt x="101346" y="26797"/>
                </a:lnTo>
                <a:lnTo>
                  <a:pt x="141295" y="26797"/>
                </a:lnTo>
                <a:lnTo>
                  <a:pt x="141605" y="25018"/>
                </a:lnTo>
                <a:lnTo>
                  <a:pt x="141859" y="22987"/>
                </a:lnTo>
                <a:lnTo>
                  <a:pt x="141732" y="15875"/>
                </a:lnTo>
                <a:lnTo>
                  <a:pt x="141224" y="12318"/>
                </a:lnTo>
                <a:lnTo>
                  <a:pt x="140843" y="10922"/>
                </a:lnTo>
                <a:lnTo>
                  <a:pt x="139573" y="8381"/>
                </a:lnTo>
                <a:lnTo>
                  <a:pt x="138811" y="7365"/>
                </a:lnTo>
                <a:lnTo>
                  <a:pt x="137795" y="6603"/>
                </a:lnTo>
                <a:lnTo>
                  <a:pt x="136906" y="5841"/>
                </a:lnTo>
                <a:lnTo>
                  <a:pt x="135000" y="4952"/>
                </a:lnTo>
                <a:lnTo>
                  <a:pt x="129413" y="2921"/>
                </a:lnTo>
                <a:lnTo>
                  <a:pt x="125475" y="2031"/>
                </a:lnTo>
                <a:lnTo>
                  <a:pt x="120396" y="1269"/>
                </a:lnTo>
                <a:lnTo>
                  <a:pt x="115316" y="380"/>
                </a:lnTo>
                <a:lnTo>
                  <a:pt x="109982" y="0"/>
                </a:lnTo>
                <a:close/>
              </a:path>
              <a:path w="702945" h="278129">
                <a:moveTo>
                  <a:pt x="141295" y="26797"/>
                </a:moveTo>
                <a:lnTo>
                  <a:pt x="111251" y="26797"/>
                </a:lnTo>
                <a:lnTo>
                  <a:pt x="114935" y="27050"/>
                </a:lnTo>
                <a:lnTo>
                  <a:pt x="118237" y="27686"/>
                </a:lnTo>
                <a:lnTo>
                  <a:pt x="121412" y="28193"/>
                </a:lnTo>
                <a:lnTo>
                  <a:pt x="124079" y="28828"/>
                </a:lnTo>
                <a:lnTo>
                  <a:pt x="126492" y="29590"/>
                </a:lnTo>
                <a:lnTo>
                  <a:pt x="128778" y="30352"/>
                </a:lnTo>
                <a:lnTo>
                  <a:pt x="130810" y="30987"/>
                </a:lnTo>
                <a:lnTo>
                  <a:pt x="132334" y="31496"/>
                </a:lnTo>
                <a:lnTo>
                  <a:pt x="133985" y="32130"/>
                </a:lnTo>
                <a:lnTo>
                  <a:pt x="135382" y="32385"/>
                </a:lnTo>
                <a:lnTo>
                  <a:pt x="137414" y="32385"/>
                </a:lnTo>
                <a:lnTo>
                  <a:pt x="138175" y="32257"/>
                </a:lnTo>
                <a:lnTo>
                  <a:pt x="141141" y="27686"/>
                </a:lnTo>
                <a:lnTo>
                  <a:pt x="141295" y="26797"/>
                </a:lnTo>
                <a:close/>
              </a:path>
              <a:path w="702945" h="278129">
                <a:moveTo>
                  <a:pt x="258445" y="84074"/>
                </a:moveTo>
                <a:lnTo>
                  <a:pt x="247183" y="84500"/>
                </a:lnTo>
                <a:lnTo>
                  <a:pt x="236458" y="85772"/>
                </a:lnTo>
                <a:lnTo>
                  <a:pt x="199453" y="99091"/>
                </a:lnTo>
                <a:lnTo>
                  <a:pt x="168677" y="132256"/>
                </a:lnTo>
                <a:lnTo>
                  <a:pt x="158291" y="170687"/>
                </a:lnTo>
                <a:lnTo>
                  <a:pt x="157869" y="181990"/>
                </a:lnTo>
                <a:lnTo>
                  <a:pt x="158269" y="193339"/>
                </a:lnTo>
                <a:lnTo>
                  <a:pt x="168350" y="232241"/>
                </a:lnTo>
                <a:lnTo>
                  <a:pt x="199390" y="264064"/>
                </a:lnTo>
                <a:lnTo>
                  <a:pt x="238347" y="276113"/>
                </a:lnTo>
                <a:lnTo>
                  <a:pt x="262636" y="277622"/>
                </a:lnTo>
                <a:lnTo>
                  <a:pt x="269968" y="277504"/>
                </a:lnTo>
                <a:lnTo>
                  <a:pt x="313817" y="271652"/>
                </a:lnTo>
                <a:lnTo>
                  <a:pt x="340995" y="258317"/>
                </a:lnTo>
                <a:lnTo>
                  <a:pt x="341249" y="257428"/>
                </a:lnTo>
                <a:lnTo>
                  <a:pt x="341503" y="255015"/>
                </a:lnTo>
                <a:lnTo>
                  <a:pt x="341757" y="253873"/>
                </a:lnTo>
                <a:lnTo>
                  <a:pt x="341757" y="251460"/>
                </a:lnTo>
                <a:lnTo>
                  <a:pt x="266192" y="251460"/>
                </a:lnTo>
                <a:lnTo>
                  <a:pt x="257101" y="251174"/>
                </a:lnTo>
                <a:lnTo>
                  <a:pt x="218313" y="239649"/>
                </a:lnTo>
                <a:lnTo>
                  <a:pt x="198485" y="201374"/>
                </a:lnTo>
                <a:lnTo>
                  <a:pt x="197612" y="187451"/>
                </a:lnTo>
                <a:lnTo>
                  <a:pt x="339598" y="187451"/>
                </a:lnTo>
                <a:lnTo>
                  <a:pt x="343026" y="186309"/>
                </a:lnTo>
                <a:lnTo>
                  <a:pt x="349123" y="181990"/>
                </a:lnTo>
                <a:lnTo>
                  <a:pt x="350647" y="178435"/>
                </a:lnTo>
                <a:lnTo>
                  <a:pt x="350647" y="167512"/>
                </a:lnTo>
                <a:lnTo>
                  <a:pt x="350498" y="163702"/>
                </a:lnTo>
                <a:lnTo>
                  <a:pt x="197612" y="163702"/>
                </a:lnTo>
                <a:lnTo>
                  <a:pt x="197993" y="156590"/>
                </a:lnTo>
                <a:lnTo>
                  <a:pt x="218186" y="120776"/>
                </a:lnTo>
                <a:lnTo>
                  <a:pt x="256413" y="109347"/>
                </a:lnTo>
                <a:lnTo>
                  <a:pt x="329497" y="109347"/>
                </a:lnTo>
                <a:lnTo>
                  <a:pt x="328930" y="108712"/>
                </a:lnTo>
                <a:lnTo>
                  <a:pt x="291341" y="87878"/>
                </a:lnTo>
                <a:lnTo>
                  <a:pt x="270299" y="84500"/>
                </a:lnTo>
                <a:lnTo>
                  <a:pt x="258445" y="84074"/>
                </a:lnTo>
                <a:close/>
              </a:path>
              <a:path w="702945" h="278129">
                <a:moveTo>
                  <a:pt x="336550" y="238125"/>
                </a:moveTo>
                <a:lnTo>
                  <a:pt x="333629" y="238125"/>
                </a:lnTo>
                <a:lnTo>
                  <a:pt x="330835" y="238760"/>
                </a:lnTo>
                <a:lnTo>
                  <a:pt x="323469" y="241553"/>
                </a:lnTo>
                <a:lnTo>
                  <a:pt x="318770" y="243077"/>
                </a:lnTo>
                <a:lnTo>
                  <a:pt x="313182" y="244728"/>
                </a:lnTo>
                <a:lnTo>
                  <a:pt x="307467" y="246506"/>
                </a:lnTo>
                <a:lnTo>
                  <a:pt x="300736" y="248030"/>
                </a:lnTo>
                <a:lnTo>
                  <a:pt x="266192" y="251460"/>
                </a:lnTo>
                <a:lnTo>
                  <a:pt x="341757" y="251460"/>
                </a:lnTo>
                <a:lnTo>
                  <a:pt x="341630" y="246252"/>
                </a:lnTo>
                <a:lnTo>
                  <a:pt x="341375" y="244728"/>
                </a:lnTo>
                <a:lnTo>
                  <a:pt x="341249" y="243077"/>
                </a:lnTo>
                <a:lnTo>
                  <a:pt x="340868" y="241807"/>
                </a:lnTo>
                <a:lnTo>
                  <a:pt x="340360" y="240918"/>
                </a:lnTo>
                <a:lnTo>
                  <a:pt x="339979" y="239902"/>
                </a:lnTo>
                <a:lnTo>
                  <a:pt x="339217" y="239267"/>
                </a:lnTo>
                <a:lnTo>
                  <a:pt x="338455" y="238760"/>
                </a:lnTo>
                <a:lnTo>
                  <a:pt x="337566" y="238378"/>
                </a:lnTo>
                <a:lnTo>
                  <a:pt x="336550" y="238125"/>
                </a:lnTo>
                <a:close/>
              </a:path>
              <a:path w="702945" h="278129">
                <a:moveTo>
                  <a:pt x="329497" y="109347"/>
                </a:moveTo>
                <a:lnTo>
                  <a:pt x="256413" y="109347"/>
                </a:lnTo>
                <a:lnTo>
                  <a:pt x="269535" y="110251"/>
                </a:lnTo>
                <a:lnTo>
                  <a:pt x="280908" y="112966"/>
                </a:lnTo>
                <a:lnTo>
                  <a:pt x="308959" y="141049"/>
                </a:lnTo>
                <a:lnTo>
                  <a:pt x="312039" y="163702"/>
                </a:lnTo>
                <a:lnTo>
                  <a:pt x="350498" y="163702"/>
                </a:lnTo>
                <a:lnTo>
                  <a:pt x="338661" y="120919"/>
                </a:lnTo>
                <a:lnTo>
                  <a:pt x="334170" y="114571"/>
                </a:lnTo>
                <a:lnTo>
                  <a:pt x="329497" y="109347"/>
                </a:lnTo>
                <a:close/>
              </a:path>
              <a:path w="702945" h="278129">
                <a:moveTo>
                  <a:pt x="409701" y="86867"/>
                </a:moveTo>
                <a:lnTo>
                  <a:pt x="398780" y="86867"/>
                </a:lnTo>
                <a:lnTo>
                  <a:pt x="393700" y="87122"/>
                </a:lnTo>
                <a:lnTo>
                  <a:pt x="387223" y="89662"/>
                </a:lnTo>
                <a:lnTo>
                  <a:pt x="386588" y="90424"/>
                </a:lnTo>
                <a:lnTo>
                  <a:pt x="386424" y="90804"/>
                </a:lnTo>
                <a:lnTo>
                  <a:pt x="386334" y="94487"/>
                </a:lnTo>
                <a:lnTo>
                  <a:pt x="386715" y="95885"/>
                </a:lnTo>
                <a:lnTo>
                  <a:pt x="386969" y="97154"/>
                </a:lnTo>
                <a:lnTo>
                  <a:pt x="388366" y="100711"/>
                </a:lnTo>
                <a:lnTo>
                  <a:pt x="449580" y="268097"/>
                </a:lnTo>
                <a:lnTo>
                  <a:pt x="450088" y="269366"/>
                </a:lnTo>
                <a:lnTo>
                  <a:pt x="470408" y="275081"/>
                </a:lnTo>
                <a:lnTo>
                  <a:pt x="479806" y="275081"/>
                </a:lnTo>
                <a:lnTo>
                  <a:pt x="486918" y="274827"/>
                </a:lnTo>
                <a:lnTo>
                  <a:pt x="490093" y="274574"/>
                </a:lnTo>
                <a:lnTo>
                  <a:pt x="492760" y="274319"/>
                </a:lnTo>
                <a:lnTo>
                  <a:pt x="494792" y="273685"/>
                </a:lnTo>
                <a:lnTo>
                  <a:pt x="496824" y="273176"/>
                </a:lnTo>
                <a:lnTo>
                  <a:pt x="510469" y="240029"/>
                </a:lnTo>
                <a:lnTo>
                  <a:pt x="477520" y="240029"/>
                </a:lnTo>
                <a:lnTo>
                  <a:pt x="477012" y="238378"/>
                </a:lnTo>
                <a:lnTo>
                  <a:pt x="426085" y="91948"/>
                </a:lnTo>
                <a:lnTo>
                  <a:pt x="425377" y="90804"/>
                </a:lnTo>
                <a:lnTo>
                  <a:pt x="424942" y="90042"/>
                </a:lnTo>
                <a:lnTo>
                  <a:pt x="424307" y="89280"/>
                </a:lnTo>
                <a:lnTo>
                  <a:pt x="423291" y="88518"/>
                </a:lnTo>
                <a:lnTo>
                  <a:pt x="421894" y="88137"/>
                </a:lnTo>
                <a:lnTo>
                  <a:pt x="420497" y="87629"/>
                </a:lnTo>
                <a:lnTo>
                  <a:pt x="418465" y="87375"/>
                </a:lnTo>
                <a:lnTo>
                  <a:pt x="415798" y="87122"/>
                </a:lnTo>
                <a:lnTo>
                  <a:pt x="413131" y="86994"/>
                </a:lnTo>
                <a:lnTo>
                  <a:pt x="409701" y="86867"/>
                </a:lnTo>
                <a:close/>
              </a:path>
              <a:path w="702945" h="278129">
                <a:moveTo>
                  <a:pt x="579247" y="138556"/>
                </a:moveTo>
                <a:lnTo>
                  <a:pt x="542798" y="138556"/>
                </a:lnTo>
                <a:lnTo>
                  <a:pt x="543179" y="140207"/>
                </a:lnTo>
                <a:lnTo>
                  <a:pt x="587248" y="268097"/>
                </a:lnTo>
                <a:lnTo>
                  <a:pt x="587629" y="269366"/>
                </a:lnTo>
                <a:lnTo>
                  <a:pt x="608711" y="275081"/>
                </a:lnTo>
                <a:lnTo>
                  <a:pt x="618236" y="275081"/>
                </a:lnTo>
                <a:lnTo>
                  <a:pt x="625221" y="274827"/>
                </a:lnTo>
                <a:lnTo>
                  <a:pt x="628269" y="274574"/>
                </a:lnTo>
                <a:lnTo>
                  <a:pt x="630682" y="274319"/>
                </a:lnTo>
                <a:lnTo>
                  <a:pt x="632460" y="273685"/>
                </a:lnTo>
                <a:lnTo>
                  <a:pt x="634365" y="273176"/>
                </a:lnTo>
                <a:lnTo>
                  <a:pt x="649292" y="240029"/>
                </a:lnTo>
                <a:lnTo>
                  <a:pt x="614045" y="240029"/>
                </a:lnTo>
                <a:lnTo>
                  <a:pt x="613537" y="238378"/>
                </a:lnTo>
                <a:lnTo>
                  <a:pt x="579247" y="138556"/>
                </a:lnTo>
                <a:close/>
              </a:path>
              <a:path w="702945" h="278129">
                <a:moveTo>
                  <a:pt x="547878" y="86867"/>
                </a:moveTo>
                <a:lnTo>
                  <a:pt x="540258" y="86867"/>
                </a:lnTo>
                <a:lnTo>
                  <a:pt x="537083" y="86994"/>
                </a:lnTo>
                <a:lnTo>
                  <a:pt x="534670" y="87122"/>
                </a:lnTo>
                <a:lnTo>
                  <a:pt x="532257" y="87375"/>
                </a:lnTo>
                <a:lnTo>
                  <a:pt x="530351" y="87629"/>
                </a:lnTo>
                <a:lnTo>
                  <a:pt x="528955" y="88137"/>
                </a:lnTo>
                <a:lnTo>
                  <a:pt x="527558" y="88518"/>
                </a:lnTo>
                <a:lnTo>
                  <a:pt x="526542" y="89280"/>
                </a:lnTo>
                <a:lnTo>
                  <a:pt x="525145" y="90931"/>
                </a:lnTo>
                <a:lnTo>
                  <a:pt x="524637" y="91948"/>
                </a:lnTo>
                <a:lnTo>
                  <a:pt x="524383" y="93090"/>
                </a:lnTo>
                <a:lnTo>
                  <a:pt x="478028" y="238378"/>
                </a:lnTo>
                <a:lnTo>
                  <a:pt x="477520" y="240029"/>
                </a:lnTo>
                <a:lnTo>
                  <a:pt x="510469" y="240029"/>
                </a:lnTo>
                <a:lnTo>
                  <a:pt x="542290" y="140207"/>
                </a:lnTo>
                <a:lnTo>
                  <a:pt x="542798" y="138556"/>
                </a:lnTo>
                <a:lnTo>
                  <a:pt x="579247" y="138556"/>
                </a:lnTo>
                <a:lnTo>
                  <a:pt x="563403" y="92455"/>
                </a:lnTo>
                <a:lnTo>
                  <a:pt x="559054" y="88137"/>
                </a:lnTo>
                <a:lnTo>
                  <a:pt x="557657" y="87629"/>
                </a:lnTo>
                <a:lnTo>
                  <a:pt x="555751" y="87375"/>
                </a:lnTo>
                <a:lnTo>
                  <a:pt x="553339" y="87122"/>
                </a:lnTo>
                <a:lnTo>
                  <a:pt x="550926" y="86994"/>
                </a:lnTo>
                <a:lnTo>
                  <a:pt x="547878" y="86867"/>
                </a:lnTo>
                <a:close/>
              </a:path>
              <a:path w="702945" h="278129">
                <a:moveTo>
                  <a:pt x="691515" y="86867"/>
                </a:moveTo>
                <a:lnTo>
                  <a:pt x="680720" y="86867"/>
                </a:lnTo>
                <a:lnTo>
                  <a:pt x="677418" y="86994"/>
                </a:lnTo>
                <a:lnTo>
                  <a:pt x="674878" y="87122"/>
                </a:lnTo>
                <a:lnTo>
                  <a:pt x="672338" y="87375"/>
                </a:lnTo>
                <a:lnTo>
                  <a:pt x="670306" y="87629"/>
                </a:lnTo>
                <a:lnTo>
                  <a:pt x="668909" y="88137"/>
                </a:lnTo>
                <a:lnTo>
                  <a:pt x="667385" y="88518"/>
                </a:lnTo>
                <a:lnTo>
                  <a:pt x="666242" y="89280"/>
                </a:lnTo>
                <a:lnTo>
                  <a:pt x="664845" y="90931"/>
                </a:lnTo>
                <a:lnTo>
                  <a:pt x="664337" y="91948"/>
                </a:lnTo>
                <a:lnTo>
                  <a:pt x="664083" y="93090"/>
                </a:lnTo>
                <a:lnTo>
                  <a:pt x="614172" y="238378"/>
                </a:lnTo>
                <a:lnTo>
                  <a:pt x="614045" y="240029"/>
                </a:lnTo>
                <a:lnTo>
                  <a:pt x="649292" y="240029"/>
                </a:lnTo>
                <a:lnTo>
                  <a:pt x="700659" y="100711"/>
                </a:lnTo>
                <a:lnTo>
                  <a:pt x="701421" y="98805"/>
                </a:lnTo>
                <a:lnTo>
                  <a:pt x="702310" y="95885"/>
                </a:lnTo>
                <a:lnTo>
                  <a:pt x="702564" y="94487"/>
                </a:lnTo>
                <a:lnTo>
                  <a:pt x="702437" y="90424"/>
                </a:lnTo>
                <a:lnTo>
                  <a:pt x="701421" y="89153"/>
                </a:lnTo>
                <a:lnTo>
                  <a:pt x="700405" y="88518"/>
                </a:lnTo>
                <a:lnTo>
                  <a:pt x="697865" y="87502"/>
                </a:lnTo>
                <a:lnTo>
                  <a:pt x="695960" y="87122"/>
                </a:lnTo>
                <a:lnTo>
                  <a:pt x="691515" y="86867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6927" y="5213857"/>
            <a:ext cx="1033272" cy="276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91423" y="5296661"/>
            <a:ext cx="1439164" cy="193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76002" y="5213857"/>
            <a:ext cx="1104900" cy="276860"/>
          </a:xfrm>
          <a:custGeom>
            <a:avLst/>
            <a:gdLst/>
            <a:ahLst/>
            <a:cxnLst/>
            <a:rect l="l" t="t" r="r" b="b"/>
            <a:pathLst>
              <a:path w="1104900" h="276860">
                <a:moveTo>
                  <a:pt x="23368" y="85598"/>
                </a:moveTo>
                <a:lnTo>
                  <a:pt x="12446" y="85598"/>
                </a:lnTo>
                <a:lnTo>
                  <a:pt x="7366" y="85852"/>
                </a:lnTo>
                <a:lnTo>
                  <a:pt x="889" y="88392"/>
                </a:lnTo>
                <a:lnTo>
                  <a:pt x="253" y="89154"/>
                </a:lnTo>
                <a:lnTo>
                  <a:pt x="90" y="89535"/>
                </a:lnTo>
                <a:lnTo>
                  <a:pt x="0" y="93218"/>
                </a:lnTo>
                <a:lnTo>
                  <a:pt x="380" y="94615"/>
                </a:lnTo>
                <a:lnTo>
                  <a:pt x="635" y="95885"/>
                </a:lnTo>
                <a:lnTo>
                  <a:pt x="2031" y="99441"/>
                </a:lnTo>
                <a:lnTo>
                  <a:pt x="63246" y="266827"/>
                </a:lnTo>
                <a:lnTo>
                  <a:pt x="63753" y="268097"/>
                </a:lnTo>
                <a:lnTo>
                  <a:pt x="84074" y="273812"/>
                </a:lnTo>
                <a:lnTo>
                  <a:pt x="93472" y="273812"/>
                </a:lnTo>
                <a:lnTo>
                  <a:pt x="100584" y="273558"/>
                </a:lnTo>
                <a:lnTo>
                  <a:pt x="103759" y="273304"/>
                </a:lnTo>
                <a:lnTo>
                  <a:pt x="106425" y="273050"/>
                </a:lnTo>
                <a:lnTo>
                  <a:pt x="108457" y="272415"/>
                </a:lnTo>
                <a:lnTo>
                  <a:pt x="110490" y="271907"/>
                </a:lnTo>
                <a:lnTo>
                  <a:pt x="124135" y="238760"/>
                </a:lnTo>
                <a:lnTo>
                  <a:pt x="91186" y="238760"/>
                </a:lnTo>
                <a:lnTo>
                  <a:pt x="90677" y="237109"/>
                </a:lnTo>
                <a:lnTo>
                  <a:pt x="39750" y="90678"/>
                </a:lnTo>
                <a:lnTo>
                  <a:pt x="39043" y="89535"/>
                </a:lnTo>
                <a:lnTo>
                  <a:pt x="38607" y="88773"/>
                </a:lnTo>
                <a:lnTo>
                  <a:pt x="37973" y="88011"/>
                </a:lnTo>
                <a:lnTo>
                  <a:pt x="36956" y="87249"/>
                </a:lnTo>
                <a:lnTo>
                  <a:pt x="35560" y="86868"/>
                </a:lnTo>
                <a:lnTo>
                  <a:pt x="34163" y="86360"/>
                </a:lnTo>
                <a:lnTo>
                  <a:pt x="32130" y="86106"/>
                </a:lnTo>
                <a:lnTo>
                  <a:pt x="29464" y="85852"/>
                </a:lnTo>
                <a:lnTo>
                  <a:pt x="26797" y="85725"/>
                </a:lnTo>
                <a:lnTo>
                  <a:pt x="23368" y="85598"/>
                </a:lnTo>
                <a:close/>
              </a:path>
              <a:path w="1104900" h="276860">
                <a:moveTo>
                  <a:pt x="192913" y="137287"/>
                </a:moveTo>
                <a:lnTo>
                  <a:pt x="156464" y="137287"/>
                </a:lnTo>
                <a:lnTo>
                  <a:pt x="156845" y="138937"/>
                </a:lnTo>
                <a:lnTo>
                  <a:pt x="200914" y="266827"/>
                </a:lnTo>
                <a:lnTo>
                  <a:pt x="201295" y="268097"/>
                </a:lnTo>
                <a:lnTo>
                  <a:pt x="222376" y="273812"/>
                </a:lnTo>
                <a:lnTo>
                  <a:pt x="231901" y="273812"/>
                </a:lnTo>
                <a:lnTo>
                  <a:pt x="238887" y="273558"/>
                </a:lnTo>
                <a:lnTo>
                  <a:pt x="241935" y="273304"/>
                </a:lnTo>
                <a:lnTo>
                  <a:pt x="244348" y="273050"/>
                </a:lnTo>
                <a:lnTo>
                  <a:pt x="246125" y="272415"/>
                </a:lnTo>
                <a:lnTo>
                  <a:pt x="248030" y="271907"/>
                </a:lnTo>
                <a:lnTo>
                  <a:pt x="249427" y="271272"/>
                </a:lnTo>
                <a:lnTo>
                  <a:pt x="251332" y="269367"/>
                </a:lnTo>
                <a:lnTo>
                  <a:pt x="252095" y="268224"/>
                </a:lnTo>
                <a:lnTo>
                  <a:pt x="262958" y="238760"/>
                </a:lnTo>
                <a:lnTo>
                  <a:pt x="227711" y="238760"/>
                </a:lnTo>
                <a:lnTo>
                  <a:pt x="227202" y="237109"/>
                </a:lnTo>
                <a:lnTo>
                  <a:pt x="192913" y="137287"/>
                </a:lnTo>
                <a:close/>
              </a:path>
              <a:path w="1104900" h="276860">
                <a:moveTo>
                  <a:pt x="161544" y="85598"/>
                </a:moveTo>
                <a:lnTo>
                  <a:pt x="153924" y="85598"/>
                </a:lnTo>
                <a:lnTo>
                  <a:pt x="150749" y="85725"/>
                </a:lnTo>
                <a:lnTo>
                  <a:pt x="148336" y="85852"/>
                </a:lnTo>
                <a:lnTo>
                  <a:pt x="145923" y="86106"/>
                </a:lnTo>
                <a:lnTo>
                  <a:pt x="144018" y="86360"/>
                </a:lnTo>
                <a:lnTo>
                  <a:pt x="142621" y="86868"/>
                </a:lnTo>
                <a:lnTo>
                  <a:pt x="141224" y="87249"/>
                </a:lnTo>
                <a:lnTo>
                  <a:pt x="140207" y="88011"/>
                </a:lnTo>
                <a:lnTo>
                  <a:pt x="138811" y="89662"/>
                </a:lnTo>
                <a:lnTo>
                  <a:pt x="138302" y="90678"/>
                </a:lnTo>
                <a:lnTo>
                  <a:pt x="138049" y="91821"/>
                </a:lnTo>
                <a:lnTo>
                  <a:pt x="91694" y="237109"/>
                </a:lnTo>
                <a:lnTo>
                  <a:pt x="91186" y="238760"/>
                </a:lnTo>
                <a:lnTo>
                  <a:pt x="124135" y="238760"/>
                </a:lnTo>
                <a:lnTo>
                  <a:pt x="155955" y="138937"/>
                </a:lnTo>
                <a:lnTo>
                  <a:pt x="156464" y="137287"/>
                </a:lnTo>
                <a:lnTo>
                  <a:pt x="192913" y="137287"/>
                </a:lnTo>
                <a:lnTo>
                  <a:pt x="177069" y="91186"/>
                </a:lnTo>
                <a:lnTo>
                  <a:pt x="172720" y="86868"/>
                </a:lnTo>
                <a:lnTo>
                  <a:pt x="171323" y="86360"/>
                </a:lnTo>
                <a:lnTo>
                  <a:pt x="169418" y="86106"/>
                </a:lnTo>
                <a:lnTo>
                  <a:pt x="167004" y="85852"/>
                </a:lnTo>
                <a:lnTo>
                  <a:pt x="164592" y="85725"/>
                </a:lnTo>
                <a:lnTo>
                  <a:pt x="161544" y="85598"/>
                </a:lnTo>
                <a:close/>
              </a:path>
              <a:path w="1104900" h="276860">
                <a:moveTo>
                  <a:pt x="305180" y="85598"/>
                </a:moveTo>
                <a:lnTo>
                  <a:pt x="294386" y="85598"/>
                </a:lnTo>
                <a:lnTo>
                  <a:pt x="291084" y="85725"/>
                </a:lnTo>
                <a:lnTo>
                  <a:pt x="288544" y="85852"/>
                </a:lnTo>
                <a:lnTo>
                  <a:pt x="286003" y="86106"/>
                </a:lnTo>
                <a:lnTo>
                  <a:pt x="283972" y="86360"/>
                </a:lnTo>
                <a:lnTo>
                  <a:pt x="282575" y="86868"/>
                </a:lnTo>
                <a:lnTo>
                  <a:pt x="281050" y="87249"/>
                </a:lnTo>
                <a:lnTo>
                  <a:pt x="279907" y="88011"/>
                </a:lnTo>
                <a:lnTo>
                  <a:pt x="278511" y="89662"/>
                </a:lnTo>
                <a:lnTo>
                  <a:pt x="278002" y="90678"/>
                </a:lnTo>
                <a:lnTo>
                  <a:pt x="277749" y="91821"/>
                </a:lnTo>
                <a:lnTo>
                  <a:pt x="227838" y="237109"/>
                </a:lnTo>
                <a:lnTo>
                  <a:pt x="227711" y="238760"/>
                </a:lnTo>
                <a:lnTo>
                  <a:pt x="262958" y="238760"/>
                </a:lnTo>
                <a:lnTo>
                  <a:pt x="314325" y="99441"/>
                </a:lnTo>
                <a:lnTo>
                  <a:pt x="315087" y="97536"/>
                </a:lnTo>
                <a:lnTo>
                  <a:pt x="315975" y="94615"/>
                </a:lnTo>
                <a:lnTo>
                  <a:pt x="316229" y="93218"/>
                </a:lnTo>
                <a:lnTo>
                  <a:pt x="316102" y="89154"/>
                </a:lnTo>
                <a:lnTo>
                  <a:pt x="315087" y="87884"/>
                </a:lnTo>
                <a:lnTo>
                  <a:pt x="314071" y="87249"/>
                </a:lnTo>
                <a:lnTo>
                  <a:pt x="311530" y="86233"/>
                </a:lnTo>
                <a:lnTo>
                  <a:pt x="309625" y="85852"/>
                </a:lnTo>
                <a:lnTo>
                  <a:pt x="305180" y="85598"/>
                </a:lnTo>
                <a:close/>
              </a:path>
              <a:path w="1104900" h="276860">
                <a:moveTo>
                  <a:pt x="387603" y="0"/>
                </a:moveTo>
                <a:lnTo>
                  <a:pt x="379984" y="0"/>
                </a:lnTo>
                <a:lnTo>
                  <a:pt x="376809" y="127"/>
                </a:lnTo>
                <a:lnTo>
                  <a:pt x="371855" y="635"/>
                </a:lnTo>
                <a:lnTo>
                  <a:pt x="369824" y="1143"/>
                </a:lnTo>
                <a:lnTo>
                  <a:pt x="368426" y="1651"/>
                </a:lnTo>
                <a:lnTo>
                  <a:pt x="366902" y="2159"/>
                </a:lnTo>
                <a:lnTo>
                  <a:pt x="365887" y="2794"/>
                </a:lnTo>
                <a:lnTo>
                  <a:pt x="364871" y="4318"/>
                </a:lnTo>
                <a:lnTo>
                  <a:pt x="364617" y="5207"/>
                </a:lnTo>
                <a:lnTo>
                  <a:pt x="364617" y="268859"/>
                </a:lnTo>
                <a:lnTo>
                  <a:pt x="364871" y="269748"/>
                </a:lnTo>
                <a:lnTo>
                  <a:pt x="365378" y="270383"/>
                </a:lnTo>
                <a:lnTo>
                  <a:pt x="365887" y="271145"/>
                </a:lnTo>
                <a:lnTo>
                  <a:pt x="366902" y="271780"/>
                </a:lnTo>
                <a:lnTo>
                  <a:pt x="368426" y="272288"/>
                </a:lnTo>
                <a:lnTo>
                  <a:pt x="369824" y="272796"/>
                </a:lnTo>
                <a:lnTo>
                  <a:pt x="371855" y="273177"/>
                </a:lnTo>
                <a:lnTo>
                  <a:pt x="376809" y="273685"/>
                </a:lnTo>
                <a:lnTo>
                  <a:pt x="379984" y="273812"/>
                </a:lnTo>
                <a:lnTo>
                  <a:pt x="387603" y="273812"/>
                </a:lnTo>
                <a:lnTo>
                  <a:pt x="402081" y="270383"/>
                </a:lnTo>
                <a:lnTo>
                  <a:pt x="402717" y="269748"/>
                </a:lnTo>
                <a:lnTo>
                  <a:pt x="402971" y="268859"/>
                </a:lnTo>
                <a:lnTo>
                  <a:pt x="402971" y="144653"/>
                </a:lnTo>
                <a:lnTo>
                  <a:pt x="410803" y="136864"/>
                </a:lnTo>
                <a:lnTo>
                  <a:pt x="447690" y="112982"/>
                </a:lnTo>
                <a:lnTo>
                  <a:pt x="453261" y="111760"/>
                </a:lnTo>
                <a:lnTo>
                  <a:pt x="402971" y="111760"/>
                </a:lnTo>
                <a:lnTo>
                  <a:pt x="402971" y="5207"/>
                </a:lnTo>
                <a:lnTo>
                  <a:pt x="402717" y="4318"/>
                </a:lnTo>
                <a:lnTo>
                  <a:pt x="390778" y="127"/>
                </a:lnTo>
                <a:lnTo>
                  <a:pt x="387603" y="0"/>
                </a:lnTo>
                <a:close/>
              </a:path>
              <a:path w="1104900" h="276860">
                <a:moveTo>
                  <a:pt x="533206" y="110871"/>
                </a:moveTo>
                <a:lnTo>
                  <a:pt x="469646" y="110871"/>
                </a:lnTo>
                <a:lnTo>
                  <a:pt x="476123" y="112014"/>
                </a:lnTo>
                <a:lnTo>
                  <a:pt x="481838" y="114300"/>
                </a:lnTo>
                <a:lnTo>
                  <a:pt x="503809" y="140335"/>
                </a:lnTo>
                <a:lnTo>
                  <a:pt x="505714" y="146558"/>
                </a:lnTo>
                <a:lnTo>
                  <a:pt x="506602" y="154559"/>
                </a:lnTo>
                <a:lnTo>
                  <a:pt x="506602" y="268859"/>
                </a:lnTo>
                <a:lnTo>
                  <a:pt x="506984" y="269748"/>
                </a:lnTo>
                <a:lnTo>
                  <a:pt x="507619" y="270383"/>
                </a:lnTo>
                <a:lnTo>
                  <a:pt x="508126" y="271145"/>
                </a:lnTo>
                <a:lnTo>
                  <a:pt x="509143" y="271780"/>
                </a:lnTo>
                <a:lnTo>
                  <a:pt x="511937" y="272796"/>
                </a:lnTo>
                <a:lnTo>
                  <a:pt x="513969" y="273177"/>
                </a:lnTo>
                <a:lnTo>
                  <a:pt x="518922" y="273685"/>
                </a:lnTo>
                <a:lnTo>
                  <a:pt x="522097" y="273812"/>
                </a:lnTo>
                <a:lnTo>
                  <a:pt x="529717" y="273812"/>
                </a:lnTo>
                <a:lnTo>
                  <a:pt x="544068" y="270383"/>
                </a:lnTo>
                <a:lnTo>
                  <a:pt x="544702" y="269748"/>
                </a:lnTo>
                <a:lnTo>
                  <a:pt x="545084" y="268859"/>
                </a:lnTo>
                <a:lnTo>
                  <a:pt x="545084" y="160528"/>
                </a:lnTo>
                <a:lnTo>
                  <a:pt x="538986" y="121669"/>
                </a:lnTo>
                <a:lnTo>
                  <a:pt x="536114" y="115601"/>
                </a:lnTo>
                <a:lnTo>
                  <a:pt x="533206" y="110871"/>
                </a:lnTo>
                <a:close/>
              </a:path>
              <a:path w="1104900" h="276860">
                <a:moveTo>
                  <a:pt x="470026" y="82804"/>
                </a:moveTo>
                <a:lnTo>
                  <a:pt x="427884" y="93989"/>
                </a:lnTo>
                <a:lnTo>
                  <a:pt x="402971" y="111760"/>
                </a:lnTo>
                <a:lnTo>
                  <a:pt x="453261" y="111760"/>
                </a:lnTo>
                <a:lnTo>
                  <a:pt x="454915" y="111396"/>
                </a:lnTo>
                <a:lnTo>
                  <a:pt x="462152" y="110871"/>
                </a:lnTo>
                <a:lnTo>
                  <a:pt x="533206" y="110871"/>
                </a:lnTo>
                <a:lnTo>
                  <a:pt x="532647" y="109962"/>
                </a:lnTo>
                <a:lnTo>
                  <a:pt x="497762" y="86179"/>
                </a:lnTo>
                <a:lnTo>
                  <a:pt x="480097" y="83183"/>
                </a:lnTo>
                <a:lnTo>
                  <a:pt x="470026" y="82804"/>
                </a:lnTo>
                <a:close/>
              </a:path>
              <a:path w="1104900" h="276860">
                <a:moveTo>
                  <a:pt x="637540" y="85598"/>
                </a:moveTo>
                <a:lnTo>
                  <a:pt x="629920" y="85598"/>
                </a:lnTo>
                <a:lnTo>
                  <a:pt x="626745" y="85725"/>
                </a:lnTo>
                <a:lnTo>
                  <a:pt x="621792" y="86233"/>
                </a:lnTo>
                <a:lnTo>
                  <a:pt x="619760" y="86614"/>
                </a:lnTo>
                <a:lnTo>
                  <a:pt x="618363" y="87122"/>
                </a:lnTo>
                <a:lnTo>
                  <a:pt x="616839" y="87630"/>
                </a:lnTo>
                <a:lnTo>
                  <a:pt x="615823" y="88265"/>
                </a:lnTo>
                <a:lnTo>
                  <a:pt x="615315" y="89154"/>
                </a:lnTo>
                <a:lnTo>
                  <a:pt x="614806" y="89916"/>
                </a:lnTo>
                <a:lnTo>
                  <a:pt x="614552" y="90678"/>
                </a:lnTo>
                <a:lnTo>
                  <a:pt x="614552" y="268859"/>
                </a:lnTo>
                <a:lnTo>
                  <a:pt x="614806" y="269748"/>
                </a:lnTo>
                <a:lnTo>
                  <a:pt x="615315" y="270383"/>
                </a:lnTo>
                <a:lnTo>
                  <a:pt x="615823" y="271145"/>
                </a:lnTo>
                <a:lnTo>
                  <a:pt x="616839" y="271780"/>
                </a:lnTo>
                <a:lnTo>
                  <a:pt x="618363" y="272288"/>
                </a:lnTo>
                <a:lnTo>
                  <a:pt x="619760" y="272796"/>
                </a:lnTo>
                <a:lnTo>
                  <a:pt x="621792" y="273177"/>
                </a:lnTo>
                <a:lnTo>
                  <a:pt x="626745" y="273685"/>
                </a:lnTo>
                <a:lnTo>
                  <a:pt x="629920" y="273812"/>
                </a:lnTo>
                <a:lnTo>
                  <a:pt x="637540" y="273812"/>
                </a:lnTo>
                <a:lnTo>
                  <a:pt x="652018" y="270383"/>
                </a:lnTo>
                <a:lnTo>
                  <a:pt x="652652" y="269748"/>
                </a:lnTo>
                <a:lnTo>
                  <a:pt x="652906" y="268859"/>
                </a:lnTo>
                <a:lnTo>
                  <a:pt x="652906" y="90678"/>
                </a:lnTo>
                <a:lnTo>
                  <a:pt x="652652" y="89916"/>
                </a:lnTo>
                <a:lnTo>
                  <a:pt x="652018" y="89154"/>
                </a:lnTo>
                <a:lnTo>
                  <a:pt x="651382" y="88265"/>
                </a:lnTo>
                <a:lnTo>
                  <a:pt x="650367" y="87630"/>
                </a:lnTo>
                <a:lnTo>
                  <a:pt x="647573" y="86614"/>
                </a:lnTo>
                <a:lnTo>
                  <a:pt x="645668" y="86233"/>
                </a:lnTo>
                <a:lnTo>
                  <a:pt x="640715" y="85725"/>
                </a:lnTo>
                <a:lnTo>
                  <a:pt x="637540" y="85598"/>
                </a:lnTo>
                <a:close/>
              </a:path>
              <a:path w="1104900" h="276860">
                <a:moveTo>
                  <a:pt x="642874" y="12954"/>
                </a:moveTo>
                <a:lnTo>
                  <a:pt x="624713" y="12954"/>
                </a:lnTo>
                <a:lnTo>
                  <a:pt x="618363" y="14351"/>
                </a:lnTo>
                <a:lnTo>
                  <a:pt x="614934" y="17018"/>
                </a:lnTo>
                <a:lnTo>
                  <a:pt x="611504" y="19812"/>
                </a:lnTo>
                <a:lnTo>
                  <a:pt x="609934" y="24765"/>
                </a:lnTo>
                <a:lnTo>
                  <a:pt x="609853" y="40005"/>
                </a:lnTo>
                <a:lnTo>
                  <a:pt x="611504" y="45085"/>
                </a:lnTo>
                <a:lnTo>
                  <a:pt x="614806" y="47752"/>
                </a:lnTo>
                <a:lnTo>
                  <a:pt x="618236" y="50419"/>
                </a:lnTo>
                <a:lnTo>
                  <a:pt x="624331" y="51689"/>
                </a:lnTo>
                <a:lnTo>
                  <a:pt x="642493" y="51689"/>
                </a:lnTo>
                <a:lnTo>
                  <a:pt x="657351" y="24765"/>
                </a:lnTo>
                <a:lnTo>
                  <a:pt x="655701" y="19685"/>
                </a:lnTo>
                <a:lnTo>
                  <a:pt x="652399" y="17018"/>
                </a:lnTo>
                <a:lnTo>
                  <a:pt x="648970" y="14351"/>
                </a:lnTo>
                <a:lnTo>
                  <a:pt x="642874" y="12954"/>
                </a:lnTo>
                <a:close/>
              </a:path>
              <a:path w="1104900" h="276860">
                <a:moveTo>
                  <a:pt x="812546" y="83058"/>
                </a:moveTo>
                <a:lnTo>
                  <a:pt x="805815" y="83058"/>
                </a:lnTo>
                <a:lnTo>
                  <a:pt x="795623" y="83415"/>
                </a:lnTo>
                <a:lnTo>
                  <a:pt x="750649" y="96138"/>
                </a:lnTo>
                <a:lnTo>
                  <a:pt x="719736" y="128234"/>
                </a:lnTo>
                <a:lnTo>
                  <a:pt x="708501" y="169289"/>
                </a:lnTo>
                <a:lnTo>
                  <a:pt x="708025" y="181864"/>
                </a:lnTo>
                <a:lnTo>
                  <a:pt x="708407" y="192960"/>
                </a:lnTo>
                <a:lnTo>
                  <a:pt x="717696" y="230759"/>
                </a:lnTo>
                <a:lnTo>
                  <a:pt x="745331" y="262413"/>
                </a:lnTo>
                <a:lnTo>
                  <a:pt x="790440" y="275969"/>
                </a:lnTo>
                <a:lnTo>
                  <a:pt x="801370" y="276352"/>
                </a:lnTo>
                <a:lnTo>
                  <a:pt x="808736" y="276352"/>
                </a:lnTo>
                <a:lnTo>
                  <a:pt x="815721" y="275844"/>
                </a:lnTo>
                <a:lnTo>
                  <a:pt x="822578" y="274574"/>
                </a:lnTo>
                <a:lnTo>
                  <a:pt x="829437" y="273431"/>
                </a:lnTo>
                <a:lnTo>
                  <a:pt x="865251" y="259080"/>
                </a:lnTo>
                <a:lnTo>
                  <a:pt x="870966" y="253746"/>
                </a:lnTo>
                <a:lnTo>
                  <a:pt x="871474" y="252984"/>
                </a:lnTo>
                <a:lnTo>
                  <a:pt x="871981" y="251968"/>
                </a:lnTo>
                <a:lnTo>
                  <a:pt x="872744" y="249682"/>
                </a:lnTo>
                <a:lnTo>
                  <a:pt x="872998" y="248412"/>
                </a:lnTo>
                <a:lnTo>
                  <a:pt x="797051" y="248412"/>
                </a:lnTo>
                <a:lnTo>
                  <a:pt x="788670" y="247015"/>
                </a:lnTo>
                <a:lnTo>
                  <a:pt x="754506" y="218440"/>
                </a:lnTo>
                <a:lnTo>
                  <a:pt x="748029" y="180086"/>
                </a:lnTo>
                <a:lnTo>
                  <a:pt x="748958" y="164058"/>
                </a:lnTo>
                <a:lnTo>
                  <a:pt x="762889" y="128143"/>
                </a:lnTo>
                <a:lnTo>
                  <a:pt x="805434" y="110236"/>
                </a:lnTo>
                <a:lnTo>
                  <a:pt x="872139" y="110236"/>
                </a:lnTo>
                <a:lnTo>
                  <a:pt x="872109" y="109855"/>
                </a:lnTo>
                <a:lnTo>
                  <a:pt x="867537" y="101854"/>
                </a:lnTo>
                <a:lnTo>
                  <a:pt x="865759" y="100203"/>
                </a:lnTo>
                <a:lnTo>
                  <a:pt x="863853" y="98679"/>
                </a:lnTo>
                <a:lnTo>
                  <a:pt x="860805" y="96774"/>
                </a:lnTo>
                <a:lnTo>
                  <a:pt x="856742" y="94615"/>
                </a:lnTo>
                <a:lnTo>
                  <a:pt x="852677" y="92329"/>
                </a:lnTo>
                <a:lnTo>
                  <a:pt x="819023" y="83566"/>
                </a:lnTo>
                <a:lnTo>
                  <a:pt x="812546" y="83058"/>
                </a:lnTo>
                <a:close/>
              </a:path>
              <a:path w="1104900" h="276860">
                <a:moveTo>
                  <a:pt x="868172" y="226060"/>
                </a:moveTo>
                <a:lnTo>
                  <a:pt x="865251" y="226060"/>
                </a:lnTo>
                <a:lnTo>
                  <a:pt x="862584" y="227203"/>
                </a:lnTo>
                <a:lnTo>
                  <a:pt x="855979" y="231775"/>
                </a:lnTo>
                <a:lnTo>
                  <a:pt x="851789" y="234315"/>
                </a:lnTo>
                <a:lnTo>
                  <a:pt x="846963" y="237109"/>
                </a:lnTo>
                <a:lnTo>
                  <a:pt x="842010" y="239903"/>
                </a:lnTo>
                <a:lnTo>
                  <a:pt x="836295" y="242570"/>
                </a:lnTo>
                <a:lnTo>
                  <a:pt x="829564" y="244856"/>
                </a:lnTo>
                <a:lnTo>
                  <a:pt x="822960" y="247269"/>
                </a:lnTo>
                <a:lnTo>
                  <a:pt x="815213" y="248412"/>
                </a:lnTo>
                <a:lnTo>
                  <a:pt x="872998" y="248412"/>
                </a:lnTo>
                <a:lnTo>
                  <a:pt x="873304" y="244221"/>
                </a:lnTo>
                <a:lnTo>
                  <a:pt x="873251" y="236093"/>
                </a:lnTo>
                <a:lnTo>
                  <a:pt x="869061" y="226314"/>
                </a:lnTo>
                <a:lnTo>
                  <a:pt x="868172" y="226060"/>
                </a:lnTo>
                <a:close/>
              </a:path>
              <a:path w="1104900" h="276860">
                <a:moveTo>
                  <a:pt x="872139" y="110236"/>
                </a:moveTo>
                <a:lnTo>
                  <a:pt x="814324" y="110236"/>
                </a:lnTo>
                <a:lnTo>
                  <a:pt x="822198" y="111252"/>
                </a:lnTo>
                <a:lnTo>
                  <a:pt x="835405" y="115570"/>
                </a:lnTo>
                <a:lnTo>
                  <a:pt x="840994" y="117983"/>
                </a:lnTo>
                <a:lnTo>
                  <a:pt x="845693" y="120650"/>
                </a:lnTo>
                <a:lnTo>
                  <a:pt x="850265" y="123190"/>
                </a:lnTo>
                <a:lnTo>
                  <a:pt x="854201" y="125603"/>
                </a:lnTo>
                <a:lnTo>
                  <a:pt x="857888" y="128234"/>
                </a:lnTo>
                <a:lnTo>
                  <a:pt x="860171" y="129921"/>
                </a:lnTo>
                <a:lnTo>
                  <a:pt x="862965" y="130937"/>
                </a:lnTo>
                <a:lnTo>
                  <a:pt x="867282" y="130937"/>
                </a:lnTo>
                <a:lnTo>
                  <a:pt x="868934" y="129921"/>
                </a:lnTo>
                <a:lnTo>
                  <a:pt x="871727" y="125857"/>
                </a:lnTo>
                <a:lnTo>
                  <a:pt x="872490" y="122301"/>
                </a:lnTo>
                <a:lnTo>
                  <a:pt x="872353" y="112906"/>
                </a:lnTo>
                <a:lnTo>
                  <a:pt x="872139" y="110236"/>
                </a:lnTo>
                <a:close/>
              </a:path>
              <a:path w="1104900" h="276860">
                <a:moveTo>
                  <a:pt x="946912" y="0"/>
                </a:moveTo>
                <a:lnTo>
                  <a:pt x="939292" y="0"/>
                </a:lnTo>
                <a:lnTo>
                  <a:pt x="936117" y="127"/>
                </a:lnTo>
                <a:lnTo>
                  <a:pt x="931164" y="635"/>
                </a:lnTo>
                <a:lnTo>
                  <a:pt x="929131" y="1143"/>
                </a:lnTo>
                <a:lnTo>
                  <a:pt x="927735" y="1651"/>
                </a:lnTo>
                <a:lnTo>
                  <a:pt x="926211" y="2159"/>
                </a:lnTo>
                <a:lnTo>
                  <a:pt x="925195" y="2794"/>
                </a:lnTo>
                <a:lnTo>
                  <a:pt x="924178" y="4318"/>
                </a:lnTo>
                <a:lnTo>
                  <a:pt x="923925" y="5207"/>
                </a:lnTo>
                <a:lnTo>
                  <a:pt x="923925" y="268859"/>
                </a:lnTo>
                <a:lnTo>
                  <a:pt x="924178" y="269748"/>
                </a:lnTo>
                <a:lnTo>
                  <a:pt x="924687" y="270383"/>
                </a:lnTo>
                <a:lnTo>
                  <a:pt x="925195" y="271145"/>
                </a:lnTo>
                <a:lnTo>
                  <a:pt x="926211" y="271780"/>
                </a:lnTo>
                <a:lnTo>
                  <a:pt x="927735" y="272288"/>
                </a:lnTo>
                <a:lnTo>
                  <a:pt x="929131" y="272796"/>
                </a:lnTo>
                <a:lnTo>
                  <a:pt x="931164" y="273177"/>
                </a:lnTo>
                <a:lnTo>
                  <a:pt x="936117" y="273685"/>
                </a:lnTo>
                <a:lnTo>
                  <a:pt x="939292" y="273812"/>
                </a:lnTo>
                <a:lnTo>
                  <a:pt x="946912" y="273812"/>
                </a:lnTo>
                <a:lnTo>
                  <a:pt x="961390" y="270383"/>
                </a:lnTo>
                <a:lnTo>
                  <a:pt x="962025" y="269748"/>
                </a:lnTo>
                <a:lnTo>
                  <a:pt x="962278" y="268859"/>
                </a:lnTo>
                <a:lnTo>
                  <a:pt x="962278" y="144653"/>
                </a:lnTo>
                <a:lnTo>
                  <a:pt x="970111" y="136864"/>
                </a:lnTo>
                <a:lnTo>
                  <a:pt x="1006998" y="112982"/>
                </a:lnTo>
                <a:lnTo>
                  <a:pt x="1012569" y="111760"/>
                </a:lnTo>
                <a:lnTo>
                  <a:pt x="962278" y="111760"/>
                </a:lnTo>
                <a:lnTo>
                  <a:pt x="962278" y="5207"/>
                </a:lnTo>
                <a:lnTo>
                  <a:pt x="962025" y="4318"/>
                </a:lnTo>
                <a:lnTo>
                  <a:pt x="950087" y="127"/>
                </a:lnTo>
                <a:lnTo>
                  <a:pt x="946912" y="0"/>
                </a:lnTo>
                <a:close/>
              </a:path>
              <a:path w="1104900" h="276860">
                <a:moveTo>
                  <a:pt x="1092514" y="110871"/>
                </a:moveTo>
                <a:lnTo>
                  <a:pt x="1028953" y="110871"/>
                </a:lnTo>
                <a:lnTo>
                  <a:pt x="1035430" y="112014"/>
                </a:lnTo>
                <a:lnTo>
                  <a:pt x="1041146" y="114300"/>
                </a:lnTo>
                <a:lnTo>
                  <a:pt x="1063117" y="140335"/>
                </a:lnTo>
                <a:lnTo>
                  <a:pt x="1065022" y="146558"/>
                </a:lnTo>
                <a:lnTo>
                  <a:pt x="1065911" y="154559"/>
                </a:lnTo>
                <a:lnTo>
                  <a:pt x="1065911" y="268859"/>
                </a:lnTo>
                <a:lnTo>
                  <a:pt x="1066292" y="269748"/>
                </a:lnTo>
                <a:lnTo>
                  <a:pt x="1066927" y="270383"/>
                </a:lnTo>
                <a:lnTo>
                  <a:pt x="1067435" y="271145"/>
                </a:lnTo>
                <a:lnTo>
                  <a:pt x="1068451" y="271780"/>
                </a:lnTo>
                <a:lnTo>
                  <a:pt x="1071245" y="272796"/>
                </a:lnTo>
                <a:lnTo>
                  <a:pt x="1073277" y="273177"/>
                </a:lnTo>
                <a:lnTo>
                  <a:pt x="1078229" y="273685"/>
                </a:lnTo>
                <a:lnTo>
                  <a:pt x="1081404" y="273812"/>
                </a:lnTo>
                <a:lnTo>
                  <a:pt x="1089025" y="273812"/>
                </a:lnTo>
                <a:lnTo>
                  <a:pt x="1103376" y="270383"/>
                </a:lnTo>
                <a:lnTo>
                  <a:pt x="1104011" y="269748"/>
                </a:lnTo>
                <a:lnTo>
                  <a:pt x="1104392" y="268859"/>
                </a:lnTo>
                <a:lnTo>
                  <a:pt x="1104392" y="160528"/>
                </a:lnTo>
                <a:lnTo>
                  <a:pt x="1098294" y="121669"/>
                </a:lnTo>
                <a:lnTo>
                  <a:pt x="1095422" y="115601"/>
                </a:lnTo>
                <a:lnTo>
                  <a:pt x="1092514" y="110871"/>
                </a:lnTo>
                <a:close/>
              </a:path>
              <a:path w="1104900" h="276860">
                <a:moveTo>
                  <a:pt x="1029335" y="82804"/>
                </a:moveTo>
                <a:lnTo>
                  <a:pt x="987192" y="93989"/>
                </a:lnTo>
                <a:lnTo>
                  <a:pt x="962278" y="111760"/>
                </a:lnTo>
                <a:lnTo>
                  <a:pt x="1012569" y="111760"/>
                </a:lnTo>
                <a:lnTo>
                  <a:pt x="1014223" y="111396"/>
                </a:lnTo>
                <a:lnTo>
                  <a:pt x="1021461" y="110871"/>
                </a:lnTo>
                <a:lnTo>
                  <a:pt x="1092514" y="110871"/>
                </a:lnTo>
                <a:lnTo>
                  <a:pt x="1091955" y="109962"/>
                </a:lnTo>
                <a:lnTo>
                  <a:pt x="1057070" y="86179"/>
                </a:lnTo>
                <a:lnTo>
                  <a:pt x="1039405" y="83183"/>
                </a:lnTo>
                <a:lnTo>
                  <a:pt x="1029335" y="82804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40921" y="5296661"/>
            <a:ext cx="945769" cy="193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30454" y="5213857"/>
            <a:ext cx="856615" cy="276860"/>
          </a:xfrm>
          <a:custGeom>
            <a:avLst/>
            <a:gdLst/>
            <a:ahLst/>
            <a:cxnLst/>
            <a:rect l="l" t="t" r="r" b="b"/>
            <a:pathLst>
              <a:path w="856615" h="276860">
                <a:moveTo>
                  <a:pt x="75438" y="113411"/>
                </a:moveTo>
                <a:lnTo>
                  <a:pt x="36957" y="113411"/>
                </a:lnTo>
                <a:lnTo>
                  <a:pt x="37069" y="220156"/>
                </a:lnTo>
                <a:lnTo>
                  <a:pt x="51181" y="261366"/>
                </a:lnTo>
                <a:lnTo>
                  <a:pt x="56134" y="266319"/>
                </a:lnTo>
                <a:lnTo>
                  <a:pt x="98171" y="275971"/>
                </a:lnTo>
                <a:lnTo>
                  <a:pt x="101726" y="275971"/>
                </a:lnTo>
                <a:lnTo>
                  <a:pt x="105410" y="275844"/>
                </a:lnTo>
                <a:lnTo>
                  <a:pt x="108966" y="275463"/>
                </a:lnTo>
                <a:lnTo>
                  <a:pt x="112522" y="274955"/>
                </a:lnTo>
                <a:lnTo>
                  <a:pt x="115824" y="274574"/>
                </a:lnTo>
                <a:lnTo>
                  <a:pt x="122300" y="273304"/>
                </a:lnTo>
                <a:lnTo>
                  <a:pt x="125095" y="272542"/>
                </a:lnTo>
                <a:lnTo>
                  <a:pt x="127508" y="271653"/>
                </a:lnTo>
                <a:lnTo>
                  <a:pt x="130048" y="270764"/>
                </a:lnTo>
                <a:lnTo>
                  <a:pt x="131952" y="269748"/>
                </a:lnTo>
                <a:lnTo>
                  <a:pt x="133096" y="268732"/>
                </a:lnTo>
                <a:lnTo>
                  <a:pt x="134366" y="267716"/>
                </a:lnTo>
                <a:lnTo>
                  <a:pt x="135382" y="266065"/>
                </a:lnTo>
                <a:lnTo>
                  <a:pt x="135890" y="263906"/>
                </a:lnTo>
                <a:lnTo>
                  <a:pt x="136525" y="261620"/>
                </a:lnTo>
                <a:lnTo>
                  <a:pt x="136906" y="258699"/>
                </a:lnTo>
                <a:lnTo>
                  <a:pt x="136906" y="252476"/>
                </a:lnTo>
                <a:lnTo>
                  <a:pt x="136778" y="250571"/>
                </a:lnTo>
                <a:lnTo>
                  <a:pt x="136398" y="249047"/>
                </a:lnTo>
                <a:lnTo>
                  <a:pt x="136300" y="248412"/>
                </a:lnTo>
                <a:lnTo>
                  <a:pt x="93725" y="248412"/>
                </a:lnTo>
                <a:lnTo>
                  <a:pt x="86106" y="245364"/>
                </a:lnTo>
                <a:lnTo>
                  <a:pt x="75438" y="211582"/>
                </a:lnTo>
                <a:lnTo>
                  <a:pt x="75438" y="113411"/>
                </a:lnTo>
                <a:close/>
              </a:path>
              <a:path w="856615" h="276860">
                <a:moveTo>
                  <a:pt x="132334" y="242951"/>
                </a:moveTo>
                <a:lnTo>
                  <a:pt x="130301" y="242951"/>
                </a:lnTo>
                <a:lnTo>
                  <a:pt x="128904" y="243205"/>
                </a:lnTo>
                <a:lnTo>
                  <a:pt x="127381" y="243840"/>
                </a:lnTo>
                <a:lnTo>
                  <a:pt x="125729" y="244348"/>
                </a:lnTo>
                <a:lnTo>
                  <a:pt x="108331" y="248412"/>
                </a:lnTo>
                <a:lnTo>
                  <a:pt x="136300" y="248412"/>
                </a:lnTo>
                <a:lnTo>
                  <a:pt x="133731" y="243459"/>
                </a:lnTo>
                <a:lnTo>
                  <a:pt x="133096" y="243078"/>
                </a:lnTo>
                <a:lnTo>
                  <a:pt x="132334" y="242951"/>
                </a:lnTo>
                <a:close/>
              </a:path>
              <a:path w="856615" h="276860">
                <a:moveTo>
                  <a:pt x="130428" y="86487"/>
                </a:moveTo>
                <a:lnTo>
                  <a:pt x="6603" y="86487"/>
                </a:lnTo>
                <a:lnTo>
                  <a:pt x="5461" y="86741"/>
                </a:lnTo>
                <a:lnTo>
                  <a:pt x="4445" y="87249"/>
                </a:lnTo>
                <a:lnTo>
                  <a:pt x="3428" y="87630"/>
                </a:lnTo>
                <a:lnTo>
                  <a:pt x="508" y="93853"/>
                </a:lnTo>
                <a:lnTo>
                  <a:pt x="126" y="95504"/>
                </a:lnTo>
                <a:lnTo>
                  <a:pt x="0" y="104775"/>
                </a:lnTo>
                <a:lnTo>
                  <a:pt x="635" y="108204"/>
                </a:lnTo>
                <a:lnTo>
                  <a:pt x="3428" y="112268"/>
                </a:lnTo>
                <a:lnTo>
                  <a:pt x="5334" y="113411"/>
                </a:lnTo>
                <a:lnTo>
                  <a:pt x="131572" y="113411"/>
                </a:lnTo>
                <a:lnTo>
                  <a:pt x="133350" y="112268"/>
                </a:lnTo>
                <a:lnTo>
                  <a:pt x="136144" y="108204"/>
                </a:lnTo>
                <a:lnTo>
                  <a:pt x="136906" y="104775"/>
                </a:lnTo>
                <a:lnTo>
                  <a:pt x="136906" y="97536"/>
                </a:lnTo>
                <a:lnTo>
                  <a:pt x="136778" y="95504"/>
                </a:lnTo>
                <a:lnTo>
                  <a:pt x="136398" y="93853"/>
                </a:lnTo>
                <a:lnTo>
                  <a:pt x="136144" y="92075"/>
                </a:lnTo>
                <a:lnTo>
                  <a:pt x="135636" y="90678"/>
                </a:lnTo>
                <a:lnTo>
                  <a:pt x="134874" y="89535"/>
                </a:lnTo>
                <a:lnTo>
                  <a:pt x="134239" y="88519"/>
                </a:lnTo>
                <a:lnTo>
                  <a:pt x="133350" y="87630"/>
                </a:lnTo>
                <a:lnTo>
                  <a:pt x="132461" y="87249"/>
                </a:lnTo>
                <a:lnTo>
                  <a:pt x="131572" y="86741"/>
                </a:lnTo>
                <a:lnTo>
                  <a:pt x="130428" y="86487"/>
                </a:lnTo>
                <a:close/>
              </a:path>
              <a:path w="856615" h="276860">
                <a:moveTo>
                  <a:pt x="59944" y="38354"/>
                </a:moveTo>
                <a:lnTo>
                  <a:pt x="52324" y="38354"/>
                </a:lnTo>
                <a:lnTo>
                  <a:pt x="49275" y="38481"/>
                </a:lnTo>
                <a:lnTo>
                  <a:pt x="37846" y="42164"/>
                </a:lnTo>
                <a:lnTo>
                  <a:pt x="37211" y="42926"/>
                </a:lnTo>
                <a:lnTo>
                  <a:pt x="36957" y="43815"/>
                </a:lnTo>
                <a:lnTo>
                  <a:pt x="36957" y="86487"/>
                </a:lnTo>
                <a:lnTo>
                  <a:pt x="75438" y="86487"/>
                </a:lnTo>
                <a:lnTo>
                  <a:pt x="75438" y="43815"/>
                </a:lnTo>
                <a:lnTo>
                  <a:pt x="63119" y="38481"/>
                </a:lnTo>
                <a:lnTo>
                  <a:pt x="59944" y="38354"/>
                </a:lnTo>
                <a:close/>
              </a:path>
              <a:path w="856615" h="276860">
                <a:moveTo>
                  <a:pt x="210947" y="0"/>
                </a:moveTo>
                <a:lnTo>
                  <a:pt x="203326" y="0"/>
                </a:lnTo>
                <a:lnTo>
                  <a:pt x="200151" y="127"/>
                </a:lnTo>
                <a:lnTo>
                  <a:pt x="195199" y="635"/>
                </a:lnTo>
                <a:lnTo>
                  <a:pt x="193167" y="1143"/>
                </a:lnTo>
                <a:lnTo>
                  <a:pt x="191770" y="1651"/>
                </a:lnTo>
                <a:lnTo>
                  <a:pt x="190246" y="2159"/>
                </a:lnTo>
                <a:lnTo>
                  <a:pt x="189229" y="2794"/>
                </a:lnTo>
                <a:lnTo>
                  <a:pt x="188214" y="4318"/>
                </a:lnTo>
                <a:lnTo>
                  <a:pt x="187960" y="5207"/>
                </a:lnTo>
                <a:lnTo>
                  <a:pt x="187960" y="268859"/>
                </a:lnTo>
                <a:lnTo>
                  <a:pt x="188214" y="269748"/>
                </a:lnTo>
                <a:lnTo>
                  <a:pt x="188722" y="270383"/>
                </a:lnTo>
                <a:lnTo>
                  <a:pt x="189229" y="271145"/>
                </a:lnTo>
                <a:lnTo>
                  <a:pt x="190246" y="271780"/>
                </a:lnTo>
                <a:lnTo>
                  <a:pt x="191770" y="272288"/>
                </a:lnTo>
                <a:lnTo>
                  <a:pt x="193167" y="272796"/>
                </a:lnTo>
                <a:lnTo>
                  <a:pt x="195199" y="273177"/>
                </a:lnTo>
                <a:lnTo>
                  <a:pt x="200151" y="273685"/>
                </a:lnTo>
                <a:lnTo>
                  <a:pt x="203326" y="273812"/>
                </a:lnTo>
                <a:lnTo>
                  <a:pt x="210947" y="273812"/>
                </a:lnTo>
                <a:lnTo>
                  <a:pt x="225425" y="270383"/>
                </a:lnTo>
                <a:lnTo>
                  <a:pt x="226060" y="269748"/>
                </a:lnTo>
                <a:lnTo>
                  <a:pt x="226314" y="268859"/>
                </a:lnTo>
                <a:lnTo>
                  <a:pt x="226314" y="144653"/>
                </a:lnTo>
                <a:lnTo>
                  <a:pt x="234146" y="136864"/>
                </a:lnTo>
                <a:lnTo>
                  <a:pt x="271033" y="112982"/>
                </a:lnTo>
                <a:lnTo>
                  <a:pt x="276604" y="111760"/>
                </a:lnTo>
                <a:lnTo>
                  <a:pt x="226314" y="111760"/>
                </a:lnTo>
                <a:lnTo>
                  <a:pt x="226314" y="5207"/>
                </a:lnTo>
                <a:lnTo>
                  <a:pt x="226060" y="4318"/>
                </a:lnTo>
                <a:lnTo>
                  <a:pt x="214122" y="127"/>
                </a:lnTo>
                <a:lnTo>
                  <a:pt x="210947" y="0"/>
                </a:lnTo>
                <a:close/>
              </a:path>
              <a:path w="856615" h="276860">
                <a:moveTo>
                  <a:pt x="356549" y="110871"/>
                </a:moveTo>
                <a:lnTo>
                  <a:pt x="292989" y="110871"/>
                </a:lnTo>
                <a:lnTo>
                  <a:pt x="299466" y="112014"/>
                </a:lnTo>
                <a:lnTo>
                  <a:pt x="305181" y="114300"/>
                </a:lnTo>
                <a:lnTo>
                  <a:pt x="327151" y="140335"/>
                </a:lnTo>
                <a:lnTo>
                  <a:pt x="329057" y="146558"/>
                </a:lnTo>
                <a:lnTo>
                  <a:pt x="329946" y="154559"/>
                </a:lnTo>
                <a:lnTo>
                  <a:pt x="329946" y="268859"/>
                </a:lnTo>
                <a:lnTo>
                  <a:pt x="330326" y="269748"/>
                </a:lnTo>
                <a:lnTo>
                  <a:pt x="330962" y="270383"/>
                </a:lnTo>
                <a:lnTo>
                  <a:pt x="331470" y="271145"/>
                </a:lnTo>
                <a:lnTo>
                  <a:pt x="332486" y="271780"/>
                </a:lnTo>
                <a:lnTo>
                  <a:pt x="335279" y="272796"/>
                </a:lnTo>
                <a:lnTo>
                  <a:pt x="337312" y="273177"/>
                </a:lnTo>
                <a:lnTo>
                  <a:pt x="342265" y="273685"/>
                </a:lnTo>
                <a:lnTo>
                  <a:pt x="345440" y="273812"/>
                </a:lnTo>
                <a:lnTo>
                  <a:pt x="353060" y="273812"/>
                </a:lnTo>
                <a:lnTo>
                  <a:pt x="367411" y="270383"/>
                </a:lnTo>
                <a:lnTo>
                  <a:pt x="368046" y="269748"/>
                </a:lnTo>
                <a:lnTo>
                  <a:pt x="368426" y="268859"/>
                </a:lnTo>
                <a:lnTo>
                  <a:pt x="368426" y="160528"/>
                </a:lnTo>
                <a:lnTo>
                  <a:pt x="362329" y="121669"/>
                </a:lnTo>
                <a:lnTo>
                  <a:pt x="359457" y="115601"/>
                </a:lnTo>
                <a:lnTo>
                  <a:pt x="356549" y="110871"/>
                </a:lnTo>
                <a:close/>
              </a:path>
              <a:path w="856615" h="276860">
                <a:moveTo>
                  <a:pt x="293370" y="82804"/>
                </a:moveTo>
                <a:lnTo>
                  <a:pt x="251227" y="93989"/>
                </a:lnTo>
                <a:lnTo>
                  <a:pt x="226314" y="111760"/>
                </a:lnTo>
                <a:lnTo>
                  <a:pt x="276604" y="111760"/>
                </a:lnTo>
                <a:lnTo>
                  <a:pt x="278258" y="111396"/>
                </a:lnTo>
                <a:lnTo>
                  <a:pt x="285496" y="110871"/>
                </a:lnTo>
                <a:lnTo>
                  <a:pt x="356549" y="110871"/>
                </a:lnTo>
                <a:lnTo>
                  <a:pt x="355990" y="109962"/>
                </a:lnTo>
                <a:lnTo>
                  <a:pt x="321105" y="86179"/>
                </a:lnTo>
                <a:lnTo>
                  <a:pt x="303440" y="83183"/>
                </a:lnTo>
                <a:lnTo>
                  <a:pt x="293370" y="82804"/>
                </a:lnTo>
                <a:close/>
              </a:path>
              <a:path w="856615" h="276860">
                <a:moveTo>
                  <a:pt x="524510" y="82804"/>
                </a:moveTo>
                <a:lnTo>
                  <a:pt x="513248" y="83230"/>
                </a:lnTo>
                <a:lnTo>
                  <a:pt x="502523" y="84502"/>
                </a:lnTo>
                <a:lnTo>
                  <a:pt x="465518" y="97821"/>
                </a:lnTo>
                <a:lnTo>
                  <a:pt x="434742" y="130986"/>
                </a:lnTo>
                <a:lnTo>
                  <a:pt x="424356" y="169418"/>
                </a:lnTo>
                <a:lnTo>
                  <a:pt x="423934" y="180721"/>
                </a:lnTo>
                <a:lnTo>
                  <a:pt x="424334" y="192069"/>
                </a:lnTo>
                <a:lnTo>
                  <a:pt x="434415" y="230971"/>
                </a:lnTo>
                <a:lnTo>
                  <a:pt x="465455" y="262794"/>
                </a:lnTo>
                <a:lnTo>
                  <a:pt x="504412" y="274843"/>
                </a:lnTo>
                <a:lnTo>
                  <a:pt x="528701" y="276352"/>
                </a:lnTo>
                <a:lnTo>
                  <a:pt x="536033" y="276234"/>
                </a:lnTo>
                <a:lnTo>
                  <a:pt x="579881" y="270383"/>
                </a:lnTo>
                <a:lnTo>
                  <a:pt x="607060" y="257048"/>
                </a:lnTo>
                <a:lnTo>
                  <a:pt x="607314" y="256159"/>
                </a:lnTo>
                <a:lnTo>
                  <a:pt x="607568" y="253746"/>
                </a:lnTo>
                <a:lnTo>
                  <a:pt x="607822" y="252603"/>
                </a:lnTo>
                <a:lnTo>
                  <a:pt x="607822" y="250190"/>
                </a:lnTo>
                <a:lnTo>
                  <a:pt x="532256" y="250190"/>
                </a:lnTo>
                <a:lnTo>
                  <a:pt x="523166" y="249904"/>
                </a:lnTo>
                <a:lnTo>
                  <a:pt x="484377" y="238379"/>
                </a:lnTo>
                <a:lnTo>
                  <a:pt x="464550" y="200104"/>
                </a:lnTo>
                <a:lnTo>
                  <a:pt x="463676" y="186182"/>
                </a:lnTo>
                <a:lnTo>
                  <a:pt x="605662" y="186182"/>
                </a:lnTo>
                <a:lnTo>
                  <a:pt x="609091" y="185039"/>
                </a:lnTo>
                <a:lnTo>
                  <a:pt x="615187" y="180721"/>
                </a:lnTo>
                <a:lnTo>
                  <a:pt x="616712" y="177165"/>
                </a:lnTo>
                <a:lnTo>
                  <a:pt x="616712" y="166243"/>
                </a:lnTo>
                <a:lnTo>
                  <a:pt x="616563" y="162433"/>
                </a:lnTo>
                <a:lnTo>
                  <a:pt x="463676" y="162433"/>
                </a:lnTo>
                <a:lnTo>
                  <a:pt x="464058" y="155321"/>
                </a:lnTo>
                <a:lnTo>
                  <a:pt x="484250" y="119507"/>
                </a:lnTo>
                <a:lnTo>
                  <a:pt x="522477" y="108077"/>
                </a:lnTo>
                <a:lnTo>
                  <a:pt x="595562" y="108077"/>
                </a:lnTo>
                <a:lnTo>
                  <a:pt x="594995" y="107442"/>
                </a:lnTo>
                <a:lnTo>
                  <a:pt x="557406" y="86608"/>
                </a:lnTo>
                <a:lnTo>
                  <a:pt x="536364" y="83230"/>
                </a:lnTo>
                <a:lnTo>
                  <a:pt x="524510" y="82804"/>
                </a:lnTo>
                <a:close/>
              </a:path>
              <a:path w="856615" h="276860">
                <a:moveTo>
                  <a:pt x="602614" y="236855"/>
                </a:moveTo>
                <a:lnTo>
                  <a:pt x="599694" y="236855"/>
                </a:lnTo>
                <a:lnTo>
                  <a:pt x="596900" y="237490"/>
                </a:lnTo>
                <a:lnTo>
                  <a:pt x="589533" y="240284"/>
                </a:lnTo>
                <a:lnTo>
                  <a:pt x="584835" y="241808"/>
                </a:lnTo>
                <a:lnTo>
                  <a:pt x="579247" y="243459"/>
                </a:lnTo>
                <a:lnTo>
                  <a:pt x="573531" y="245237"/>
                </a:lnTo>
                <a:lnTo>
                  <a:pt x="566801" y="246761"/>
                </a:lnTo>
                <a:lnTo>
                  <a:pt x="532256" y="250190"/>
                </a:lnTo>
                <a:lnTo>
                  <a:pt x="607822" y="250190"/>
                </a:lnTo>
                <a:lnTo>
                  <a:pt x="607695" y="244983"/>
                </a:lnTo>
                <a:lnTo>
                  <a:pt x="607441" y="243459"/>
                </a:lnTo>
                <a:lnTo>
                  <a:pt x="607314" y="241808"/>
                </a:lnTo>
                <a:lnTo>
                  <a:pt x="606933" y="240537"/>
                </a:lnTo>
                <a:lnTo>
                  <a:pt x="606425" y="239649"/>
                </a:lnTo>
                <a:lnTo>
                  <a:pt x="606044" y="238633"/>
                </a:lnTo>
                <a:lnTo>
                  <a:pt x="605281" y="237998"/>
                </a:lnTo>
                <a:lnTo>
                  <a:pt x="604520" y="237490"/>
                </a:lnTo>
                <a:lnTo>
                  <a:pt x="603631" y="237109"/>
                </a:lnTo>
                <a:lnTo>
                  <a:pt x="602614" y="236855"/>
                </a:lnTo>
                <a:close/>
              </a:path>
              <a:path w="856615" h="276860">
                <a:moveTo>
                  <a:pt x="595562" y="108077"/>
                </a:moveTo>
                <a:lnTo>
                  <a:pt x="522477" y="108077"/>
                </a:lnTo>
                <a:lnTo>
                  <a:pt x="535600" y="108981"/>
                </a:lnTo>
                <a:lnTo>
                  <a:pt x="546973" y="111696"/>
                </a:lnTo>
                <a:lnTo>
                  <a:pt x="575024" y="139779"/>
                </a:lnTo>
                <a:lnTo>
                  <a:pt x="578104" y="162433"/>
                </a:lnTo>
                <a:lnTo>
                  <a:pt x="616563" y="162433"/>
                </a:lnTo>
                <a:lnTo>
                  <a:pt x="604726" y="119649"/>
                </a:lnTo>
                <a:lnTo>
                  <a:pt x="600235" y="113301"/>
                </a:lnTo>
                <a:lnTo>
                  <a:pt x="595562" y="108077"/>
                </a:lnTo>
                <a:close/>
              </a:path>
              <a:path w="856615" h="276860">
                <a:moveTo>
                  <a:pt x="696468" y="85598"/>
                </a:moveTo>
                <a:lnTo>
                  <a:pt x="689483" y="85598"/>
                </a:lnTo>
                <a:lnTo>
                  <a:pt x="686562" y="85725"/>
                </a:lnTo>
                <a:lnTo>
                  <a:pt x="676275" y="89027"/>
                </a:lnTo>
                <a:lnTo>
                  <a:pt x="675766" y="89662"/>
                </a:lnTo>
                <a:lnTo>
                  <a:pt x="675639" y="268859"/>
                </a:lnTo>
                <a:lnTo>
                  <a:pt x="675894" y="269748"/>
                </a:lnTo>
                <a:lnTo>
                  <a:pt x="676402" y="270383"/>
                </a:lnTo>
                <a:lnTo>
                  <a:pt x="676910" y="271145"/>
                </a:lnTo>
                <a:lnTo>
                  <a:pt x="677926" y="271780"/>
                </a:lnTo>
                <a:lnTo>
                  <a:pt x="679450" y="272288"/>
                </a:lnTo>
                <a:lnTo>
                  <a:pt x="680847" y="272796"/>
                </a:lnTo>
                <a:lnTo>
                  <a:pt x="682879" y="273177"/>
                </a:lnTo>
                <a:lnTo>
                  <a:pt x="687831" y="273685"/>
                </a:lnTo>
                <a:lnTo>
                  <a:pt x="691006" y="273812"/>
                </a:lnTo>
                <a:lnTo>
                  <a:pt x="698627" y="273812"/>
                </a:lnTo>
                <a:lnTo>
                  <a:pt x="713104" y="270383"/>
                </a:lnTo>
                <a:lnTo>
                  <a:pt x="713739" y="269748"/>
                </a:lnTo>
                <a:lnTo>
                  <a:pt x="713994" y="268859"/>
                </a:lnTo>
                <a:lnTo>
                  <a:pt x="713994" y="144653"/>
                </a:lnTo>
                <a:lnTo>
                  <a:pt x="721826" y="136864"/>
                </a:lnTo>
                <a:lnTo>
                  <a:pt x="753421" y="114935"/>
                </a:lnTo>
                <a:lnTo>
                  <a:pt x="710310" y="114935"/>
                </a:lnTo>
                <a:lnTo>
                  <a:pt x="710310" y="90551"/>
                </a:lnTo>
                <a:lnTo>
                  <a:pt x="710056" y="89662"/>
                </a:lnTo>
                <a:lnTo>
                  <a:pt x="709422" y="89027"/>
                </a:lnTo>
                <a:lnTo>
                  <a:pt x="708914" y="88265"/>
                </a:lnTo>
                <a:lnTo>
                  <a:pt x="701548" y="85852"/>
                </a:lnTo>
                <a:lnTo>
                  <a:pt x="696468" y="85598"/>
                </a:lnTo>
                <a:close/>
              </a:path>
              <a:path w="856615" h="276860">
                <a:moveTo>
                  <a:pt x="844229" y="110871"/>
                </a:moveTo>
                <a:lnTo>
                  <a:pt x="780669" y="110871"/>
                </a:lnTo>
                <a:lnTo>
                  <a:pt x="787146" y="112014"/>
                </a:lnTo>
                <a:lnTo>
                  <a:pt x="792860" y="114300"/>
                </a:lnTo>
                <a:lnTo>
                  <a:pt x="814831" y="140335"/>
                </a:lnTo>
                <a:lnTo>
                  <a:pt x="816737" y="146558"/>
                </a:lnTo>
                <a:lnTo>
                  <a:pt x="817626" y="154559"/>
                </a:lnTo>
                <a:lnTo>
                  <a:pt x="817626" y="268859"/>
                </a:lnTo>
                <a:lnTo>
                  <a:pt x="818006" y="269748"/>
                </a:lnTo>
                <a:lnTo>
                  <a:pt x="818641" y="270383"/>
                </a:lnTo>
                <a:lnTo>
                  <a:pt x="819150" y="271145"/>
                </a:lnTo>
                <a:lnTo>
                  <a:pt x="820166" y="271780"/>
                </a:lnTo>
                <a:lnTo>
                  <a:pt x="822960" y="272796"/>
                </a:lnTo>
                <a:lnTo>
                  <a:pt x="824991" y="273177"/>
                </a:lnTo>
                <a:lnTo>
                  <a:pt x="829945" y="273685"/>
                </a:lnTo>
                <a:lnTo>
                  <a:pt x="833120" y="273812"/>
                </a:lnTo>
                <a:lnTo>
                  <a:pt x="840739" y="273812"/>
                </a:lnTo>
                <a:lnTo>
                  <a:pt x="855091" y="270383"/>
                </a:lnTo>
                <a:lnTo>
                  <a:pt x="855726" y="269748"/>
                </a:lnTo>
                <a:lnTo>
                  <a:pt x="856106" y="268859"/>
                </a:lnTo>
                <a:lnTo>
                  <a:pt x="856106" y="160274"/>
                </a:lnTo>
                <a:lnTo>
                  <a:pt x="850009" y="121669"/>
                </a:lnTo>
                <a:lnTo>
                  <a:pt x="847137" y="115601"/>
                </a:lnTo>
                <a:lnTo>
                  <a:pt x="844229" y="110871"/>
                </a:lnTo>
                <a:close/>
              </a:path>
              <a:path w="856615" h="276860">
                <a:moveTo>
                  <a:pt x="781050" y="82804"/>
                </a:moveTo>
                <a:lnTo>
                  <a:pt x="736778" y="95003"/>
                </a:lnTo>
                <a:lnTo>
                  <a:pt x="710310" y="114935"/>
                </a:lnTo>
                <a:lnTo>
                  <a:pt x="753421" y="114935"/>
                </a:lnTo>
                <a:lnTo>
                  <a:pt x="758713" y="112982"/>
                </a:lnTo>
                <a:lnTo>
                  <a:pt x="765938" y="111396"/>
                </a:lnTo>
                <a:lnTo>
                  <a:pt x="773176" y="110871"/>
                </a:lnTo>
                <a:lnTo>
                  <a:pt x="844229" y="110871"/>
                </a:lnTo>
                <a:lnTo>
                  <a:pt x="843670" y="109962"/>
                </a:lnTo>
                <a:lnTo>
                  <a:pt x="808785" y="86179"/>
                </a:lnTo>
                <a:lnTo>
                  <a:pt x="791120" y="83183"/>
                </a:lnTo>
                <a:lnTo>
                  <a:pt x="781050" y="82804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543280" y="5212587"/>
            <a:ext cx="1931669" cy="2776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645510" y="5296661"/>
            <a:ext cx="374650" cy="193675"/>
          </a:xfrm>
          <a:custGeom>
            <a:avLst/>
            <a:gdLst/>
            <a:ahLst/>
            <a:cxnLst/>
            <a:rect l="l" t="t" r="r" b="b"/>
            <a:pathLst>
              <a:path w="374650" h="193675">
                <a:moveTo>
                  <a:pt x="162630" y="26288"/>
                </a:moveTo>
                <a:lnTo>
                  <a:pt x="94742" y="26288"/>
                </a:lnTo>
                <a:lnTo>
                  <a:pt x="102234" y="27177"/>
                </a:lnTo>
                <a:lnTo>
                  <a:pt x="108203" y="28955"/>
                </a:lnTo>
                <a:lnTo>
                  <a:pt x="133857" y="60960"/>
                </a:lnTo>
                <a:lnTo>
                  <a:pt x="133857" y="81406"/>
                </a:lnTo>
                <a:lnTo>
                  <a:pt x="105028" y="81406"/>
                </a:lnTo>
                <a:lnTo>
                  <a:pt x="93071" y="81643"/>
                </a:lnTo>
                <a:lnTo>
                  <a:pt x="51550" y="87116"/>
                </a:lnTo>
                <a:lnTo>
                  <a:pt x="15970" y="104076"/>
                </a:lnTo>
                <a:lnTo>
                  <a:pt x="0" y="139953"/>
                </a:lnTo>
                <a:lnTo>
                  <a:pt x="0" y="148462"/>
                </a:lnTo>
                <a:lnTo>
                  <a:pt x="1650" y="155955"/>
                </a:lnTo>
                <a:lnTo>
                  <a:pt x="5206" y="162687"/>
                </a:lnTo>
                <a:lnTo>
                  <a:pt x="8635" y="169290"/>
                </a:lnTo>
                <a:lnTo>
                  <a:pt x="42671" y="189991"/>
                </a:lnTo>
                <a:lnTo>
                  <a:pt x="72644" y="193548"/>
                </a:lnTo>
                <a:lnTo>
                  <a:pt x="81952" y="193119"/>
                </a:lnTo>
                <a:lnTo>
                  <a:pt x="124444" y="178482"/>
                </a:lnTo>
                <a:lnTo>
                  <a:pt x="138017" y="168275"/>
                </a:lnTo>
                <a:lnTo>
                  <a:pt x="78740" y="168275"/>
                </a:lnTo>
                <a:lnTo>
                  <a:pt x="69927" y="167774"/>
                </a:lnTo>
                <a:lnTo>
                  <a:pt x="39369" y="147574"/>
                </a:lnTo>
                <a:lnTo>
                  <a:pt x="39448" y="132764"/>
                </a:lnTo>
                <a:lnTo>
                  <a:pt x="73532" y="106933"/>
                </a:lnTo>
                <a:lnTo>
                  <a:pt x="101092" y="104775"/>
                </a:lnTo>
                <a:lnTo>
                  <a:pt x="172084" y="104775"/>
                </a:lnTo>
                <a:lnTo>
                  <a:pt x="172084" y="66420"/>
                </a:lnTo>
                <a:lnTo>
                  <a:pt x="164719" y="29337"/>
                </a:lnTo>
                <a:lnTo>
                  <a:pt x="162630" y="26288"/>
                </a:lnTo>
                <a:close/>
              </a:path>
              <a:path w="374650" h="193675">
                <a:moveTo>
                  <a:pt x="172084" y="167512"/>
                </a:moveTo>
                <a:lnTo>
                  <a:pt x="138938" y="167512"/>
                </a:lnTo>
                <a:lnTo>
                  <a:pt x="138938" y="186689"/>
                </a:lnTo>
                <a:lnTo>
                  <a:pt x="151510" y="191007"/>
                </a:lnTo>
                <a:lnTo>
                  <a:pt x="159765" y="191007"/>
                </a:lnTo>
                <a:lnTo>
                  <a:pt x="172084" y="186689"/>
                </a:lnTo>
                <a:lnTo>
                  <a:pt x="172084" y="167512"/>
                </a:lnTo>
                <a:close/>
              </a:path>
              <a:path w="374650" h="193675">
                <a:moveTo>
                  <a:pt x="172084" y="104775"/>
                </a:moveTo>
                <a:lnTo>
                  <a:pt x="133857" y="104775"/>
                </a:lnTo>
                <a:lnTo>
                  <a:pt x="133857" y="142112"/>
                </a:lnTo>
                <a:lnTo>
                  <a:pt x="126861" y="148351"/>
                </a:lnTo>
                <a:lnTo>
                  <a:pt x="93281" y="166719"/>
                </a:lnTo>
                <a:lnTo>
                  <a:pt x="78740" y="168275"/>
                </a:lnTo>
                <a:lnTo>
                  <a:pt x="138017" y="168275"/>
                </a:lnTo>
                <a:lnTo>
                  <a:pt x="138938" y="167512"/>
                </a:lnTo>
                <a:lnTo>
                  <a:pt x="172084" y="167512"/>
                </a:lnTo>
                <a:lnTo>
                  <a:pt x="172084" y="104775"/>
                </a:lnTo>
                <a:close/>
              </a:path>
              <a:path w="374650" h="193675">
                <a:moveTo>
                  <a:pt x="89407" y="0"/>
                </a:moveTo>
                <a:lnTo>
                  <a:pt x="81279" y="0"/>
                </a:lnTo>
                <a:lnTo>
                  <a:pt x="73278" y="635"/>
                </a:lnTo>
                <a:lnTo>
                  <a:pt x="30988" y="10540"/>
                </a:lnTo>
                <a:lnTo>
                  <a:pt x="11048" y="24256"/>
                </a:lnTo>
                <a:lnTo>
                  <a:pt x="10540" y="26035"/>
                </a:lnTo>
                <a:lnTo>
                  <a:pt x="10282" y="27842"/>
                </a:lnTo>
                <a:lnTo>
                  <a:pt x="10159" y="33908"/>
                </a:lnTo>
                <a:lnTo>
                  <a:pt x="10921" y="38988"/>
                </a:lnTo>
                <a:lnTo>
                  <a:pt x="11429" y="40258"/>
                </a:lnTo>
                <a:lnTo>
                  <a:pt x="12192" y="41275"/>
                </a:lnTo>
                <a:lnTo>
                  <a:pt x="12826" y="42417"/>
                </a:lnTo>
                <a:lnTo>
                  <a:pt x="13715" y="43179"/>
                </a:lnTo>
                <a:lnTo>
                  <a:pt x="14604" y="43687"/>
                </a:lnTo>
                <a:lnTo>
                  <a:pt x="15621" y="44195"/>
                </a:lnTo>
                <a:lnTo>
                  <a:pt x="16636" y="44450"/>
                </a:lnTo>
                <a:lnTo>
                  <a:pt x="19811" y="44450"/>
                </a:lnTo>
                <a:lnTo>
                  <a:pt x="22605" y="43561"/>
                </a:lnTo>
                <a:lnTo>
                  <a:pt x="30225" y="39750"/>
                </a:lnTo>
                <a:lnTo>
                  <a:pt x="34925" y="37591"/>
                </a:lnTo>
                <a:lnTo>
                  <a:pt x="72437" y="26971"/>
                </a:lnTo>
                <a:lnTo>
                  <a:pt x="85851" y="26288"/>
                </a:lnTo>
                <a:lnTo>
                  <a:pt x="162630" y="26288"/>
                </a:lnTo>
                <a:lnTo>
                  <a:pt x="160019" y="22478"/>
                </a:lnTo>
                <a:lnTo>
                  <a:pt x="119429" y="2464"/>
                </a:lnTo>
                <a:lnTo>
                  <a:pt x="100240" y="281"/>
                </a:lnTo>
                <a:lnTo>
                  <a:pt x="89407" y="0"/>
                </a:lnTo>
                <a:close/>
              </a:path>
              <a:path w="374650" h="193675">
                <a:moveTo>
                  <a:pt x="234188" y="150875"/>
                </a:moveTo>
                <a:lnTo>
                  <a:pt x="231394" y="150875"/>
                </a:lnTo>
                <a:lnTo>
                  <a:pt x="230504" y="151129"/>
                </a:lnTo>
                <a:lnTo>
                  <a:pt x="229615" y="151637"/>
                </a:lnTo>
                <a:lnTo>
                  <a:pt x="228726" y="152018"/>
                </a:lnTo>
                <a:lnTo>
                  <a:pt x="226059" y="168275"/>
                </a:lnTo>
                <a:lnTo>
                  <a:pt x="226440" y="171450"/>
                </a:lnTo>
                <a:lnTo>
                  <a:pt x="239013" y="183641"/>
                </a:lnTo>
                <a:lnTo>
                  <a:pt x="242823" y="185292"/>
                </a:lnTo>
                <a:lnTo>
                  <a:pt x="247269" y="186943"/>
                </a:lnTo>
                <a:lnTo>
                  <a:pt x="252602" y="188340"/>
                </a:lnTo>
                <a:lnTo>
                  <a:pt x="258063" y="189864"/>
                </a:lnTo>
                <a:lnTo>
                  <a:pt x="264032" y="191135"/>
                </a:lnTo>
                <a:lnTo>
                  <a:pt x="270890" y="192150"/>
                </a:lnTo>
                <a:lnTo>
                  <a:pt x="277621" y="193039"/>
                </a:lnTo>
                <a:lnTo>
                  <a:pt x="284733" y="193548"/>
                </a:lnTo>
                <a:lnTo>
                  <a:pt x="292100" y="193548"/>
                </a:lnTo>
                <a:lnTo>
                  <a:pt x="332765" y="187765"/>
                </a:lnTo>
                <a:lnTo>
                  <a:pt x="364700" y="167766"/>
                </a:lnTo>
                <a:lnTo>
                  <a:pt x="284098" y="167766"/>
                </a:lnTo>
                <a:lnTo>
                  <a:pt x="276478" y="166877"/>
                </a:lnTo>
                <a:lnTo>
                  <a:pt x="240029" y="153542"/>
                </a:lnTo>
                <a:lnTo>
                  <a:pt x="236727" y="151764"/>
                </a:lnTo>
                <a:lnTo>
                  <a:pt x="234188" y="150875"/>
                </a:lnTo>
                <a:close/>
              </a:path>
              <a:path w="374650" h="193675">
                <a:moveTo>
                  <a:pt x="313054" y="0"/>
                </a:moveTo>
                <a:lnTo>
                  <a:pt x="307467" y="0"/>
                </a:lnTo>
                <a:lnTo>
                  <a:pt x="298229" y="281"/>
                </a:lnTo>
                <a:lnTo>
                  <a:pt x="260937" y="9366"/>
                </a:lnTo>
                <a:lnTo>
                  <a:pt x="232663" y="38735"/>
                </a:lnTo>
                <a:lnTo>
                  <a:pt x="231140" y="45338"/>
                </a:lnTo>
                <a:lnTo>
                  <a:pt x="231140" y="60070"/>
                </a:lnTo>
                <a:lnTo>
                  <a:pt x="232663" y="66801"/>
                </a:lnTo>
                <a:lnTo>
                  <a:pt x="235711" y="72389"/>
                </a:lnTo>
                <a:lnTo>
                  <a:pt x="238632" y="78104"/>
                </a:lnTo>
                <a:lnTo>
                  <a:pt x="242696" y="82930"/>
                </a:lnTo>
                <a:lnTo>
                  <a:pt x="247650" y="86867"/>
                </a:lnTo>
                <a:lnTo>
                  <a:pt x="252602" y="90931"/>
                </a:lnTo>
                <a:lnTo>
                  <a:pt x="309244" y="113156"/>
                </a:lnTo>
                <a:lnTo>
                  <a:pt x="314832" y="115442"/>
                </a:lnTo>
                <a:lnTo>
                  <a:pt x="336423" y="134619"/>
                </a:lnTo>
                <a:lnTo>
                  <a:pt x="336423" y="144399"/>
                </a:lnTo>
                <a:lnTo>
                  <a:pt x="324230" y="160781"/>
                </a:lnTo>
                <a:lnTo>
                  <a:pt x="320421" y="163067"/>
                </a:lnTo>
                <a:lnTo>
                  <a:pt x="315848" y="164845"/>
                </a:lnTo>
                <a:lnTo>
                  <a:pt x="305307" y="167131"/>
                </a:lnTo>
                <a:lnTo>
                  <a:pt x="299338" y="167766"/>
                </a:lnTo>
                <a:lnTo>
                  <a:pt x="364700" y="167766"/>
                </a:lnTo>
                <a:lnTo>
                  <a:pt x="368426" y="161036"/>
                </a:lnTo>
                <a:lnTo>
                  <a:pt x="372363" y="154050"/>
                </a:lnTo>
                <a:lnTo>
                  <a:pt x="374396" y="146050"/>
                </a:lnTo>
                <a:lnTo>
                  <a:pt x="374396" y="129412"/>
                </a:lnTo>
                <a:lnTo>
                  <a:pt x="372871" y="122936"/>
                </a:lnTo>
                <a:lnTo>
                  <a:pt x="366775" y="112013"/>
                </a:lnTo>
                <a:lnTo>
                  <a:pt x="362838" y="107314"/>
                </a:lnTo>
                <a:lnTo>
                  <a:pt x="357758" y="103377"/>
                </a:lnTo>
                <a:lnTo>
                  <a:pt x="352805" y="99440"/>
                </a:lnTo>
                <a:lnTo>
                  <a:pt x="321182" y="85978"/>
                </a:lnTo>
                <a:lnTo>
                  <a:pt x="314578" y="83692"/>
                </a:lnTo>
                <a:lnTo>
                  <a:pt x="308101" y="81533"/>
                </a:lnTo>
                <a:lnTo>
                  <a:pt x="301751" y="79501"/>
                </a:lnTo>
                <a:lnTo>
                  <a:pt x="295275" y="77342"/>
                </a:lnTo>
                <a:lnTo>
                  <a:pt x="289686" y="75056"/>
                </a:lnTo>
                <a:lnTo>
                  <a:pt x="284733" y="72389"/>
                </a:lnTo>
                <a:lnTo>
                  <a:pt x="279780" y="69850"/>
                </a:lnTo>
                <a:lnTo>
                  <a:pt x="275717" y="66801"/>
                </a:lnTo>
                <a:lnTo>
                  <a:pt x="272542" y="63373"/>
                </a:lnTo>
                <a:lnTo>
                  <a:pt x="269494" y="59943"/>
                </a:lnTo>
                <a:lnTo>
                  <a:pt x="267969" y="55625"/>
                </a:lnTo>
                <a:lnTo>
                  <a:pt x="267969" y="46862"/>
                </a:lnTo>
                <a:lnTo>
                  <a:pt x="268731" y="43433"/>
                </a:lnTo>
                <a:lnTo>
                  <a:pt x="270382" y="40386"/>
                </a:lnTo>
                <a:lnTo>
                  <a:pt x="272033" y="37211"/>
                </a:lnTo>
                <a:lnTo>
                  <a:pt x="300481" y="25018"/>
                </a:lnTo>
                <a:lnTo>
                  <a:pt x="363600" y="25018"/>
                </a:lnTo>
                <a:lnTo>
                  <a:pt x="363473" y="21970"/>
                </a:lnTo>
                <a:lnTo>
                  <a:pt x="363346" y="20574"/>
                </a:lnTo>
                <a:lnTo>
                  <a:pt x="362838" y="17906"/>
                </a:lnTo>
                <a:lnTo>
                  <a:pt x="362584" y="17017"/>
                </a:lnTo>
                <a:lnTo>
                  <a:pt x="362330" y="16001"/>
                </a:lnTo>
                <a:lnTo>
                  <a:pt x="350900" y="8000"/>
                </a:lnTo>
                <a:lnTo>
                  <a:pt x="347725" y="6603"/>
                </a:lnTo>
                <a:lnTo>
                  <a:pt x="343915" y="5333"/>
                </a:lnTo>
                <a:lnTo>
                  <a:pt x="339471" y="4190"/>
                </a:lnTo>
                <a:lnTo>
                  <a:pt x="334898" y="2920"/>
                </a:lnTo>
                <a:lnTo>
                  <a:pt x="329819" y="2031"/>
                </a:lnTo>
                <a:lnTo>
                  <a:pt x="324230" y="1142"/>
                </a:lnTo>
                <a:lnTo>
                  <a:pt x="318642" y="380"/>
                </a:lnTo>
                <a:lnTo>
                  <a:pt x="313054" y="0"/>
                </a:lnTo>
                <a:close/>
              </a:path>
              <a:path w="374650" h="193675">
                <a:moveTo>
                  <a:pt x="363600" y="25018"/>
                </a:moveTo>
                <a:lnTo>
                  <a:pt x="314325" y="25018"/>
                </a:lnTo>
                <a:lnTo>
                  <a:pt x="320801" y="25780"/>
                </a:lnTo>
                <a:lnTo>
                  <a:pt x="326517" y="27177"/>
                </a:lnTo>
                <a:lnTo>
                  <a:pt x="332104" y="28701"/>
                </a:lnTo>
                <a:lnTo>
                  <a:pt x="337057" y="30225"/>
                </a:lnTo>
                <a:lnTo>
                  <a:pt x="341248" y="31876"/>
                </a:lnTo>
                <a:lnTo>
                  <a:pt x="345440" y="33400"/>
                </a:lnTo>
                <a:lnTo>
                  <a:pt x="348869" y="35051"/>
                </a:lnTo>
                <a:lnTo>
                  <a:pt x="354202" y="37845"/>
                </a:lnTo>
                <a:lnTo>
                  <a:pt x="356234" y="38607"/>
                </a:lnTo>
                <a:lnTo>
                  <a:pt x="358521" y="38607"/>
                </a:lnTo>
                <a:lnTo>
                  <a:pt x="359409" y="38353"/>
                </a:lnTo>
                <a:lnTo>
                  <a:pt x="360171" y="37845"/>
                </a:lnTo>
                <a:lnTo>
                  <a:pt x="360933" y="37464"/>
                </a:lnTo>
                <a:lnTo>
                  <a:pt x="361569" y="36702"/>
                </a:lnTo>
                <a:lnTo>
                  <a:pt x="362076" y="35687"/>
                </a:lnTo>
                <a:lnTo>
                  <a:pt x="362711" y="34543"/>
                </a:lnTo>
                <a:lnTo>
                  <a:pt x="363092" y="33274"/>
                </a:lnTo>
                <a:lnTo>
                  <a:pt x="363346" y="31623"/>
                </a:lnTo>
                <a:lnTo>
                  <a:pt x="363591" y="28193"/>
                </a:lnTo>
                <a:lnTo>
                  <a:pt x="363600" y="25018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692" y="5766435"/>
            <a:ext cx="2054021" cy="275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89274" y="5765545"/>
            <a:ext cx="1246377" cy="2763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2FAECE88-7428-7E12-EF13-6874A551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12" y="1216595"/>
            <a:ext cx="15530642" cy="1205864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414E75-B22B-8912-7082-189EF076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679" y="4610100"/>
            <a:ext cx="15530642" cy="1989482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1872" y="2371598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910" y="3981196"/>
            <a:ext cx="281940" cy="243204"/>
          </a:xfrm>
          <a:custGeom>
            <a:avLst/>
            <a:gdLst/>
            <a:ahLst/>
            <a:cxnLst/>
            <a:rect l="l" t="t" r="r" b="b"/>
            <a:pathLst>
              <a:path w="281940" h="243204">
                <a:moveTo>
                  <a:pt x="22733" y="0"/>
                </a:moveTo>
                <a:lnTo>
                  <a:pt x="15646" y="0"/>
                </a:lnTo>
                <a:lnTo>
                  <a:pt x="12738" y="126"/>
                </a:lnTo>
                <a:lnTo>
                  <a:pt x="0" y="4952"/>
                </a:lnTo>
                <a:lnTo>
                  <a:pt x="0" y="237998"/>
                </a:lnTo>
                <a:lnTo>
                  <a:pt x="292" y="238887"/>
                </a:lnTo>
                <a:lnTo>
                  <a:pt x="889" y="239521"/>
                </a:lnTo>
                <a:lnTo>
                  <a:pt x="1473" y="240283"/>
                </a:lnTo>
                <a:lnTo>
                  <a:pt x="2514" y="240918"/>
                </a:lnTo>
                <a:lnTo>
                  <a:pt x="3987" y="241300"/>
                </a:lnTo>
                <a:lnTo>
                  <a:pt x="5460" y="241807"/>
                </a:lnTo>
                <a:lnTo>
                  <a:pt x="7454" y="242188"/>
                </a:lnTo>
                <a:lnTo>
                  <a:pt x="9969" y="242442"/>
                </a:lnTo>
                <a:lnTo>
                  <a:pt x="12471" y="242824"/>
                </a:lnTo>
                <a:lnTo>
                  <a:pt x="15494" y="242950"/>
                </a:lnTo>
                <a:lnTo>
                  <a:pt x="22733" y="242950"/>
                </a:lnTo>
                <a:lnTo>
                  <a:pt x="25793" y="242824"/>
                </a:lnTo>
                <a:lnTo>
                  <a:pt x="28232" y="242442"/>
                </a:lnTo>
                <a:lnTo>
                  <a:pt x="30670" y="242188"/>
                </a:lnTo>
                <a:lnTo>
                  <a:pt x="32626" y="241807"/>
                </a:lnTo>
                <a:lnTo>
                  <a:pt x="34099" y="241300"/>
                </a:lnTo>
                <a:lnTo>
                  <a:pt x="35572" y="240918"/>
                </a:lnTo>
                <a:lnTo>
                  <a:pt x="36601" y="240283"/>
                </a:lnTo>
                <a:lnTo>
                  <a:pt x="37198" y="239521"/>
                </a:lnTo>
                <a:lnTo>
                  <a:pt x="37782" y="238887"/>
                </a:lnTo>
                <a:lnTo>
                  <a:pt x="38074" y="237998"/>
                </a:lnTo>
                <a:lnTo>
                  <a:pt x="38074" y="4952"/>
                </a:lnTo>
                <a:lnTo>
                  <a:pt x="25793" y="126"/>
                </a:lnTo>
                <a:lnTo>
                  <a:pt x="22733" y="0"/>
                </a:lnTo>
                <a:close/>
              </a:path>
              <a:path w="281940" h="243204">
                <a:moveTo>
                  <a:pt x="132638" y="64007"/>
                </a:moveTo>
                <a:lnTo>
                  <a:pt x="120573" y="64007"/>
                </a:lnTo>
                <a:lnTo>
                  <a:pt x="118503" y="64262"/>
                </a:lnTo>
                <a:lnTo>
                  <a:pt x="116446" y="64388"/>
                </a:lnTo>
                <a:lnTo>
                  <a:pt x="114744" y="64769"/>
                </a:lnTo>
                <a:lnTo>
                  <a:pt x="113423" y="65404"/>
                </a:lnTo>
                <a:lnTo>
                  <a:pt x="112090" y="65912"/>
                </a:lnTo>
                <a:lnTo>
                  <a:pt x="111201" y="66548"/>
                </a:lnTo>
                <a:lnTo>
                  <a:pt x="110756" y="67182"/>
                </a:lnTo>
                <a:lnTo>
                  <a:pt x="110312" y="67944"/>
                </a:lnTo>
                <a:lnTo>
                  <a:pt x="110096" y="68706"/>
                </a:lnTo>
                <a:lnTo>
                  <a:pt x="110096" y="238125"/>
                </a:lnTo>
                <a:lnTo>
                  <a:pt x="110350" y="239013"/>
                </a:lnTo>
                <a:lnTo>
                  <a:pt x="110871" y="239649"/>
                </a:lnTo>
                <a:lnTo>
                  <a:pt x="111391" y="240411"/>
                </a:lnTo>
                <a:lnTo>
                  <a:pt x="124714" y="242950"/>
                </a:lnTo>
                <a:lnTo>
                  <a:pt x="131940" y="242950"/>
                </a:lnTo>
                <a:lnTo>
                  <a:pt x="145745" y="239649"/>
                </a:lnTo>
                <a:lnTo>
                  <a:pt x="146329" y="239013"/>
                </a:lnTo>
                <a:lnTo>
                  <a:pt x="146621" y="238125"/>
                </a:lnTo>
                <a:lnTo>
                  <a:pt x="146621" y="120141"/>
                </a:lnTo>
                <a:lnTo>
                  <a:pt x="154064" y="112712"/>
                </a:lnTo>
                <a:lnTo>
                  <a:pt x="184277" y="91820"/>
                </a:lnTo>
                <a:lnTo>
                  <a:pt x="143078" y="91820"/>
                </a:lnTo>
                <a:lnTo>
                  <a:pt x="143078" y="68706"/>
                </a:lnTo>
                <a:lnTo>
                  <a:pt x="142824" y="67944"/>
                </a:lnTo>
                <a:lnTo>
                  <a:pt x="142201" y="67055"/>
                </a:lnTo>
                <a:lnTo>
                  <a:pt x="141795" y="66548"/>
                </a:lnTo>
                <a:lnTo>
                  <a:pt x="140944" y="65912"/>
                </a:lnTo>
                <a:lnTo>
                  <a:pt x="139763" y="65404"/>
                </a:lnTo>
                <a:lnTo>
                  <a:pt x="138582" y="64769"/>
                </a:lnTo>
                <a:lnTo>
                  <a:pt x="136918" y="64388"/>
                </a:lnTo>
                <a:lnTo>
                  <a:pt x="134785" y="64262"/>
                </a:lnTo>
                <a:lnTo>
                  <a:pt x="132638" y="64007"/>
                </a:lnTo>
                <a:close/>
              </a:path>
              <a:path w="281940" h="243204">
                <a:moveTo>
                  <a:pt x="271115" y="88011"/>
                </a:moveTo>
                <a:lnTo>
                  <a:pt x="209943" y="88011"/>
                </a:lnTo>
                <a:lnTo>
                  <a:pt x="216179" y="89026"/>
                </a:lnTo>
                <a:lnTo>
                  <a:pt x="226949" y="93599"/>
                </a:lnTo>
                <a:lnTo>
                  <a:pt x="245135" y="129539"/>
                </a:lnTo>
                <a:lnTo>
                  <a:pt x="245135" y="238125"/>
                </a:lnTo>
                <a:lnTo>
                  <a:pt x="245440" y="239013"/>
                </a:lnTo>
                <a:lnTo>
                  <a:pt x="246024" y="239649"/>
                </a:lnTo>
                <a:lnTo>
                  <a:pt x="246621" y="240411"/>
                </a:lnTo>
                <a:lnTo>
                  <a:pt x="247573" y="240918"/>
                </a:lnTo>
                <a:lnTo>
                  <a:pt x="250228" y="241934"/>
                </a:lnTo>
                <a:lnTo>
                  <a:pt x="252082" y="242315"/>
                </a:lnTo>
                <a:lnTo>
                  <a:pt x="256794" y="242824"/>
                </a:lnTo>
                <a:lnTo>
                  <a:pt x="259829" y="242950"/>
                </a:lnTo>
                <a:lnTo>
                  <a:pt x="267055" y="242950"/>
                </a:lnTo>
                <a:lnTo>
                  <a:pt x="280784" y="239649"/>
                </a:lnTo>
                <a:lnTo>
                  <a:pt x="281368" y="239013"/>
                </a:lnTo>
                <a:lnTo>
                  <a:pt x="281673" y="238125"/>
                </a:lnTo>
                <a:lnTo>
                  <a:pt x="281673" y="135000"/>
                </a:lnTo>
                <a:lnTo>
                  <a:pt x="275577" y="95884"/>
                </a:lnTo>
                <a:lnTo>
                  <a:pt x="271558" y="88513"/>
                </a:lnTo>
                <a:lnTo>
                  <a:pt x="271115" y="88011"/>
                </a:lnTo>
                <a:close/>
              </a:path>
              <a:path w="281940" h="243204">
                <a:moveTo>
                  <a:pt x="210388" y="61340"/>
                </a:moveTo>
                <a:lnTo>
                  <a:pt x="168258" y="72925"/>
                </a:lnTo>
                <a:lnTo>
                  <a:pt x="143078" y="91820"/>
                </a:lnTo>
                <a:lnTo>
                  <a:pt x="184277" y="91820"/>
                </a:lnTo>
                <a:lnTo>
                  <a:pt x="189128" y="90027"/>
                </a:lnTo>
                <a:lnTo>
                  <a:pt x="195991" y="88513"/>
                </a:lnTo>
                <a:lnTo>
                  <a:pt x="202857" y="88011"/>
                </a:lnTo>
                <a:lnTo>
                  <a:pt x="271115" y="88011"/>
                </a:lnTo>
                <a:lnTo>
                  <a:pt x="265950" y="82168"/>
                </a:lnTo>
                <a:lnTo>
                  <a:pt x="228728" y="62769"/>
                </a:lnTo>
                <a:lnTo>
                  <a:pt x="219950" y="61698"/>
                </a:lnTo>
                <a:lnTo>
                  <a:pt x="210388" y="6134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7922" y="3963796"/>
            <a:ext cx="718185" cy="262890"/>
          </a:xfrm>
          <a:custGeom>
            <a:avLst/>
            <a:gdLst/>
            <a:ahLst/>
            <a:cxnLst/>
            <a:rect l="l" t="t" r="r" b="b"/>
            <a:pathLst>
              <a:path w="718185" h="262889">
                <a:moveTo>
                  <a:pt x="126199" y="45592"/>
                </a:moveTo>
                <a:lnTo>
                  <a:pt x="88112" y="45592"/>
                </a:lnTo>
                <a:lnTo>
                  <a:pt x="88112" y="255397"/>
                </a:lnTo>
                <a:lnTo>
                  <a:pt x="88417" y="256286"/>
                </a:lnTo>
                <a:lnTo>
                  <a:pt x="89001" y="256920"/>
                </a:lnTo>
                <a:lnTo>
                  <a:pt x="89585" y="257682"/>
                </a:lnTo>
                <a:lnTo>
                  <a:pt x="90627" y="258317"/>
                </a:lnTo>
                <a:lnTo>
                  <a:pt x="92100" y="258699"/>
                </a:lnTo>
                <a:lnTo>
                  <a:pt x="93573" y="259206"/>
                </a:lnTo>
                <a:lnTo>
                  <a:pt x="95567" y="259587"/>
                </a:lnTo>
                <a:lnTo>
                  <a:pt x="98082" y="259841"/>
                </a:lnTo>
                <a:lnTo>
                  <a:pt x="100584" y="260223"/>
                </a:lnTo>
                <a:lnTo>
                  <a:pt x="103606" y="260350"/>
                </a:lnTo>
                <a:lnTo>
                  <a:pt x="110845" y="260350"/>
                </a:lnTo>
                <a:lnTo>
                  <a:pt x="113906" y="260223"/>
                </a:lnTo>
                <a:lnTo>
                  <a:pt x="116344" y="259841"/>
                </a:lnTo>
                <a:lnTo>
                  <a:pt x="118783" y="259587"/>
                </a:lnTo>
                <a:lnTo>
                  <a:pt x="120738" y="259206"/>
                </a:lnTo>
                <a:lnTo>
                  <a:pt x="122212" y="258699"/>
                </a:lnTo>
                <a:lnTo>
                  <a:pt x="123685" y="258317"/>
                </a:lnTo>
                <a:lnTo>
                  <a:pt x="124713" y="257682"/>
                </a:lnTo>
                <a:lnTo>
                  <a:pt x="125310" y="256920"/>
                </a:lnTo>
                <a:lnTo>
                  <a:pt x="125895" y="256286"/>
                </a:lnTo>
                <a:lnTo>
                  <a:pt x="126199" y="255397"/>
                </a:lnTo>
                <a:lnTo>
                  <a:pt x="126199" y="45592"/>
                </a:lnTo>
                <a:close/>
              </a:path>
              <a:path w="718185" h="262889">
                <a:moveTo>
                  <a:pt x="207962" y="18414"/>
                </a:moveTo>
                <a:lnTo>
                  <a:pt x="6350" y="18414"/>
                </a:lnTo>
                <a:lnTo>
                  <a:pt x="5283" y="18668"/>
                </a:lnTo>
                <a:lnTo>
                  <a:pt x="0" y="29844"/>
                </a:lnTo>
                <a:lnTo>
                  <a:pt x="0" y="34543"/>
                </a:lnTo>
                <a:lnTo>
                  <a:pt x="190" y="36702"/>
                </a:lnTo>
                <a:lnTo>
                  <a:pt x="558" y="38353"/>
                </a:lnTo>
                <a:lnTo>
                  <a:pt x="927" y="40131"/>
                </a:lnTo>
                <a:lnTo>
                  <a:pt x="1409" y="41528"/>
                </a:lnTo>
                <a:lnTo>
                  <a:pt x="2590" y="43561"/>
                </a:lnTo>
                <a:lnTo>
                  <a:pt x="3365" y="44450"/>
                </a:lnTo>
                <a:lnTo>
                  <a:pt x="4318" y="44830"/>
                </a:lnTo>
                <a:lnTo>
                  <a:pt x="5283" y="45338"/>
                </a:lnTo>
                <a:lnTo>
                  <a:pt x="6350" y="45592"/>
                </a:lnTo>
                <a:lnTo>
                  <a:pt x="207962" y="45592"/>
                </a:lnTo>
                <a:lnTo>
                  <a:pt x="209029" y="45338"/>
                </a:lnTo>
                <a:lnTo>
                  <a:pt x="209981" y="44830"/>
                </a:lnTo>
                <a:lnTo>
                  <a:pt x="210947" y="44450"/>
                </a:lnTo>
                <a:lnTo>
                  <a:pt x="214363" y="34543"/>
                </a:lnTo>
                <a:lnTo>
                  <a:pt x="214363" y="29844"/>
                </a:lnTo>
                <a:lnTo>
                  <a:pt x="209029" y="18668"/>
                </a:lnTo>
                <a:lnTo>
                  <a:pt x="207962" y="18414"/>
                </a:lnTo>
                <a:close/>
              </a:path>
              <a:path w="718185" h="262889">
                <a:moveTo>
                  <a:pt x="273418" y="0"/>
                </a:moveTo>
                <a:lnTo>
                  <a:pt x="266179" y="0"/>
                </a:lnTo>
                <a:lnTo>
                  <a:pt x="263258" y="126"/>
                </a:lnTo>
                <a:lnTo>
                  <a:pt x="251574" y="5079"/>
                </a:lnTo>
                <a:lnTo>
                  <a:pt x="251574" y="255524"/>
                </a:lnTo>
                <a:lnTo>
                  <a:pt x="251828" y="256412"/>
                </a:lnTo>
                <a:lnTo>
                  <a:pt x="252336" y="257048"/>
                </a:lnTo>
                <a:lnTo>
                  <a:pt x="252844" y="257810"/>
                </a:lnTo>
                <a:lnTo>
                  <a:pt x="266179" y="260350"/>
                </a:lnTo>
                <a:lnTo>
                  <a:pt x="273418" y="260350"/>
                </a:lnTo>
                <a:lnTo>
                  <a:pt x="287134" y="257048"/>
                </a:lnTo>
                <a:lnTo>
                  <a:pt x="287769" y="256412"/>
                </a:lnTo>
                <a:lnTo>
                  <a:pt x="288023" y="255524"/>
                </a:lnTo>
                <a:lnTo>
                  <a:pt x="288023" y="137540"/>
                </a:lnTo>
                <a:lnTo>
                  <a:pt x="295474" y="130111"/>
                </a:lnTo>
                <a:lnTo>
                  <a:pt x="330568" y="107426"/>
                </a:lnTo>
                <a:lnTo>
                  <a:pt x="335673" y="106299"/>
                </a:lnTo>
                <a:lnTo>
                  <a:pt x="288023" y="106299"/>
                </a:lnTo>
                <a:lnTo>
                  <a:pt x="288023" y="5079"/>
                </a:lnTo>
                <a:lnTo>
                  <a:pt x="287769" y="4190"/>
                </a:lnTo>
                <a:lnTo>
                  <a:pt x="287134" y="3428"/>
                </a:lnTo>
                <a:lnTo>
                  <a:pt x="286626" y="2666"/>
                </a:lnTo>
                <a:lnTo>
                  <a:pt x="276466" y="126"/>
                </a:lnTo>
                <a:lnTo>
                  <a:pt x="273418" y="0"/>
                </a:lnTo>
                <a:close/>
              </a:path>
              <a:path w="718185" h="262889">
                <a:moveTo>
                  <a:pt x="412544" y="105410"/>
                </a:moveTo>
                <a:lnTo>
                  <a:pt x="351396" y="105410"/>
                </a:lnTo>
                <a:lnTo>
                  <a:pt x="357619" y="106425"/>
                </a:lnTo>
                <a:lnTo>
                  <a:pt x="368414" y="110998"/>
                </a:lnTo>
                <a:lnTo>
                  <a:pt x="386575" y="146938"/>
                </a:lnTo>
                <a:lnTo>
                  <a:pt x="386575" y="255524"/>
                </a:lnTo>
                <a:lnTo>
                  <a:pt x="386829" y="256412"/>
                </a:lnTo>
                <a:lnTo>
                  <a:pt x="387464" y="257048"/>
                </a:lnTo>
                <a:lnTo>
                  <a:pt x="388099" y="257810"/>
                </a:lnTo>
                <a:lnTo>
                  <a:pt x="388988" y="258317"/>
                </a:lnTo>
                <a:lnTo>
                  <a:pt x="390385" y="258825"/>
                </a:lnTo>
                <a:lnTo>
                  <a:pt x="391655" y="259333"/>
                </a:lnTo>
                <a:lnTo>
                  <a:pt x="393560" y="259714"/>
                </a:lnTo>
                <a:lnTo>
                  <a:pt x="398259" y="260223"/>
                </a:lnTo>
                <a:lnTo>
                  <a:pt x="401307" y="260350"/>
                </a:lnTo>
                <a:lnTo>
                  <a:pt x="408546" y="260350"/>
                </a:lnTo>
                <a:lnTo>
                  <a:pt x="423151" y="255524"/>
                </a:lnTo>
                <a:lnTo>
                  <a:pt x="423151" y="152653"/>
                </a:lnTo>
                <a:lnTo>
                  <a:pt x="417055" y="113283"/>
                </a:lnTo>
                <a:lnTo>
                  <a:pt x="412986" y="105912"/>
                </a:lnTo>
                <a:lnTo>
                  <a:pt x="412544" y="105410"/>
                </a:lnTo>
                <a:close/>
              </a:path>
              <a:path w="718185" h="262889">
                <a:moveTo>
                  <a:pt x="351777" y="78739"/>
                </a:moveTo>
                <a:lnTo>
                  <a:pt x="311794" y="89404"/>
                </a:lnTo>
                <a:lnTo>
                  <a:pt x="288023" y="106299"/>
                </a:lnTo>
                <a:lnTo>
                  <a:pt x="335673" y="106299"/>
                </a:lnTo>
                <a:lnTo>
                  <a:pt x="337426" y="105912"/>
                </a:lnTo>
                <a:lnTo>
                  <a:pt x="344284" y="105410"/>
                </a:lnTo>
                <a:lnTo>
                  <a:pt x="412544" y="105410"/>
                </a:lnTo>
                <a:lnTo>
                  <a:pt x="407403" y="99567"/>
                </a:lnTo>
                <a:lnTo>
                  <a:pt x="370160" y="80168"/>
                </a:lnTo>
                <a:lnTo>
                  <a:pt x="361373" y="79097"/>
                </a:lnTo>
                <a:lnTo>
                  <a:pt x="351777" y="78739"/>
                </a:lnTo>
                <a:close/>
              </a:path>
              <a:path w="718185" h="262889">
                <a:moveTo>
                  <a:pt x="509638" y="81406"/>
                </a:moveTo>
                <a:lnTo>
                  <a:pt x="502399" y="81406"/>
                </a:lnTo>
                <a:lnTo>
                  <a:pt x="499478" y="81533"/>
                </a:lnTo>
                <a:lnTo>
                  <a:pt x="497065" y="81787"/>
                </a:lnTo>
                <a:lnTo>
                  <a:pt x="494652" y="81914"/>
                </a:lnTo>
                <a:lnTo>
                  <a:pt x="487794" y="86232"/>
                </a:lnTo>
                <a:lnTo>
                  <a:pt x="487794" y="255524"/>
                </a:lnTo>
                <a:lnTo>
                  <a:pt x="488048" y="256412"/>
                </a:lnTo>
                <a:lnTo>
                  <a:pt x="488556" y="257048"/>
                </a:lnTo>
                <a:lnTo>
                  <a:pt x="489064" y="257810"/>
                </a:lnTo>
                <a:lnTo>
                  <a:pt x="502399" y="260350"/>
                </a:lnTo>
                <a:lnTo>
                  <a:pt x="509638" y="260350"/>
                </a:lnTo>
                <a:lnTo>
                  <a:pt x="523354" y="257048"/>
                </a:lnTo>
                <a:lnTo>
                  <a:pt x="523989" y="256412"/>
                </a:lnTo>
                <a:lnTo>
                  <a:pt x="524243" y="255524"/>
                </a:lnTo>
                <a:lnTo>
                  <a:pt x="524243" y="86232"/>
                </a:lnTo>
                <a:lnTo>
                  <a:pt x="523989" y="85470"/>
                </a:lnTo>
                <a:lnTo>
                  <a:pt x="523354" y="84708"/>
                </a:lnTo>
                <a:lnTo>
                  <a:pt x="522846" y="83947"/>
                </a:lnTo>
                <a:lnTo>
                  <a:pt x="514972" y="81787"/>
                </a:lnTo>
                <a:lnTo>
                  <a:pt x="512686" y="81533"/>
                </a:lnTo>
                <a:lnTo>
                  <a:pt x="509638" y="81406"/>
                </a:lnTo>
                <a:close/>
              </a:path>
              <a:path w="718185" h="262889">
                <a:moveTo>
                  <a:pt x="514718" y="12318"/>
                </a:moveTo>
                <a:lnTo>
                  <a:pt x="497446" y="12318"/>
                </a:lnTo>
                <a:lnTo>
                  <a:pt x="491477" y="13588"/>
                </a:lnTo>
                <a:lnTo>
                  <a:pt x="485000" y="18795"/>
                </a:lnTo>
                <a:lnTo>
                  <a:pt x="483433" y="23494"/>
                </a:lnTo>
                <a:lnTo>
                  <a:pt x="483349" y="37973"/>
                </a:lnTo>
                <a:lnTo>
                  <a:pt x="484873" y="42799"/>
                </a:lnTo>
                <a:lnTo>
                  <a:pt x="491223" y="47878"/>
                </a:lnTo>
                <a:lnTo>
                  <a:pt x="497065" y="49149"/>
                </a:lnTo>
                <a:lnTo>
                  <a:pt x="514337" y="49149"/>
                </a:lnTo>
                <a:lnTo>
                  <a:pt x="520433" y="47878"/>
                </a:lnTo>
                <a:lnTo>
                  <a:pt x="523608" y="45212"/>
                </a:lnTo>
                <a:lnTo>
                  <a:pt x="526910" y="42672"/>
                </a:lnTo>
                <a:lnTo>
                  <a:pt x="528356" y="37973"/>
                </a:lnTo>
                <a:lnTo>
                  <a:pt x="528434" y="23494"/>
                </a:lnTo>
                <a:lnTo>
                  <a:pt x="526910" y="18668"/>
                </a:lnTo>
                <a:lnTo>
                  <a:pt x="520560" y="13588"/>
                </a:lnTo>
                <a:lnTo>
                  <a:pt x="514718" y="12318"/>
                </a:lnTo>
                <a:close/>
              </a:path>
              <a:path w="718185" h="262889">
                <a:moveTo>
                  <a:pt x="584822" y="222123"/>
                </a:moveTo>
                <a:lnTo>
                  <a:pt x="582155" y="222123"/>
                </a:lnTo>
                <a:lnTo>
                  <a:pt x="581266" y="222376"/>
                </a:lnTo>
                <a:lnTo>
                  <a:pt x="580377" y="222885"/>
                </a:lnTo>
                <a:lnTo>
                  <a:pt x="579615" y="223265"/>
                </a:lnTo>
                <a:lnTo>
                  <a:pt x="577456" y="228853"/>
                </a:lnTo>
                <a:lnTo>
                  <a:pt x="577075" y="230504"/>
                </a:lnTo>
                <a:lnTo>
                  <a:pt x="577011" y="231520"/>
                </a:lnTo>
                <a:lnTo>
                  <a:pt x="576948" y="238632"/>
                </a:lnTo>
                <a:lnTo>
                  <a:pt x="577329" y="241680"/>
                </a:lnTo>
                <a:lnTo>
                  <a:pt x="613143" y="260476"/>
                </a:lnTo>
                <a:lnTo>
                  <a:pt x="632701" y="262763"/>
                </a:lnTo>
                <a:lnTo>
                  <a:pt x="639813" y="262763"/>
                </a:lnTo>
                <a:lnTo>
                  <a:pt x="678468" y="257204"/>
                </a:lnTo>
                <a:lnTo>
                  <a:pt x="708859" y="238125"/>
                </a:lnTo>
                <a:lnTo>
                  <a:pt x="632193" y="238125"/>
                </a:lnTo>
                <a:lnTo>
                  <a:pt x="624954" y="237362"/>
                </a:lnTo>
                <a:lnTo>
                  <a:pt x="612254" y="234061"/>
                </a:lnTo>
                <a:lnTo>
                  <a:pt x="606793" y="232155"/>
                </a:lnTo>
                <a:lnTo>
                  <a:pt x="602094" y="230124"/>
                </a:lnTo>
                <a:lnTo>
                  <a:pt x="597395" y="228218"/>
                </a:lnTo>
                <a:lnTo>
                  <a:pt x="593585" y="226313"/>
                </a:lnTo>
                <a:lnTo>
                  <a:pt x="587235" y="223012"/>
                </a:lnTo>
                <a:lnTo>
                  <a:pt x="584822" y="222123"/>
                </a:lnTo>
                <a:close/>
              </a:path>
              <a:path w="718185" h="262889">
                <a:moveTo>
                  <a:pt x="659752" y="78739"/>
                </a:moveTo>
                <a:lnTo>
                  <a:pt x="654418" y="78739"/>
                </a:lnTo>
                <a:lnTo>
                  <a:pt x="645653" y="78999"/>
                </a:lnTo>
                <a:lnTo>
                  <a:pt x="606031" y="89153"/>
                </a:lnTo>
                <a:lnTo>
                  <a:pt x="585308" y="111632"/>
                </a:lnTo>
                <a:lnTo>
                  <a:pt x="583298" y="115569"/>
                </a:lnTo>
                <a:lnTo>
                  <a:pt x="581901" y="121792"/>
                </a:lnTo>
                <a:lnTo>
                  <a:pt x="581901" y="135889"/>
                </a:lnTo>
                <a:lnTo>
                  <a:pt x="583298" y="142239"/>
                </a:lnTo>
                <a:lnTo>
                  <a:pt x="586219" y="147574"/>
                </a:lnTo>
                <a:lnTo>
                  <a:pt x="589013" y="152907"/>
                </a:lnTo>
                <a:lnTo>
                  <a:pt x="592823" y="157479"/>
                </a:lnTo>
                <a:lnTo>
                  <a:pt x="597522" y="161289"/>
                </a:lnTo>
                <a:lnTo>
                  <a:pt x="602221" y="165226"/>
                </a:lnTo>
                <a:lnTo>
                  <a:pt x="650227" y="184276"/>
                </a:lnTo>
                <a:lnTo>
                  <a:pt x="656196" y="186308"/>
                </a:lnTo>
                <a:lnTo>
                  <a:pt x="677532" y="199516"/>
                </a:lnTo>
                <a:lnTo>
                  <a:pt x="680453" y="202691"/>
                </a:lnTo>
                <a:lnTo>
                  <a:pt x="681850" y="206628"/>
                </a:lnTo>
                <a:lnTo>
                  <a:pt x="681850" y="216026"/>
                </a:lnTo>
                <a:lnTo>
                  <a:pt x="680961" y="219963"/>
                </a:lnTo>
                <a:lnTo>
                  <a:pt x="678929" y="223265"/>
                </a:lnTo>
                <a:lnTo>
                  <a:pt x="676897" y="226694"/>
                </a:lnTo>
                <a:lnTo>
                  <a:pt x="674103" y="229362"/>
                </a:lnTo>
                <a:lnTo>
                  <a:pt x="670420" y="231520"/>
                </a:lnTo>
                <a:lnTo>
                  <a:pt x="666737" y="233806"/>
                </a:lnTo>
                <a:lnTo>
                  <a:pt x="662292" y="235330"/>
                </a:lnTo>
                <a:lnTo>
                  <a:pt x="652259" y="237616"/>
                </a:lnTo>
                <a:lnTo>
                  <a:pt x="646671" y="238125"/>
                </a:lnTo>
                <a:lnTo>
                  <a:pt x="708859" y="238125"/>
                </a:lnTo>
                <a:lnTo>
                  <a:pt x="712330" y="231901"/>
                </a:lnTo>
                <a:lnTo>
                  <a:pt x="716140" y="225170"/>
                </a:lnTo>
                <a:lnTo>
                  <a:pt x="718045" y="217550"/>
                </a:lnTo>
                <a:lnTo>
                  <a:pt x="718045" y="201802"/>
                </a:lnTo>
                <a:lnTo>
                  <a:pt x="716521" y="195579"/>
                </a:lnTo>
                <a:lnTo>
                  <a:pt x="713727" y="190373"/>
                </a:lnTo>
                <a:lnTo>
                  <a:pt x="710806" y="185165"/>
                </a:lnTo>
                <a:lnTo>
                  <a:pt x="706996" y="180720"/>
                </a:lnTo>
                <a:lnTo>
                  <a:pt x="702297" y="177037"/>
                </a:lnTo>
                <a:lnTo>
                  <a:pt x="697598" y="173227"/>
                </a:lnTo>
                <a:lnTo>
                  <a:pt x="692137" y="170052"/>
                </a:lnTo>
                <a:lnTo>
                  <a:pt x="686041" y="167512"/>
                </a:lnTo>
                <a:lnTo>
                  <a:pt x="679818" y="164845"/>
                </a:lnTo>
                <a:lnTo>
                  <a:pt x="673722" y="162560"/>
                </a:lnTo>
                <a:lnTo>
                  <a:pt x="667372" y="160400"/>
                </a:lnTo>
                <a:lnTo>
                  <a:pt x="661149" y="158368"/>
                </a:lnTo>
                <a:lnTo>
                  <a:pt x="654926" y="156210"/>
                </a:lnTo>
                <a:lnTo>
                  <a:pt x="648957" y="154304"/>
                </a:lnTo>
                <a:lnTo>
                  <a:pt x="642861" y="152273"/>
                </a:lnTo>
                <a:lnTo>
                  <a:pt x="637527" y="150113"/>
                </a:lnTo>
                <a:lnTo>
                  <a:pt x="632701" y="147574"/>
                </a:lnTo>
                <a:lnTo>
                  <a:pt x="628002" y="145161"/>
                </a:lnTo>
                <a:lnTo>
                  <a:pt x="624192" y="142239"/>
                </a:lnTo>
                <a:lnTo>
                  <a:pt x="618350" y="135636"/>
                </a:lnTo>
                <a:lnTo>
                  <a:pt x="616826" y="131572"/>
                </a:lnTo>
                <a:lnTo>
                  <a:pt x="616826" y="123316"/>
                </a:lnTo>
                <a:lnTo>
                  <a:pt x="617588" y="120014"/>
                </a:lnTo>
                <a:lnTo>
                  <a:pt x="619112" y="117093"/>
                </a:lnTo>
                <a:lnTo>
                  <a:pt x="620636" y="114045"/>
                </a:lnTo>
                <a:lnTo>
                  <a:pt x="622922" y="111505"/>
                </a:lnTo>
                <a:lnTo>
                  <a:pt x="629018" y="107187"/>
                </a:lnTo>
                <a:lnTo>
                  <a:pt x="632955" y="105537"/>
                </a:lnTo>
                <a:lnTo>
                  <a:pt x="637654" y="104393"/>
                </a:lnTo>
                <a:lnTo>
                  <a:pt x="642353" y="103124"/>
                </a:lnTo>
                <a:lnTo>
                  <a:pt x="647814" y="102615"/>
                </a:lnTo>
                <a:lnTo>
                  <a:pt x="707758" y="102615"/>
                </a:lnTo>
                <a:lnTo>
                  <a:pt x="707758" y="99694"/>
                </a:lnTo>
                <a:lnTo>
                  <a:pt x="707250" y="96900"/>
                </a:lnTo>
                <a:lnTo>
                  <a:pt x="706996" y="95757"/>
                </a:lnTo>
                <a:lnTo>
                  <a:pt x="706869" y="94868"/>
                </a:lnTo>
                <a:lnTo>
                  <a:pt x="702551" y="89788"/>
                </a:lnTo>
                <a:lnTo>
                  <a:pt x="701027" y="88773"/>
                </a:lnTo>
                <a:lnTo>
                  <a:pt x="665086" y="79120"/>
                </a:lnTo>
                <a:lnTo>
                  <a:pt x="659752" y="78739"/>
                </a:lnTo>
                <a:close/>
              </a:path>
              <a:path w="718185" h="262889">
                <a:moveTo>
                  <a:pt x="707758" y="102615"/>
                </a:moveTo>
                <a:lnTo>
                  <a:pt x="660895" y="102615"/>
                </a:lnTo>
                <a:lnTo>
                  <a:pt x="667118" y="103250"/>
                </a:lnTo>
                <a:lnTo>
                  <a:pt x="672452" y="104648"/>
                </a:lnTo>
                <a:lnTo>
                  <a:pt x="696328" y="113411"/>
                </a:lnTo>
                <a:lnTo>
                  <a:pt x="698868" y="114680"/>
                </a:lnTo>
                <a:lnTo>
                  <a:pt x="700773" y="115442"/>
                </a:lnTo>
                <a:lnTo>
                  <a:pt x="702932" y="115442"/>
                </a:lnTo>
                <a:lnTo>
                  <a:pt x="707717" y="107441"/>
                </a:lnTo>
                <a:lnTo>
                  <a:pt x="707758" y="10261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3100" y="3976115"/>
            <a:ext cx="1351661" cy="314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6779" y="4042536"/>
            <a:ext cx="516890" cy="184150"/>
          </a:xfrm>
          <a:custGeom>
            <a:avLst/>
            <a:gdLst/>
            <a:ahLst/>
            <a:cxnLst/>
            <a:rect l="l" t="t" r="r" b="b"/>
            <a:pathLst>
              <a:path w="516889" h="184150">
                <a:moveTo>
                  <a:pt x="25654" y="2666"/>
                </a:moveTo>
                <a:lnTo>
                  <a:pt x="11937" y="2666"/>
                </a:lnTo>
                <a:lnTo>
                  <a:pt x="7239" y="2921"/>
                </a:lnTo>
                <a:lnTo>
                  <a:pt x="5334" y="3175"/>
                </a:lnTo>
                <a:lnTo>
                  <a:pt x="3937" y="3683"/>
                </a:lnTo>
                <a:lnTo>
                  <a:pt x="2540" y="4063"/>
                </a:lnTo>
                <a:lnTo>
                  <a:pt x="1524" y="4572"/>
                </a:lnTo>
                <a:lnTo>
                  <a:pt x="381" y="5968"/>
                </a:lnTo>
                <a:lnTo>
                  <a:pt x="0" y="6858"/>
                </a:lnTo>
                <a:lnTo>
                  <a:pt x="0" y="8889"/>
                </a:lnTo>
                <a:lnTo>
                  <a:pt x="254" y="9905"/>
                </a:lnTo>
                <a:lnTo>
                  <a:pt x="762" y="12446"/>
                </a:lnTo>
                <a:lnTo>
                  <a:pt x="1270" y="13970"/>
                </a:lnTo>
                <a:lnTo>
                  <a:pt x="2032" y="15875"/>
                </a:lnTo>
                <a:lnTo>
                  <a:pt x="60325" y="174878"/>
                </a:lnTo>
                <a:lnTo>
                  <a:pt x="80010" y="181610"/>
                </a:lnTo>
                <a:lnTo>
                  <a:pt x="89027" y="181610"/>
                </a:lnTo>
                <a:lnTo>
                  <a:pt x="109600" y="174878"/>
                </a:lnTo>
                <a:lnTo>
                  <a:pt x="118069" y="148336"/>
                </a:lnTo>
                <a:lnTo>
                  <a:pt x="86868" y="148336"/>
                </a:lnTo>
                <a:lnTo>
                  <a:pt x="86360" y="146558"/>
                </a:lnTo>
                <a:lnTo>
                  <a:pt x="38354" y="8509"/>
                </a:lnTo>
                <a:lnTo>
                  <a:pt x="28194" y="2921"/>
                </a:lnTo>
                <a:lnTo>
                  <a:pt x="25654" y="2666"/>
                </a:lnTo>
                <a:close/>
              </a:path>
              <a:path w="516889" h="184150">
                <a:moveTo>
                  <a:pt x="183485" y="51688"/>
                </a:moveTo>
                <a:lnTo>
                  <a:pt x="148844" y="51688"/>
                </a:lnTo>
                <a:lnTo>
                  <a:pt x="149225" y="53466"/>
                </a:lnTo>
                <a:lnTo>
                  <a:pt x="191135" y="174878"/>
                </a:lnTo>
                <a:lnTo>
                  <a:pt x="191516" y="176149"/>
                </a:lnTo>
                <a:lnTo>
                  <a:pt x="192150" y="177164"/>
                </a:lnTo>
                <a:lnTo>
                  <a:pt x="193929" y="178942"/>
                </a:lnTo>
                <a:lnTo>
                  <a:pt x="195325" y="179577"/>
                </a:lnTo>
                <a:lnTo>
                  <a:pt x="197231" y="180086"/>
                </a:lnTo>
                <a:lnTo>
                  <a:pt x="199009" y="180593"/>
                </a:lnTo>
                <a:lnTo>
                  <a:pt x="201549" y="180975"/>
                </a:lnTo>
                <a:lnTo>
                  <a:pt x="207645" y="181483"/>
                </a:lnTo>
                <a:lnTo>
                  <a:pt x="211582" y="181610"/>
                </a:lnTo>
                <a:lnTo>
                  <a:pt x="220599" y="181610"/>
                </a:lnTo>
                <a:lnTo>
                  <a:pt x="238125" y="178180"/>
                </a:lnTo>
                <a:lnTo>
                  <a:pt x="239141" y="177418"/>
                </a:lnTo>
                <a:lnTo>
                  <a:pt x="239775" y="176275"/>
                </a:lnTo>
                <a:lnTo>
                  <a:pt x="250084" y="148336"/>
                </a:lnTo>
                <a:lnTo>
                  <a:pt x="216535" y="148336"/>
                </a:lnTo>
                <a:lnTo>
                  <a:pt x="216154" y="146558"/>
                </a:lnTo>
                <a:lnTo>
                  <a:pt x="183485" y="51688"/>
                </a:lnTo>
                <a:close/>
              </a:path>
              <a:path w="516889" h="184150">
                <a:moveTo>
                  <a:pt x="156591" y="2666"/>
                </a:moveTo>
                <a:lnTo>
                  <a:pt x="143510" y="2666"/>
                </a:lnTo>
                <a:lnTo>
                  <a:pt x="141224" y="2921"/>
                </a:lnTo>
                <a:lnTo>
                  <a:pt x="138937" y="3048"/>
                </a:lnTo>
                <a:lnTo>
                  <a:pt x="131318" y="8509"/>
                </a:lnTo>
                <a:lnTo>
                  <a:pt x="87249" y="146558"/>
                </a:lnTo>
                <a:lnTo>
                  <a:pt x="86868" y="148336"/>
                </a:lnTo>
                <a:lnTo>
                  <a:pt x="118069" y="148336"/>
                </a:lnTo>
                <a:lnTo>
                  <a:pt x="148336" y="53466"/>
                </a:lnTo>
                <a:lnTo>
                  <a:pt x="148844" y="51688"/>
                </a:lnTo>
                <a:lnTo>
                  <a:pt x="183485" y="51688"/>
                </a:lnTo>
                <a:lnTo>
                  <a:pt x="168529" y="8254"/>
                </a:lnTo>
                <a:lnTo>
                  <a:pt x="168275" y="7238"/>
                </a:lnTo>
                <a:lnTo>
                  <a:pt x="167767" y="6350"/>
                </a:lnTo>
                <a:lnTo>
                  <a:pt x="167132" y="5587"/>
                </a:lnTo>
                <a:lnTo>
                  <a:pt x="166624" y="4825"/>
                </a:lnTo>
                <a:lnTo>
                  <a:pt x="165608" y="4317"/>
                </a:lnTo>
                <a:lnTo>
                  <a:pt x="164337" y="3810"/>
                </a:lnTo>
                <a:lnTo>
                  <a:pt x="162941" y="3428"/>
                </a:lnTo>
                <a:lnTo>
                  <a:pt x="161162" y="3048"/>
                </a:lnTo>
                <a:lnTo>
                  <a:pt x="158877" y="2921"/>
                </a:lnTo>
                <a:lnTo>
                  <a:pt x="156591" y="2666"/>
                </a:lnTo>
                <a:close/>
              </a:path>
              <a:path w="516889" h="184150">
                <a:moveTo>
                  <a:pt x="290195" y="2666"/>
                </a:moveTo>
                <a:lnTo>
                  <a:pt x="276860" y="2666"/>
                </a:lnTo>
                <a:lnTo>
                  <a:pt x="274447" y="2921"/>
                </a:lnTo>
                <a:lnTo>
                  <a:pt x="272034" y="3048"/>
                </a:lnTo>
                <a:lnTo>
                  <a:pt x="264160" y="8509"/>
                </a:lnTo>
                <a:lnTo>
                  <a:pt x="216789" y="146558"/>
                </a:lnTo>
                <a:lnTo>
                  <a:pt x="216535" y="148336"/>
                </a:lnTo>
                <a:lnTo>
                  <a:pt x="250084" y="148336"/>
                </a:lnTo>
                <a:lnTo>
                  <a:pt x="298958" y="15875"/>
                </a:lnTo>
                <a:lnTo>
                  <a:pt x="299593" y="13970"/>
                </a:lnTo>
                <a:lnTo>
                  <a:pt x="300228" y="12446"/>
                </a:lnTo>
                <a:lnTo>
                  <a:pt x="300736" y="9905"/>
                </a:lnTo>
                <a:lnTo>
                  <a:pt x="300609" y="5968"/>
                </a:lnTo>
                <a:lnTo>
                  <a:pt x="300100" y="5461"/>
                </a:lnTo>
                <a:lnTo>
                  <a:pt x="299593" y="4825"/>
                </a:lnTo>
                <a:lnTo>
                  <a:pt x="298704" y="4190"/>
                </a:lnTo>
                <a:lnTo>
                  <a:pt x="296164" y="3175"/>
                </a:lnTo>
                <a:lnTo>
                  <a:pt x="294513" y="2921"/>
                </a:lnTo>
                <a:lnTo>
                  <a:pt x="290195" y="2666"/>
                </a:lnTo>
                <a:close/>
              </a:path>
              <a:path w="516889" h="184150">
                <a:moveTo>
                  <a:pt x="429133" y="0"/>
                </a:moveTo>
                <a:lnTo>
                  <a:pt x="389509" y="6476"/>
                </a:lnTo>
                <a:lnTo>
                  <a:pt x="353429" y="31206"/>
                </a:lnTo>
                <a:lnTo>
                  <a:pt x="335184" y="72374"/>
                </a:lnTo>
                <a:lnTo>
                  <a:pt x="333586" y="95123"/>
                </a:lnTo>
                <a:lnTo>
                  <a:pt x="333906" y="103836"/>
                </a:lnTo>
                <a:lnTo>
                  <a:pt x="343527" y="140856"/>
                </a:lnTo>
                <a:lnTo>
                  <a:pt x="373079" y="171068"/>
                </a:lnTo>
                <a:lnTo>
                  <a:pt x="410130" y="182578"/>
                </a:lnTo>
                <a:lnTo>
                  <a:pt x="433197" y="184023"/>
                </a:lnTo>
                <a:lnTo>
                  <a:pt x="440150" y="183905"/>
                </a:lnTo>
                <a:lnTo>
                  <a:pt x="481838" y="178180"/>
                </a:lnTo>
                <a:lnTo>
                  <a:pt x="488188" y="176784"/>
                </a:lnTo>
                <a:lnTo>
                  <a:pt x="508127" y="162560"/>
                </a:lnTo>
                <a:lnTo>
                  <a:pt x="508381" y="161289"/>
                </a:lnTo>
                <a:lnTo>
                  <a:pt x="508381" y="159130"/>
                </a:lnTo>
                <a:lnTo>
                  <a:pt x="436499" y="159130"/>
                </a:lnTo>
                <a:lnTo>
                  <a:pt x="427878" y="158849"/>
                </a:lnTo>
                <a:lnTo>
                  <a:pt x="391033" y="147827"/>
                </a:lnTo>
                <a:lnTo>
                  <a:pt x="371348" y="107568"/>
                </a:lnTo>
                <a:lnTo>
                  <a:pt x="371348" y="98298"/>
                </a:lnTo>
                <a:lnTo>
                  <a:pt x="506349" y="98298"/>
                </a:lnTo>
                <a:lnTo>
                  <a:pt x="509650" y="97154"/>
                </a:lnTo>
                <a:lnTo>
                  <a:pt x="512445" y="95123"/>
                </a:lnTo>
                <a:lnTo>
                  <a:pt x="515366" y="93090"/>
                </a:lnTo>
                <a:lnTo>
                  <a:pt x="516763" y="89662"/>
                </a:lnTo>
                <a:lnTo>
                  <a:pt x="516763" y="79248"/>
                </a:lnTo>
                <a:lnTo>
                  <a:pt x="516626" y="75691"/>
                </a:lnTo>
                <a:lnTo>
                  <a:pt x="371348" y="75691"/>
                </a:lnTo>
                <a:lnTo>
                  <a:pt x="371729" y="68961"/>
                </a:lnTo>
                <a:lnTo>
                  <a:pt x="373125" y="62357"/>
                </a:lnTo>
                <a:lnTo>
                  <a:pt x="375666" y="56134"/>
                </a:lnTo>
                <a:lnTo>
                  <a:pt x="378079" y="49784"/>
                </a:lnTo>
                <a:lnTo>
                  <a:pt x="381635" y="44323"/>
                </a:lnTo>
                <a:lnTo>
                  <a:pt x="386334" y="39624"/>
                </a:lnTo>
                <a:lnTo>
                  <a:pt x="390906" y="34925"/>
                </a:lnTo>
                <a:lnTo>
                  <a:pt x="396621" y="31114"/>
                </a:lnTo>
                <a:lnTo>
                  <a:pt x="403479" y="28321"/>
                </a:lnTo>
                <a:lnTo>
                  <a:pt x="410337" y="25400"/>
                </a:lnTo>
                <a:lnTo>
                  <a:pt x="418211" y="24002"/>
                </a:lnTo>
                <a:lnTo>
                  <a:pt x="496756" y="24002"/>
                </a:lnTo>
                <a:lnTo>
                  <a:pt x="496189" y="23367"/>
                </a:lnTo>
                <a:lnTo>
                  <a:pt x="460422" y="3589"/>
                </a:lnTo>
                <a:lnTo>
                  <a:pt x="440420" y="402"/>
                </a:lnTo>
                <a:lnTo>
                  <a:pt x="429133" y="0"/>
                </a:lnTo>
                <a:close/>
              </a:path>
              <a:path w="516889" h="184150">
                <a:moveTo>
                  <a:pt x="503428" y="146430"/>
                </a:moveTo>
                <a:lnTo>
                  <a:pt x="500634" y="146430"/>
                </a:lnTo>
                <a:lnTo>
                  <a:pt x="497967" y="147065"/>
                </a:lnTo>
                <a:lnTo>
                  <a:pt x="494538" y="148336"/>
                </a:lnTo>
                <a:lnTo>
                  <a:pt x="490982" y="149733"/>
                </a:lnTo>
                <a:lnTo>
                  <a:pt x="481203" y="152780"/>
                </a:lnTo>
                <a:lnTo>
                  <a:pt x="443450" y="158992"/>
                </a:lnTo>
                <a:lnTo>
                  <a:pt x="436499" y="159130"/>
                </a:lnTo>
                <a:lnTo>
                  <a:pt x="508381" y="159130"/>
                </a:lnTo>
                <a:lnTo>
                  <a:pt x="504317" y="146685"/>
                </a:lnTo>
                <a:lnTo>
                  <a:pt x="503428" y="146430"/>
                </a:lnTo>
                <a:close/>
              </a:path>
              <a:path w="516889" h="184150">
                <a:moveTo>
                  <a:pt x="496756" y="24002"/>
                </a:moveTo>
                <a:lnTo>
                  <a:pt x="427228" y="24002"/>
                </a:lnTo>
                <a:lnTo>
                  <a:pt x="439729" y="24860"/>
                </a:lnTo>
                <a:lnTo>
                  <a:pt x="450564" y="27432"/>
                </a:lnTo>
                <a:lnTo>
                  <a:pt x="479538" y="64258"/>
                </a:lnTo>
                <a:lnTo>
                  <a:pt x="480060" y="75691"/>
                </a:lnTo>
                <a:lnTo>
                  <a:pt x="516626" y="75691"/>
                </a:lnTo>
                <a:lnTo>
                  <a:pt x="505383" y="34925"/>
                </a:lnTo>
                <a:lnTo>
                  <a:pt x="501165" y="28940"/>
                </a:lnTo>
                <a:lnTo>
                  <a:pt x="496756" y="24002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6671" y="3963796"/>
            <a:ext cx="589280" cy="260350"/>
          </a:xfrm>
          <a:custGeom>
            <a:avLst/>
            <a:gdLst/>
            <a:ahLst/>
            <a:cxnLst/>
            <a:rect l="l" t="t" r="r" b="b"/>
            <a:pathLst>
              <a:path w="589279" h="260350">
                <a:moveTo>
                  <a:pt x="25653" y="81406"/>
                </a:moveTo>
                <a:lnTo>
                  <a:pt x="11937" y="81406"/>
                </a:lnTo>
                <a:lnTo>
                  <a:pt x="7238" y="81661"/>
                </a:lnTo>
                <a:lnTo>
                  <a:pt x="5333" y="81914"/>
                </a:lnTo>
                <a:lnTo>
                  <a:pt x="3937" y="82423"/>
                </a:lnTo>
                <a:lnTo>
                  <a:pt x="2539" y="82803"/>
                </a:lnTo>
                <a:lnTo>
                  <a:pt x="1524" y="83312"/>
                </a:lnTo>
                <a:lnTo>
                  <a:pt x="380" y="84708"/>
                </a:lnTo>
                <a:lnTo>
                  <a:pt x="0" y="85598"/>
                </a:lnTo>
                <a:lnTo>
                  <a:pt x="0" y="87629"/>
                </a:lnTo>
                <a:lnTo>
                  <a:pt x="253" y="88645"/>
                </a:lnTo>
                <a:lnTo>
                  <a:pt x="762" y="91186"/>
                </a:lnTo>
                <a:lnTo>
                  <a:pt x="1269" y="92710"/>
                </a:lnTo>
                <a:lnTo>
                  <a:pt x="2031" y="94614"/>
                </a:lnTo>
                <a:lnTo>
                  <a:pt x="60325" y="253618"/>
                </a:lnTo>
                <a:lnTo>
                  <a:pt x="80010" y="260350"/>
                </a:lnTo>
                <a:lnTo>
                  <a:pt x="89026" y="260350"/>
                </a:lnTo>
                <a:lnTo>
                  <a:pt x="109600" y="253618"/>
                </a:lnTo>
                <a:lnTo>
                  <a:pt x="118069" y="227075"/>
                </a:lnTo>
                <a:lnTo>
                  <a:pt x="86867" y="227075"/>
                </a:lnTo>
                <a:lnTo>
                  <a:pt x="86360" y="225298"/>
                </a:lnTo>
                <a:lnTo>
                  <a:pt x="38353" y="87249"/>
                </a:lnTo>
                <a:lnTo>
                  <a:pt x="28193" y="81661"/>
                </a:lnTo>
                <a:lnTo>
                  <a:pt x="25653" y="81406"/>
                </a:lnTo>
                <a:close/>
              </a:path>
              <a:path w="589279" h="260350">
                <a:moveTo>
                  <a:pt x="183485" y="130428"/>
                </a:moveTo>
                <a:lnTo>
                  <a:pt x="148843" y="130428"/>
                </a:lnTo>
                <a:lnTo>
                  <a:pt x="149225" y="132206"/>
                </a:lnTo>
                <a:lnTo>
                  <a:pt x="191135" y="253618"/>
                </a:lnTo>
                <a:lnTo>
                  <a:pt x="191515" y="254888"/>
                </a:lnTo>
                <a:lnTo>
                  <a:pt x="192150" y="255904"/>
                </a:lnTo>
                <a:lnTo>
                  <a:pt x="193928" y="257682"/>
                </a:lnTo>
                <a:lnTo>
                  <a:pt x="195325" y="258317"/>
                </a:lnTo>
                <a:lnTo>
                  <a:pt x="197230" y="258825"/>
                </a:lnTo>
                <a:lnTo>
                  <a:pt x="199008" y="259333"/>
                </a:lnTo>
                <a:lnTo>
                  <a:pt x="201549" y="259714"/>
                </a:lnTo>
                <a:lnTo>
                  <a:pt x="207644" y="260223"/>
                </a:lnTo>
                <a:lnTo>
                  <a:pt x="211581" y="260350"/>
                </a:lnTo>
                <a:lnTo>
                  <a:pt x="220599" y="260350"/>
                </a:lnTo>
                <a:lnTo>
                  <a:pt x="238125" y="256920"/>
                </a:lnTo>
                <a:lnTo>
                  <a:pt x="239140" y="256158"/>
                </a:lnTo>
                <a:lnTo>
                  <a:pt x="239775" y="255015"/>
                </a:lnTo>
                <a:lnTo>
                  <a:pt x="250084" y="227075"/>
                </a:lnTo>
                <a:lnTo>
                  <a:pt x="216535" y="227075"/>
                </a:lnTo>
                <a:lnTo>
                  <a:pt x="216153" y="225298"/>
                </a:lnTo>
                <a:lnTo>
                  <a:pt x="183485" y="130428"/>
                </a:lnTo>
                <a:close/>
              </a:path>
              <a:path w="589279" h="260350">
                <a:moveTo>
                  <a:pt x="156590" y="81406"/>
                </a:moveTo>
                <a:lnTo>
                  <a:pt x="143510" y="81406"/>
                </a:lnTo>
                <a:lnTo>
                  <a:pt x="141224" y="81661"/>
                </a:lnTo>
                <a:lnTo>
                  <a:pt x="138937" y="81787"/>
                </a:lnTo>
                <a:lnTo>
                  <a:pt x="131317" y="87249"/>
                </a:lnTo>
                <a:lnTo>
                  <a:pt x="87249" y="225298"/>
                </a:lnTo>
                <a:lnTo>
                  <a:pt x="86867" y="227075"/>
                </a:lnTo>
                <a:lnTo>
                  <a:pt x="118069" y="227075"/>
                </a:lnTo>
                <a:lnTo>
                  <a:pt x="148336" y="132206"/>
                </a:lnTo>
                <a:lnTo>
                  <a:pt x="148843" y="130428"/>
                </a:lnTo>
                <a:lnTo>
                  <a:pt x="183485" y="130428"/>
                </a:lnTo>
                <a:lnTo>
                  <a:pt x="168528" y="86994"/>
                </a:lnTo>
                <a:lnTo>
                  <a:pt x="168275" y="85978"/>
                </a:lnTo>
                <a:lnTo>
                  <a:pt x="167766" y="85089"/>
                </a:lnTo>
                <a:lnTo>
                  <a:pt x="167131" y="84327"/>
                </a:lnTo>
                <a:lnTo>
                  <a:pt x="166624" y="83565"/>
                </a:lnTo>
                <a:lnTo>
                  <a:pt x="165607" y="83057"/>
                </a:lnTo>
                <a:lnTo>
                  <a:pt x="164337" y="82550"/>
                </a:lnTo>
                <a:lnTo>
                  <a:pt x="162940" y="82168"/>
                </a:lnTo>
                <a:lnTo>
                  <a:pt x="161162" y="81787"/>
                </a:lnTo>
                <a:lnTo>
                  <a:pt x="158876" y="81661"/>
                </a:lnTo>
                <a:lnTo>
                  <a:pt x="156590" y="81406"/>
                </a:lnTo>
                <a:close/>
              </a:path>
              <a:path w="589279" h="260350">
                <a:moveTo>
                  <a:pt x="290194" y="81406"/>
                </a:moveTo>
                <a:lnTo>
                  <a:pt x="276860" y="81406"/>
                </a:lnTo>
                <a:lnTo>
                  <a:pt x="274447" y="81661"/>
                </a:lnTo>
                <a:lnTo>
                  <a:pt x="272033" y="81787"/>
                </a:lnTo>
                <a:lnTo>
                  <a:pt x="264160" y="87249"/>
                </a:lnTo>
                <a:lnTo>
                  <a:pt x="216788" y="225298"/>
                </a:lnTo>
                <a:lnTo>
                  <a:pt x="216535" y="227075"/>
                </a:lnTo>
                <a:lnTo>
                  <a:pt x="250084" y="227075"/>
                </a:lnTo>
                <a:lnTo>
                  <a:pt x="298957" y="94614"/>
                </a:lnTo>
                <a:lnTo>
                  <a:pt x="299592" y="92710"/>
                </a:lnTo>
                <a:lnTo>
                  <a:pt x="300227" y="91186"/>
                </a:lnTo>
                <a:lnTo>
                  <a:pt x="300736" y="88645"/>
                </a:lnTo>
                <a:lnTo>
                  <a:pt x="300717" y="85089"/>
                </a:lnTo>
                <a:lnTo>
                  <a:pt x="300608" y="84708"/>
                </a:lnTo>
                <a:lnTo>
                  <a:pt x="300100" y="84200"/>
                </a:lnTo>
                <a:lnTo>
                  <a:pt x="299592" y="83565"/>
                </a:lnTo>
                <a:lnTo>
                  <a:pt x="298703" y="82930"/>
                </a:lnTo>
                <a:lnTo>
                  <a:pt x="296163" y="81914"/>
                </a:lnTo>
                <a:lnTo>
                  <a:pt x="294513" y="81661"/>
                </a:lnTo>
                <a:lnTo>
                  <a:pt x="290194" y="81406"/>
                </a:lnTo>
                <a:close/>
              </a:path>
              <a:path w="589279" h="260350">
                <a:moveTo>
                  <a:pt x="367156" y="81406"/>
                </a:moveTo>
                <a:lnTo>
                  <a:pt x="359917" y="81406"/>
                </a:lnTo>
                <a:lnTo>
                  <a:pt x="356997" y="81533"/>
                </a:lnTo>
                <a:lnTo>
                  <a:pt x="354583" y="81787"/>
                </a:lnTo>
                <a:lnTo>
                  <a:pt x="352170" y="81914"/>
                </a:lnTo>
                <a:lnTo>
                  <a:pt x="345313" y="86232"/>
                </a:lnTo>
                <a:lnTo>
                  <a:pt x="345313" y="255524"/>
                </a:lnTo>
                <a:lnTo>
                  <a:pt x="345566" y="256412"/>
                </a:lnTo>
                <a:lnTo>
                  <a:pt x="346075" y="257048"/>
                </a:lnTo>
                <a:lnTo>
                  <a:pt x="346582" y="257810"/>
                </a:lnTo>
                <a:lnTo>
                  <a:pt x="359917" y="260350"/>
                </a:lnTo>
                <a:lnTo>
                  <a:pt x="367156" y="260350"/>
                </a:lnTo>
                <a:lnTo>
                  <a:pt x="380873" y="257048"/>
                </a:lnTo>
                <a:lnTo>
                  <a:pt x="381507" y="256412"/>
                </a:lnTo>
                <a:lnTo>
                  <a:pt x="381762" y="255524"/>
                </a:lnTo>
                <a:lnTo>
                  <a:pt x="381762" y="86232"/>
                </a:lnTo>
                <a:lnTo>
                  <a:pt x="381507" y="85470"/>
                </a:lnTo>
                <a:lnTo>
                  <a:pt x="380873" y="84708"/>
                </a:lnTo>
                <a:lnTo>
                  <a:pt x="380364" y="83947"/>
                </a:lnTo>
                <a:lnTo>
                  <a:pt x="372490" y="81787"/>
                </a:lnTo>
                <a:lnTo>
                  <a:pt x="370204" y="81533"/>
                </a:lnTo>
                <a:lnTo>
                  <a:pt x="367156" y="81406"/>
                </a:lnTo>
                <a:close/>
              </a:path>
              <a:path w="589279" h="260350">
                <a:moveTo>
                  <a:pt x="372237" y="12318"/>
                </a:moveTo>
                <a:lnTo>
                  <a:pt x="354964" y="12318"/>
                </a:lnTo>
                <a:lnTo>
                  <a:pt x="348995" y="13588"/>
                </a:lnTo>
                <a:lnTo>
                  <a:pt x="342518" y="18795"/>
                </a:lnTo>
                <a:lnTo>
                  <a:pt x="340952" y="23494"/>
                </a:lnTo>
                <a:lnTo>
                  <a:pt x="340867" y="37973"/>
                </a:lnTo>
                <a:lnTo>
                  <a:pt x="342391" y="42799"/>
                </a:lnTo>
                <a:lnTo>
                  <a:pt x="348741" y="47878"/>
                </a:lnTo>
                <a:lnTo>
                  <a:pt x="354583" y="49149"/>
                </a:lnTo>
                <a:lnTo>
                  <a:pt x="371855" y="49149"/>
                </a:lnTo>
                <a:lnTo>
                  <a:pt x="377951" y="47878"/>
                </a:lnTo>
                <a:lnTo>
                  <a:pt x="381126" y="45212"/>
                </a:lnTo>
                <a:lnTo>
                  <a:pt x="384428" y="42672"/>
                </a:lnTo>
                <a:lnTo>
                  <a:pt x="385874" y="37973"/>
                </a:lnTo>
                <a:lnTo>
                  <a:pt x="385952" y="23494"/>
                </a:lnTo>
                <a:lnTo>
                  <a:pt x="384428" y="18668"/>
                </a:lnTo>
                <a:lnTo>
                  <a:pt x="378078" y="13588"/>
                </a:lnTo>
                <a:lnTo>
                  <a:pt x="372237" y="12318"/>
                </a:lnTo>
                <a:close/>
              </a:path>
              <a:path w="589279" h="260350">
                <a:moveTo>
                  <a:pt x="470788" y="0"/>
                </a:moveTo>
                <a:lnTo>
                  <a:pt x="463550" y="0"/>
                </a:lnTo>
                <a:lnTo>
                  <a:pt x="460628" y="126"/>
                </a:lnTo>
                <a:lnTo>
                  <a:pt x="448944" y="5079"/>
                </a:lnTo>
                <a:lnTo>
                  <a:pt x="448944" y="255524"/>
                </a:lnTo>
                <a:lnTo>
                  <a:pt x="449199" y="256412"/>
                </a:lnTo>
                <a:lnTo>
                  <a:pt x="449706" y="257048"/>
                </a:lnTo>
                <a:lnTo>
                  <a:pt x="450214" y="257810"/>
                </a:lnTo>
                <a:lnTo>
                  <a:pt x="463550" y="260350"/>
                </a:lnTo>
                <a:lnTo>
                  <a:pt x="470788" y="260350"/>
                </a:lnTo>
                <a:lnTo>
                  <a:pt x="484504" y="257048"/>
                </a:lnTo>
                <a:lnTo>
                  <a:pt x="485139" y="256412"/>
                </a:lnTo>
                <a:lnTo>
                  <a:pt x="485393" y="255524"/>
                </a:lnTo>
                <a:lnTo>
                  <a:pt x="485393" y="5079"/>
                </a:lnTo>
                <a:lnTo>
                  <a:pt x="485139" y="4190"/>
                </a:lnTo>
                <a:lnTo>
                  <a:pt x="484504" y="3428"/>
                </a:lnTo>
                <a:lnTo>
                  <a:pt x="483997" y="2666"/>
                </a:lnTo>
                <a:lnTo>
                  <a:pt x="473837" y="126"/>
                </a:lnTo>
                <a:lnTo>
                  <a:pt x="470788" y="0"/>
                </a:lnTo>
                <a:close/>
              </a:path>
              <a:path w="589279" h="260350">
                <a:moveTo>
                  <a:pt x="574420" y="0"/>
                </a:moveTo>
                <a:lnTo>
                  <a:pt x="567181" y="0"/>
                </a:lnTo>
                <a:lnTo>
                  <a:pt x="564261" y="126"/>
                </a:lnTo>
                <a:lnTo>
                  <a:pt x="552576" y="5079"/>
                </a:lnTo>
                <a:lnTo>
                  <a:pt x="552576" y="255524"/>
                </a:lnTo>
                <a:lnTo>
                  <a:pt x="552830" y="256412"/>
                </a:lnTo>
                <a:lnTo>
                  <a:pt x="553338" y="257048"/>
                </a:lnTo>
                <a:lnTo>
                  <a:pt x="553847" y="257810"/>
                </a:lnTo>
                <a:lnTo>
                  <a:pt x="567181" y="260350"/>
                </a:lnTo>
                <a:lnTo>
                  <a:pt x="574420" y="260350"/>
                </a:lnTo>
                <a:lnTo>
                  <a:pt x="588137" y="257048"/>
                </a:lnTo>
                <a:lnTo>
                  <a:pt x="588772" y="256412"/>
                </a:lnTo>
                <a:lnTo>
                  <a:pt x="589026" y="255524"/>
                </a:lnTo>
                <a:lnTo>
                  <a:pt x="589026" y="5079"/>
                </a:lnTo>
                <a:lnTo>
                  <a:pt x="588772" y="4190"/>
                </a:lnTo>
                <a:lnTo>
                  <a:pt x="588137" y="3428"/>
                </a:lnTo>
                <a:lnTo>
                  <a:pt x="587628" y="2666"/>
                </a:lnTo>
                <a:lnTo>
                  <a:pt x="577468" y="126"/>
                </a:lnTo>
                <a:lnTo>
                  <a:pt x="57442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2609" y="3976115"/>
            <a:ext cx="1718310" cy="314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6272" y="3963796"/>
            <a:ext cx="2218308" cy="262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6506" y="3963796"/>
            <a:ext cx="1988566" cy="313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94871" y="3976115"/>
            <a:ext cx="496570" cy="300990"/>
          </a:xfrm>
          <a:custGeom>
            <a:avLst/>
            <a:gdLst/>
            <a:ahLst/>
            <a:cxnLst/>
            <a:rect l="l" t="t" r="r" b="b"/>
            <a:pathLst>
              <a:path w="496570" h="300989">
                <a:moveTo>
                  <a:pt x="26288" y="69087"/>
                </a:moveTo>
                <a:lnTo>
                  <a:pt x="19050" y="69087"/>
                </a:lnTo>
                <a:lnTo>
                  <a:pt x="16128" y="69214"/>
                </a:lnTo>
                <a:lnTo>
                  <a:pt x="13716" y="69469"/>
                </a:lnTo>
                <a:lnTo>
                  <a:pt x="11302" y="69596"/>
                </a:lnTo>
                <a:lnTo>
                  <a:pt x="4445" y="73913"/>
                </a:lnTo>
                <a:lnTo>
                  <a:pt x="4445" y="243205"/>
                </a:lnTo>
                <a:lnTo>
                  <a:pt x="4699" y="244094"/>
                </a:lnTo>
                <a:lnTo>
                  <a:pt x="5206" y="244729"/>
                </a:lnTo>
                <a:lnTo>
                  <a:pt x="5714" y="245491"/>
                </a:lnTo>
                <a:lnTo>
                  <a:pt x="19050" y="248031"/>
                </a:lnTo>
                <a:lnTo>
                  <a:pt x="26288" y="248031"/>
                </a:lnTo>
                <a:lnTo>
                  <a:pt x="40004" y="244729"/>
                </a:lnTo>
                <a:lnTo>
                  <a:pt x="40639" y="244094"/>
                </a:lnTo>
                <a:lnTo>
                  <a:pt x="40894" y="243205"/>
                </a:lnTo>
                <a:lnTo>
                  <a:pt x="40894" y="73913"/>
                </a:lnTo>
                <a:lnTo>
                  <a:pt x="40639" y="73151"/>
                </a:lnTo>
                <a:lnTo>
                  <a:pt x="40004" y="72389"/>
                </a:lnTo>
                <a:lnTo>
                  <a:pt x="39497" y="71628"/>
                </a:lnTo>
                <a:lnTo>
                  <a:pt x="31623" y="69469"/>
                </a:lnTo>
                <a:lnTo>
                  <a:pt x="29336" y="69214"/>
                </a:lnTo>
                <a:lnTo>
                  <a:pt x="26288" y="69087"/>
                </a:lnTo>
                <a:close/>
              </a:path>
              <a:path w="496570" h="300989">
                <a:moveTo>
                  <a:pt x="31369" y="0"/>
                </a:moveTo>
                <a:lnTo>
                  <a:pt x="14097" y="0"/>
                </a:lnTo>
                <a:lnTo>
                  <a:pt x="8127" y="1270"/>
                </a:lnTo>
                <a:lnTo>
                  <a:pt x="1650" y="6476"/>
                </a:lnTo>
                <a:lnTo>
                  <a:pt x="84" y="11175"/>
                </a:lnTo>
                <a:lnTo>
                  <a:pt x="0" y="25654"/>
                </a:lnTo>
                <a:lnTo>
                  <a:pt x="1524" y="30480"/>
                </a:lnTo>
                <a:lnTo>
                  <a:pt x="7874" y="35560"/>
                </a:lnTo>
                <a:lnTo>
                  <a:pt x="13716" y="36830"/>
                </a:lnTo>
                <a:lnTo>
                  <a:pt x="30987" y="36830"/>
                </a:lnTo>
                <a:lnTo>
                  <a:pt x="37083" y="35560"/>
                </a:lnTo>
                <a:lnTo>
                  <a:pt x="40258" y="32893"/>
                </a:lnTo>
                <a:lnTo>
                  <a:pt x="43560" y="30353"/>
                </a:lnTo>
                <a:lnTo>
                  <a:pt x="45006" y="25654"/>
                </a:lnTo>
                <a:lnTo>
                  <a:pt x="45084" y="11175"/>
                </a:lnTo>
                <a:lnTo>
                  <a:pt x="43560" y="6350"/>
                </a:lnTo>
                <a:lnTo>
                  <a:pt x="37210" y="1270"/>
                </a:lnTo>
                <a:lnTo>
                  <a:pt x="31369" y="0"/>
                </a:lnTo>
                <a:close/>
              </a:path>
              <a:path w="496570" h="300989">
                <a:moveTo>
                  <a:pt x="140588" y="205232"/>
                </a:moveTo>
                <a:lnTo>
                  <a:pt x="122554" y="205232"/>
                </a:lnTo>
                <a:lnTo>
                  <a:pt x="116204" y="206629"/>
                </a:lnTo>
                <a:lnTo>
                  <a:pt x="109347" y="212471"/>
                </a:lnTo>
                <a:lnTo>
                  <a:pt x="107646" y="218059"/>
                </a:lnTo>
                <a:lnTo>
                  <a:pt x="107569" y="235712"/>
                </a:lnTo>
                <a:lnTo>
                  <a:pt x="109347" y="241426"/>
                </a:lnTo>
                <a:lnTo>
                  <a:pt x="116077" y="247142"/>
                </a:lnTo>
                <a:lnTo>
                  <a:pt x="122174" y="248538"/>
                </a:lnTo>
                <a:lnTo>
                  <a:pt x="140207" y="248538"/>
                </a:lnTo>
                <a:lnTo>
                  <a:pt x="146557" y="247142"/>
                </a:lnTo>
                <a:lnTo>
                  <a:pt x="153416" y="241300"/>
                </a:lnTo>
                <a:lnTo>
                  <a:pt x="155116" y="235712"/>
                </a:lnTo>
                <a:lnTo>
                  <a:pt x="155194" y="218059"/>
                </a:lnTo>
                <a:lnTo>
                  <a:pt x="153543" y="212344"/>
                </a:lnTo>
                <a:lnTo>
                  <a:pt x="150113" y="209550"/>
                </a:lnTo>
                <a:lnTo>
                  <a:pt x="146684" y="206629"/>
                </a:lnTo>
                <a:lnTo>
                  <a:pt x="140588" y="205232"/>
                </a:lnTo>
                <a:close/>
              </a:path>
              <a:path w="496570" h="300989">
                <a:moveTo>
                  <a:pt x="304673" y="66421"/>
                </a:moveTo>
                <a:lnTo>
                  <a:pt x="265049" y="72898"/>
                </a:lnTo>
                <a:lnTo>
                  <a:pt x="228969" y="97627"/>
                </a:lnTo>
                <a:lnTo>
                  <a:pt x="210724" y="138795"/>
                </a:lnTo>
                <a:lnTo>
                  <a:pt x="209126" y="161544"/>
                </a:lnTo>
                <a:lnTo>
                  <a:pt x="209446" y="170257"/>
                </a:lnTo>
                <a:lnTo>
                  <a:pt x="219067" y="207277"/>
                </a:lnTo>
                <a:lnTo>
                  <a:pt x="248619" y="237489"/>
                </a:lnTo>
                <a:lnTo>
                  <a:pt x="285670" y="248999"/>
                </a:lnTo>
                <a:lnTo>
                  <a:pt x="308736" y="250444"/>
                </a:lnTo>
                <a:lnTo>
                  <a:pt x="315690" y="250326"/>
                </a:lnTo>
                <a:lnTo>
                  <a:pt x="357377" y="244601"/>
                </a:lnTo>
                <a:lnTo>
                  <a:pt x="363727" y="243205"/>
                </a:lnTo>
                <a:lnTo>
                  <a:pt x="383667" y="228981"/>
                </a:lnTo>
                <a:lnTo>
                  <a:pt x="383921" y="227711"/>
                </a:lnTo>
                <a:lnTo>
                  <a:pt x="383921" y="225551"/>
                </a:lnTo>
                <a:lnTo>
                  <a:pt x="312038" y="225551"/>
                </a:lnTo>
                <a:lnTo>
                  <a:pt x="303418" y="225270"/>
                </a:lnTo>
                <a:lnTo>
                  <a:pt x="266573" y="214249"/>
                </a:lnTo>
                <a:lnTo>
                  <a:pt x="246887" y="173989"/>
                </a:lnTo>
                <a:lnTo>
                  <a:pt x="246887" y="164719"/>
                </a:lnTo>
                <a:lnTo>
                  <a:pt x="381888" y="164719"/>
                </a:lnTo>
                <a:lnTo>
                  <a:pt x="385191" y="163575"/>
                </a:lnTo>
                <a:lnTo>
                  <a:pt x="387984" y="161544"/>
                </a:lnTo>
                <a:lnTo>
                  <a:pt x="390905" y="159512"/>
                </a:lnTo>
                <a:lnTo>
                  <a:pt x="392302" y="156083"/>
                </a:lnTo>
                <a:lnTo>
                  <a:pt x="392302" y="145669"/>
                </a:lnTo>
                <a:lnTo>
                  <a:pt x="392166" y="142112"/>
                </a:lnTo>
                <a:lnTo>
                  <a:pt x="246887" y="142112"/>
                </a:lnTo>
                <a:lnTo>
                  <a:pt x="247269" y="135382"/>
                </a:lnTo>
                <a:lnTo>
                  <a:pt x="248666" y="128778"/>
                </a:lnTo>
                <a:lnTo>
                  <a:pt x="251205" y="122555"/>
                </a:lnTo>
                <a:lnTo>
                  <a:pt x="253619" y="116205"/>
                </a:lnTo>
                <a:lnTo>
                  <a:pt x="257175" y="110744"/>
                </a:lnTo>
                <a:lnTo>
                  <a:pt x="261874" y="106045"/>
                </a:lnTo>
                <a:lnTo>
                  <a:pt x="266446" y="101346"/>
                </a:lnTo>
                <a:lnTo>
                  <a:pt x="272160" y="97536"/>
                </a:lnTo>
                <a:lnTo>
                  <a:pt x="279019" y="94742"/>
                </a:lnTo>
                <a:lnTo>
                  <a:pt x="285876" y="91821"/>
                </a:lnTo>
                <a:lnTo>
                  <a:pt x="293750" y="90424"/>
                </a:lnTo>
                <a:lnTo>
                  <a:pt x="372296" y="90424"/>
                </a:lnTo>
                <a:lnTo>
                  <a:pt x="371728" y="89788"/>
                </a:lnTo>
                <a:lnTo>
                  <a:pt x="335962" y="70010"/>
                </a:lnTo>
                <a:lnTo>
                  <a:pt x="315960" y="66823"/>
                </a:lnTo>
                <a:lnTo>
                  <a:pt x="304673" y="66421"/>
                </a:lnTo>
                <a:close/>
              </a:path>
              <a:path w="496570" h="300989">
                <a:moveTo>
                  <a:pt x="378968" y="212851"/>
                </a:moveTo>
                <a:lnTo>
                  <a:pt x="376174" y="212851"/>
                </a:lnTo>
                <a:lnTo>
                  <a:pt x="373506" y="213487"/>
                </a:lnTo>
                <a:lnTo>
                  <a:pt x="370077" y="214757"/>
                </a:lnTo>
                <a:lnTo>
                  <a:pt x="366522" y="216154"/>
                </a:lnTo>
                <a:lnTo>
                  <a:pt x="356743" y="219201"/>
                </a:lnTo>
                <a:lnTo>
                  <a:pt x="318990" y="225413"/>
                </a:lnTo>
                <a:lnTo>
                  <a:pt x="312038" y="225551"/>
                </a:lnTo>
                <a:lnTo>
                  <a:pt x="383921" y="225551"/>
                </a:lnTo>
                <a:lnTo>
                  <a:pt x="379856" y="213106"/>
                </a:lnTo>
                <a:lnTo>
                  <a:pt x="378968" y="212851"/>
                </a:lnTo>
                <a:close/>
              </a:path>
              <a:path w="496570" h="300989">
                <a:moveTo>
                  <a:pt x="372296" y="90424"/>
                </a:moveTo>
                <a:lnTo>
                  <a:pt x="302768" y="90424"/>
                </a:lnTo>
                <a:lnTo>
                  <a:pt x="315269" y="91281"/>
                </a:lnTo>
                <a:lnTo>
                  <a:pt x="326104" y="93853"/>
                </a:lnTo>
                <a:lnTo>
                  <a:pt x="355078" y="130679"/>
                </a:lnTo>
                <a:lnTo>
                  <a:pt x="355600" y="142112"/>
                </a:lnTo>
                <a:lnTo>
                  <a:pt x="392166" y="142112"/>
                </a:lnTo>
                <a:lnTo>
                  <a:pt x="380923" y="101346"/>
                </a:lnTo>
                <a:lnTo>
                  <a:pt x="376705" y="95361"/>
                </a:lnTo>
                <a:lnTo>
                  <a:pt x="372296" y="90424"/>
                </a:lnTo>
                <a:close/>
              </a:path>
              <a:path w="496570" h="300989">
                <a:moveTo>
                  <a:pt x="478789" y="205232"/>
                </a:moveTo>
                <a:lnTo>
                  <a:pt x="471297" y="205232"/>
                </a:lnTo>
                <a:lnTo>
                  <a:pt x="467995" y="205359"/>
                </a:lnTo>
                <a:lnTo>
                  <a:pt x="454913" y="212344"/>
                </a:lnTo>
                <a:lnTo>
                  <a:pt x="454025" y="214249"/>
                </a:lnTo>
                <a:lnTo>
                  <a:pt x="453644" y="216916"/>
                </a:lnTo>
                <a:lnTo>
                  <a:pt x="453644" y="244094"/>
                </a:lnTo>
                <a:lnTo>
                  <a:pt x="424179" y="295275"/>
                </a:lnTo>
                <a:lnTo>
                  <a:pt x="423672" y="296291"/>
                </a:lnTo>
                <a:lnTo>
                  <a:pt x="423545" y="298576"/>
                </a:lnTo>
                <a:lnTo>
                  <a:pt x="423925" y="299212"/>
                </a:lnTo>
                <a:lnTo>
                  <a:pt x="424687" y="299593"/>
                </a:lnTo>
                <a:lnTo>
                  <a:pt x="425323" y="300100"/>
                </a:lnTo>
                <a:lnTo>
                  <a:pt x="426593" y="300355"/>
                </a:lnTo>
                <a:lnTo>
                  <a:pt x="428244" y="300609"/>
                </a:lnTo>
                <a:lnTo>
                  <a:pt x="432053" y="300863"/>
                </a:lnTo>
                <a:lnTo>
                  <a:pt x="437387" y="300863"/>
                </a:lnTo>
                <a:lnTo>
                  <a:pt x="449960" y="297814"/>
                </a:lnTo>
                <a:lnTo>
                  <a:pt x="450976" y="297180"/>
                </a:lnTo>
                <a:lnTo>
                  <a:pt x="451866" y="296545"/>
                </a:lnTo>
                <a:lnTo>
                  <a:pt x="452500" y="295656"/>
                </a:lnTo>
                <a:lnTo>
                  <a:pt x="482853" y="257301"/>
                </a:lnTo>
                <a:lnTo>
                  <a:pt x="495426" y="230886"/>
                </a:lnTo>
                <a:lnTo>
                  <a:pt x="495934" y="227711"/>
                </a:lnTo>
                <a:lnTo>
                  <a:pt x="496188" y="224155"/>
                </a:lnTo>
                <a:lnTo>
                  <a:pt x="496188" y="216916"/>
                </a:lnTo>
                <a:lnTo>
                  <a:pt x="495807" y="214249"/>
                </a:lnTo>
                <a:lnTo>
                  <a:pt x="494919" y="212344"/>
                </a:lnTo>
                <a:lnTo>
                  <a:pt x="494156" y="210312"/>
                </a:lnTo>
                <a:lnTo>
                  <a:pt x="481964" y="205359"/>
                </a:lnTo>
                <a:lnTo>
                  <a:pt x="478789" y="205232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9244" y="3981196"/>
            <a:ext cx="460375" cy="243204"/>
          </a:xfrm>
          <a:custGeom>
            <a:avLst/>
            <a:gdLst/>
            <a:ahLst/>
            <a:cxnLst/>
            <a:rect l="l" t="t" r="r" b="b"/>
            <a:pathLst>
              <a:path w="460375" h="243204">
                <a:moveTo>
                  <a:pt x="131216" y="0"/>
                </a:moveTo>
                <a:lnTo>
                  <a:pt x="114452" y="0"/>
                </a:lnTo>
                <a:lnTo>
                  <a:pt x="111531" y="253"/>
                </a:lnTo>
                <a:lnTo>
                  <a:pt x="108737" y="380"/>
                </a:lnTo>
                <a:lnTo>
                  <a:pt x="106324" y="762"/>
                </a:lnTo>
                <a:lnTo>
                  <a:pt x="104546" y="1269"/>
                </a:lnTo>
                <a:lnTo>
                  <a:pt x="102641" y="1777"/>
                </a:lnTo>
                <a:lnTo>
                  <a:pt x="101244" y="2412"/>
                </a:lnTo>
                <a:lnTo>
                  <a:pt x="100355" y="3301"/>
                </a:lnTo>
                <a:lnTo>
                  <a:pt x="99339" y="4190"/>
                </a:lnTo>
                <a:lnTo>
                  <a:pt x="98577" y="5333"/>
                </a:lnTo>
                <a:lnTo>
                  <a:pt x="97942" y="6603"/>
                </a:lnTo>
                <a:lnTo>
                  <a:pt x="1814" y="230504"/>
                </a:lnTo>
                <a:lnTo>
                  <a:pt x="660" y="233044"/>
                </a:lnTo>
                <a:lnTo>
                  <a:pt x="25" y="235203"/>
                </a:lnTo>
                <a:lnTo>
                  <a:pt x="0" y="238759"/>
                </a:lnTo>
                <a:lnTo>
                  <a:pt x="406" y="239775"/>
                </a:lnTo>
                <a:lnTo>
                  <a:pt x="2692" y="241553"/>
                </a:lnTo>
                <a:lnTo>
                  <a:pt x="4597" y="242188"/>
                </a:lnTo>
                <a:lnTo>
                  <a:pt x="7264" y="242442"/>
                </a:lnTo>
                <a:lnTo>
                  <a:pt x="10058" y="242824"/>
                </a:lnTo>
                <a:lnTo>
                  <a:pt x="13487" y="242950"/>
                </a:lnTo>
                <a:lnTo>
                  <a:pt x="21996" y="242950"/>
                </a:lnTo>
                <a:lnTo>
                  <a:pt x="25298" y="242824"/>
                </a:lnTo>
                <a:lnTo>
                  <a:pt x="30505" y="242315"/>
                </a:lnTo>
                <a:lnTo>
                  <a:pt x="32537" y="241934"/>
                </a:lnTo>
                <a:lnTo>
                  <a:pt x="33934" y="241300"/>
                </a:lnTo>
                <a:lnTo>
                  <a:pt x="35331" y="240791"/>
                </a:lnTo>
                <a:lnTo>
                  <a:pt x="36347" y="240156"/>
                </a:lnTo>
                <a:lnTo>
                  <a:pt x="37236" y="239140"/>
                </a:lnTo>
                <a:lnTo>
                  <a:pt x="37871" y="238505"/>
                </a:lnTo>
                <a:lnTo>
                  <a:pt x="38887" y="236474"/>
                </a:lnTo>
                <a:lnTo>
                  <a:pt x="62382" y="178562"/>
                </a:lnTo>
                <a:lnTo>
                  <a:pt x="222425" y="178562"/>
                </a:lnTo>
                <a:lnTo>
                  <a:pt x="211452" y="153034"/>
                </a:lnTo>
                <a:lnTo>
                  <a:pt x="71907" y="153034"/>
                </a:lnTo>
                <a:lnTo>
                  <a:pt x="121183" y="33019"/>
                </a:lnTo>
                <a:lnTo>
                  <a:pt x="159861" y="33019"/>
                </a:lnTo>
                <a:lnTo>
                  <a:pt x="148615" y="6857"/>
                </a:lnTo>
                <a:lnTo>
                  <a:pt x="148107" y="5461"/>
                </a:lnTo>
                <a:lnTo>
                  <a:pt x="147218" y="4317"/>
                </a:lnTo>
                <a:lnTo>
                  <a:pt x="146075" y="3301"/>
                </a:lnTo>
                <a:lnTo>
                  <a:pt x="145186" y="2412"/>
                </a:lnTo>
                <a:lnTo>
                  <a:pt x="143662" y="1777"/>
                </a:lnTo>
                <a:lnTo>
                  <a:pt x="139852" y="762"/>
                </a:lnTo>
                <a:lnTo>
                  <a:pt x="137439" y="380"/>
                </a:lnTo>
                <a:lnTo>
                  <a:pt x="134264" y="253"/>
                </a:lnTo>
                <a:lnTo>
                  <a:pt x="131216" y="0"/>
                </a:lnTo>
                <a:close/>
              </a:path>
              <a:path w="460375" h="243204">
                <a:moveTo>
                  <a:pt x="222425" y="178562"/>
                </a:moveTo>
                <a:lnTo>
                  <a:pt x="181381" y="178562"/>
                </a:lnTo>
                <a:lnTo>
                  <a:pt x="206019" y="237108"/>
                </a:lnTo>
                <a:lnTo>
                  <a:pt x="207162" y="239140"/>
                </a:lnTo>
                <a:lnTo>
                  <a:pt x="207924" y="239902"/>
                </a:lnTo>
                <a:lnTo>
                  <a:pt x="208559" y="240664"/>
                </a:lnTo>
                <a:lnTo>
                  <a:pt x="209575" y="241300"/>
                </a:lnTo>
                <a:lnTo>
                  <a:pt x="210972" y="241680"/>
                </a:lnTo>
                <a:lnTo>
                  <a:pt x="212369" y="242188"/>
                </a:lnTo>
                <a:lnTo>
                  <a:pt x="214401" y="242442"/>
                </a:lnTo>
                <a:lnTo>
                  <a:pt x="217195" y="242696"/>
                </a:lnTo>
                <a:lnTo>
                  <a:pt x="219862" y="242824"/>
                </a:lnTo>
                <a:lnTo>
                  <a:pt x="223545" y="242950"/>
                </a:lnTo>
                <a:lnTo>
                  <a:pt x="232689" y="242950"/>
                </a:lnTo>
                <a:lnTo>
                  <a:pt x="246659" y="238759"/>
                </a:lnTo>
                <a:lnTo>
                  <a:pt x="246532" y="235330"/>
                </a:lnTo>
                <a:lnTo>
                  <a:pt x="245897" y="233171"/>
                </a:lnTo>
                <a:lnTo>
                  <a:pt x="222425" y="178562"/>
                </a:lnTo>
                <a:close/>
              </a:path>
              <a:path w="460375" h="243204">
                <a:moveTo>
                  <a:pt x="159861" y="33019"/>
                </a:moveTo>
                <a:lnTo>
                  <a:pt x="121437" y="33019"/>
                </a:lnTo>
                <a:lnTo>
                  <a:pt x="171475" y="153034"/>
                </a:lnTo>
                <a:lnTo>
                  <a:pt x="211452" y="153034"/>
                </a:lnTo>
                <a:lnTo>
                  <a:pt x="159861" y="33019"/>
                </a:lnTo>
                <a:close/>
              </a:path>
              <a:path w="460375" h="243204">
                <a:moveTo>
                  <a:pt x="310667" y="64007"/>
                </a:moveTo>
                <a:lnTo>
                  <a:pt x="298602" y="64007"/>
                </a:lnTo>
                <a:lnTo>
                  <a:pt x="296570" y="64262"/>
                </a:lnTo>
                <a:lnTo>
                  <a:pt x="294538" y="64388"/>
                </a:lnTo>
                <a:lnTo>
                  <a:pt x="292760" y="64769"/>
                </a:lnTo>
                <a:lnTo>
                  <a:pt x="291490" y="65404"/>
                </a:lnTo>
                <a:lnTo>
                  <a:pt x="290093" y="65912"/>
                </a:lnTo>
                <a:lnTo>
                  <a:pt x="289204" y="66548"/>
                </a:lnTo>
                <a:lnTo>
                  <a:pt x="288823" y="67182"/>
                </a:lnTo>
                <a:lnTo>
                  <a:pt x="288315" y="67944"/>
                </a:lnTo>
                <a:lnTo>
                  <a:pt x="288188" y="238125"/>
                </a:lnTo>
                <a:lnTo>
                  <a:pt x="288442" y="239013"/>
                </a:lnTo>
                <a:lnTo>
                  <a:pt x="288950" y="239649"/>
                </a:lnTo>
                <a:lnTo>
                  <a:pt x="289458" y="240411"/>
                </a:lnTo>
                <a:lnTo>
                  <a:pt x="302793" y="242950"/>
                </a:lnTo>
                <a:lnTo>
                  <a:pt x="310032" y="242950"/>
                </a:lnTo>
                <a:lnTo>
                  <a:pt x="323748" y="239649"/>
                </a:lnTo>
                <a:lnTo>
                  <a:pt x="324383" y="239013"/>
                </a:lnTo>
                <a:lnTo>
                  <a:pt x="324637" y="238125"/>
                </a:lnTo>
                <a:lnTo>
                  <a:pt x="324637" y="120141"/>
                </a:lnTo>
                <a:lnTo>
                  <a:pt x="332088" y="112712"/>
                </a:lnTo>
                <a:lnTo>
                  <a:pt x="362335" y="91820"/>
                </a:lnTo>
                <a:lnTo>
                  <a:pt x="321081" y="91820"/>
                </a:lnTo>
                <a:lnTo>
                  <a:pt x="321081" y="68706"/>
                </a:lnTo>
                <a:lnTo>
                  <a:pt x="320827" y="67944"/>
                </a:lnTo>
                <a:lnTo>
                  <a:pt x="320217" y="67055"/>
                </a:lnTo>
                <a:lnTo>
                  <a:pt x="319811" y="66548"/>
                </a:lnTo>
                <a:lnTo>
                  <a:pt x="319049" y="65912"/>
                </a:lnTo>
                <a:lnTo>
                  <a:pt x="317779" y="65404"/>
                </a:lnTo>
                <a:lnTo>
                  <a:pt x="316636" y="64769"/>
                </a:lnTo>
                <a:lnTo>
                  <a:pt x="314985" y="64388"/>
                </a:lnTo>
                <a:lnTo>
                  <a:pt x="312826" y="64262"/>
                </a:lnTo>
                <a:lnTo>
                  <a:pt x="310667" y="64007"/>
                </a:lnTo>
                <a:close/>
              </a:path>
              <a:path w="460375" h="243204">
                <a:moveTo>
                  <a:pt x="449158" y="88011"/>
                </a:moveTo>
                <a:lnTo>
                  <a:pt x="388010" y="88011"/>
                </a:lnTo>
                <a:lnTo>
                  <a:pt x="394233" y="89026"/>
                </a:lnTo>
                <a:lnTo>
                  <a:pt x="405028" y="93599"/>
                </a:lnTo>
                <a:lnTo>
                  <a:pt x="423189" y="129539"/>
                </a:lnTo>
                <a:lnTo>
                  <a:pt x="423189" y="238125"/>
                </a:lnTo>
                <a:lnTo>
                  <a:pt x="423443" y="239013"/>
                </a:lnTo>
                <a:lnTo>
                  <a:pt x="424078" y="239649"/>
                </a:lnTo>
                <a:lnTo>
                  <a:pt x="424713" y="240411"/>
                </a:lnTo>
                <a:lnTo>
                  <a:pt x="425602" y="240918"/>
                </a:lnTo>
                <a:lnTo>
                  <a:pt x="426999" y="241426"/>
                </a:lnTo>
                <a:lnTo>
                  <a:pt x="428269" y="241934"/>
                </a:lnTo>
                <a:lnTo>
                  <a:pt x="430174" y="242315"/>
                </a:lnTo>
                <a:lnTo>
                  <a:pt x="434873" y="242824"/>
                </a:lnTo>
                <a:lnTo>
                  <a:pt x="437921" y="242950"/>
                </a:lnTo>
                <a:lnTo>
                  <a:pt x="445160" y="242950"/>
                </a:lnTo>
                <a:lnTo>
                  <a:pt x="459765" y="238125"/>
                </a:lnTo>
                <a:lnTo>
                  <a:pt x="459765" y="135000"/>
                </a:lnTo>
                <a:lnTo>
                  <a:pt x="453669" y="95884"/>
                </a:lnTo>
                <a:lnTo>
                  <a:pt x="449600" y="88513"/>
                </a:lnTo>
                <a:lnTo>
                  <a:pt x="449158" y="88011"/>
                </a:lnTo>
                <a:close/>
              </a:path>
              <a:path w="460375" h="243204">
                <a:moveTo>
                  <a:pt x="388391" y="61340"/>
                </a:moveTo>
                <a:lnTo>
                  <a:pt x="346352" y="72925"/>
                </a:lnTo>
                <a:lnTo>
                  <a:pt x="321081" y="91820"/>
                </a:lnTo>
                <a:lnTo>
                  <a:pt x="362335" y="91820"/>
                </a:lnTo>
                <a:lnTo>
                  <a:pt x="367182" y="90027"/>
                </a:lnTo>
                <a:lnTo>
                  <a:pt x="374040" y="88513"/>
                </a:lnTo>
                <a:lnTo>
                  <a:pt x="380898" y="88011"/>
                </a:lnTo>
                <a:lnTo>
                  <a:pt x="449158" y="88011"/>
                </a:lnTo>
                <a:lnTo>
                  <a:pt x="444017" y="82168"/>
                </a:lnTo>
                <a:lnTo>
                  <a:pt x="406774" y="62769"/>
                </a:lnTo>
                <a:lnTo>
                  <a:pt x="397987" y="61698"/>
                </a:lnTo>
                <a:lnTo>
                  <a:pt x="388391" y="6134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61316" y="4000372"/>
            <a:ext cx="1462912" cy="290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79804" y="3976115"/>
            <a:ext cx="233172" cy="250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74392" y="3964559"/>
            <a:ext cx="986790" cy="2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99993" y="4000372"/>
            <a:ext cx="364490" cy="226695"/>
          </a:xfrm>
          <a:custGeom>
            <a:avLst/>
            <a:gdLst/>
            <a:ahLst/>
            <a:cxnLst/>
            <a:rect l="l" t="t" r="r" b="b"/>
            <a:pathLst>
              <a:path w="364490" h="226695">
                <a:moveTo>
                  <a:pt x="71627" y="71247"/>
                </a:moveTo>
                <a:lnTo>
                  <a:pt x="35178" y="71247"/>
                </a:lnTo>
                <a:lnTo>
                  <a:pt x="35280" y="172716"/>
                </a:lnTo>
                <a:lnTo>
                  <a:pt x="48640" y="211962"/>
                </a:lnTo>
                <a:lnTo>
                  <a:pt x="85893" y="225591"/>
                </a:lnTo>
                <a:lnTo>
                  <a:pt x="93344" y="225805"/>
                </a:lnTo>
                <a:lnTo>
                  <a:pt x="96773" y="225805"/>
                </a:lnTo>
                <a:lnTo>
                  <a:pt x="130048" y="209296"/>
                </a:lnTo>
                <a:lnTo>
                  <a:pt x="129921" y="201549"/>
                </a:lnTo>
                <a:lnTo>
                  <a:pt x="129567" y="199516"/>
                </a:lnTo>
                <a:lnTo>
                  <a:pt x="89026" y="199516"/>
                </a:lnTo>
                <a:lnTo>
                  <a:pt x="81788" y="196596"/>
                </a:lnTo>
                <a:lnTo>
                  <a:pt x="71627" y="164591"/>
                </a:lnTo>
                <a:lnTo>
                  <a:pt x="71627" y="71247"/>
                </a:lnTo>
                <a:close/>
              </a:path>
              <a:path w="364490" h="226695">
                <a:moveTo>
                  <a:pt x="125729" y="194310"/>
                </a:moveTo>
                <a:lnTo>
                  <a:pt x="123825" y="194310"/>
                </a:lnTo>
                <a:lnTo>
                  <a:pt x="122554" y="194690"/>
                </a:lnTo>
                <a:lnTo>
                  <a:pt x="119507" y="195706"/>
                </a:lnTo>
                <a:lnTo>
                  <a:pt x="117728" y="196341"/>
                </a:lnTo>
                <a:lnTo>
                  <a:pt x="113665" y="197612"/>
                </a:lnTo>
                <a:lnTo>
                  <a:pt x="111251" y="198119"/>
                </a:lnTo>
                <a:lnTo>
                  <a:pt x="108584" y="198754"/>
                </a:lnTo>
                <a:lnTo>
                  <a:pt x="105917" y="199262"/>
                </a:lnTo>
                <a:lnTo>
                  <a:pt x="102996" y="199516"/>
                </a:lnTo>
                <a:lnTo>
                  <a:pt x="129567" y="199516"/>
                </a:lnTo>
                <a:lnTo>
                  <a:pt x="126492" y="194563"/>
                </a:lnTo>
                <a:lnTo>
                  <a:pt x="125729" y="194310"/>
                </a:lnTo>
                <a:close/>
              </a:path>
              <a:path w="364490" h="226695">
                <a:moveTo>
                  <a:pt x="123951" y="45719"/>
                </a:moveTo>
                <a:lnTo>
                  <a:pt x="6223" y="45719"/>
                </a:lnTo>
                <a:lnTo>
                  <a:pt x="5207" y="45974"/>
                </a:lnTo>
                <a:lnTo>
                  <a:pt x="4317" y="46354"/>
                </a:lnTo>
                <a:lnTo>
                  <a:pt x="3301" y="46736"/>
                </a:lnTo>
                <a:lnTo>
                  <a:pt x="0" y="62991"/>
                </a:lnTo>
                <a:lnTo>
                  <a:pt x="634" y="66293"/>
                </a:lnTo>
                <a:lnTo>
                  <a:pt x="1904" y="68199"/>
                </a:lnTo>
                <a:lnTo>
                  <a:pt x="3301" y="70230"/>
                </a:lnTo>
                <a:lnTo>
                  <a:pt x="5079" y="71247"/>
                </a:lnTo>
                <a:lnTo>
                  <a:pt x="124967" y="71247"/>
                </a:lnTo>
                <a:lnTo>
                  <a:pt x="126746" y="70230"/>
                </a:lnTo>
                <a:lnTo>
                  <a:pt x="128142" y="68199"/>
                </a:lnTo>
                <a:lnTo>
                  <a:pt x="129413" y="66293"/>
                </a:lnTo>
                <a:lnTo>
                  <a:pt x="130048" y="62991"/>
                </a:lnTo>
                <a:lnTo>
                  <a:pt x="129921" y="54228"/>
                </a:lnTo>
                <a:lnTo>
                  <a:pt x="124967" y="45974"/>
                </a:lnTo>
                <a:lnTo>
                  <a:pt x="123951" y="45719"/>
                </a:lnTo>
                <a:close/>
              </a:path>
              <a:path w="364490" h="226695">
                <a:moveTo>
                  <a:pt x="57023" y="0"/>
                </a:moveTo>
                <a:lnTo>
                  <a:pt x="49784" y="0"/>
                </a:lnTo>
                <a:lnTo>
                  <a:pt x="46736" y="126"/>
                </a:lnTo>
                <a:lnTo>
                  <a:pt x="44450" y="380"/>
                </a:lnTo>
                <a:lnTo>
                  <a:pt x="42036" y="507"/>
                </a:lnTo>
                <a:lnTo>
                  <a:pt x="35178" y="5079"/>
                </a:lnTo>
                <a:lnTo>
                  <a:pt x="35178" y="45719"/>
                </a:lnTo>
                <a:lnTo>
                  <a:pt x="71627" y="45719"/>
                </a:lnTo>
                <a:lnTo>
                  <a:pt x="71627" y="5079"/>
                </a:lnTo>
                <a:lnTo>
                  <a:pt x="62357" y="380"/>
                </a:lnTo>
                <a:lnTo>
                  <a:pt x="59944" y="126"/>
                </a:lnTo>
                <a:lnTo>
                  <a:pt x="57023" y="0"/>
                </a:lnTo>
                <a:close/>
              </a:path>
              <a:path w="364490" h="226695">
                <a:moveTo>
                  <a:pt x="266573" y="42163"/>
                </a:moveTo>
                <a:lnTo>
                  <a:pt x="222123" y="49022"/>
                </a:lnTo>
                <a:lnTo>
                  <a:pt x="184342" y="74951"/>
                </a:lnTo>
                <a:lnTo>
                  <a:pt x="166528" y="116093"/>
                </a:lnTo>
                <a:lnTo>
                  <a:pt x="164973" y="135762"/>
                </a:lnTo>
                <a:lnTo>
                  <a:pt x="165352" y="146071"/>
                </a:lnTo>
                <a:lnTo>
                  <a:pt x="178450" y="189198"/>
                </a:lnTo>
                <a:lnTo>
                  <a:pt x="210819" y="216560"/>
                </a:lnTo>
                <a:lnTo>
                  <a:pt x="250479" y="225804"/>
                </a:lnTo>
                <a:lnTo>
                  <a:pt x="262382" y="226187"/>
                </a:lnTo>
                <a:lnTo>
                  <a:pt x="274593" y="225756"/>
                </a:lnTo>
                <a:lnTo>
                  <a:pt x="315918" y="215344"/>
                </a:lnTo>
                <a:lnTo>
                  <a:pt x="337999" y="200278"/>
                </a:lnTo>
                <a:lnTo>
                  <a:pt x="264286" y="200278"/>
                </a:lnTo>
                <a:lnTo>
                  <a:pt x="255805" y="199945"/>
                </a:lnTo>
                <a:lnTo>
                  <a:pt x="215900" y="180721"/>
                </a:lnTo>
                <a:lnTo>
                  <a:pt x="203009" y="140491"/>
                </a:lnTo>
                <a:lnTo>
                  <a:pt x="202861" y="132461"/>
                </a:lnTo>
                <a:lnTo>
                  <a:pt x="203055" y="126710"/>
                </a:lnTo>
                <a:lnTo>
                  <a:pt x="222884" y="80517"/>
                </a:lnTo>
                <a:lnTo>
                  <a:pt x="265175" y="67817"/>
                </a:lnTo>
                <a:lnTo>
                  <a:pt x="341375" y="67817"/>
                </a:lnTo>
                <a:lnTo>
                  <a:pt x="339851" y="66166"/>
                </a:lnTo>
                <a:lnTo>
                  <a:pt x="299845" y="45593"/>
                </a:lnTo>
                <a:lnTo>
                  <a:pt x="278457" y="42545"/>
                </a:lnTo>
                <a:lnTo>
                  <a:pt x="266573" y="42163"/>
                </a:lnTo>
                <a:close/>
              </a:path>
              <a:path w="364490" h="226695">
                <a:moveTo>
                  <a:pt x="341375" y="67817"/>
                </a:moveTo>
                <a:lnTo>
                  <a:pt x="265175" y="67817"/>
                </a:lnTo>
                <a:lnTo>
                  <a:pt x="273601" y="68151"/>
                </a:lnTo>
                <a:lnTo>
                  <a:pt x="281336" y="69151"/>
                </a:lnTo>
                <a:lnTo>
                  <a:pt x="318007" y="93599"/>
                </a:lnTo>
                <a:lnTo>
                  <a:pt x="326332" y="132461"/>
                </a:lnTo>
                <a:lnTo>
                  <a:pt x="326347" y="135762"/>
                </a:lnTo>
                <a:lnTo>
                  <a:pt x="326190" y="140491"/>
                </a:lnTo>
                <a:lnTo>
                  <a:pt x="311657" y="181863"/>
                </a:lnTo>
                <a:lnTo>
                  <a:pt x="272028" y="199989"/>
                </a:lnTo>
                <a:lnTo>
                  <a:pt x="264286" y="200278"/>
                </a:lnTo>
                <a:lnTo>
                  <a:pt x="337999" y="200278"/>
                </a:lnTo>
                <a:lnTo>
                  <a:pt x="360592" y="161268"/>
                </a:lnTo>
                <a:lnTo>
                  <a:pt x="364236" y="132461"/>
                </a:lnTo>
                <a:lnTo>
                  <a:pt x="363855" y="122172"/>
                </a:lnTo>
                <a:lnTo>
                  <a:pt x="350519" y="79152"/>
                </a:lnTo>
                <a:lnTo>
                  <a:pt x="345566" y="72362"/>
                </a:lnTo>
                <a:lnTo>
                  <a:pt x="341375" y="67817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278" y="4506467"/>
            <a:ext cx="1748637" cy="314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4445" y="4494148"/>
            <a:ext cx="2254758" cy="262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4176" y="4494148"/>
            <a:ext cx="1918334" cy="2627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1830" y="4492878"/>
            <a:ext cx="528955" cy="264160"/>
          </a:xfrm>
          <a:custGeom>
            <a:avLst/>
            <a:gdLst/>
            <a:ahLst/>
            <a:cxnLst/>
            <a:rect l="l" t="t" r="r" b="b"/>
            <a:pathLst>
              <a:path w="528954" h="264160">
                <a:moveTo>
                  <a:pt x="73151" y="109093"/>
                </a:moveTo>
                <a:lnTo>
                  <a:pt x="35687" y="109093"/>
                </a:lnTo>
                <a:lnTo>
                  <a:pt x="35687" y="256794"/>
                </a:lnTo>
                <a:lnTo>
                  <a:pt x="50800" y="261620"/>
                </a:lnTo>
                <a:lnTo>
                  <a:pt x="58039" y="261620"/>
                </a:lnTo>
                <a:lnTo>
                  <a:pt x="73151" y="256794"/>
                </a:lnTo>
                <a:lnTo>
                  <a:pt x="73151" y="109093"/>
                </a:lnTo>
                <a:close/>
              </a:path>
              <a:path w="528954" h="264160">
                <a:moveTo>
                  <a:pt x="119506" y="83566"/>
                </a:moveTo>
                <a:lnTo>
                  <a:pt x="5969" y="83566"/>
                </a:lnTo>
                <a:lnTo>
                  <a:pt x="4952" y="83820"/>
                </a:lnTo>
                <a:lnTo>
                  <a:pt x="3937" y="84200"/>
                </a:lnTo>
                <a:lnTo>
                  <a:pt x="3048" y="84582"/>
                </a:lnTo>
                <a:lnTo>
                  <a:pt x="2286" y="85344"/>
                </a:lnTo>
                <a:lnTo>
                  <a:pt x="1777" y="86487"/>
                </a:lnTo>
                <a:lnTo>
                  <a:pt x="1143" y="87503"/>
                </a:lnTo>
                <a:lnTo>
                  <a:pt x="635" y="88773"/>
                </a:lnTo>
                <a:lnTo>
                  <a:pt x="126" y="92075"/>
                </a:lnTo>
                <a:lnTo>
                  <a:pt x="0" y="100837"/>
                </a:lnTo>
                <a:lnTo>
                  <a:pt x="508" y="104140"/>
                </a:lnTo>
                <a:lnTo>
                  <a:pt x="1777" y="106045"/>
                </a:lnTo>
                <a:lnTo>
                  <a:pt x="2921" y="108076"/>
                </a:lnTo>
                <a:lnTo>
                  <a:pt x="4699" y="109093"/>
                </a:lnTo>
                <a:lnTo>
                  <a:pt x="120650" y="109093"/>
                </a:lnTo>
                <a:lnTo>
                  <a:pt x="122427" y="108076"/>
                </a:lnTo>
                <a:lnTo>
                  <a:pt x="123698" y="106045"/>
                </a:lnTo>
                <a:lnTo>
                  <a:pt x="125095" y="104140"/>
                </a:lnTo>
                <a:lnTo>
                  <a:pt x="125729" y="100837"/>
                </a:lnTo>
                <a:lnTo>
                  <a:pt x="125602" y="92075"/>
                </a:lnTo>
                <a:lnTo>
                  <a:pt x="124841" y="88773"/>
                </a:lnTo>
                <a:lnTo>
                  <a:pt x="120523" y="83820"/>
                </a:lnTo>
                <a:lnTo>
                  <a:pt x="119506" y="83566"/>
                </a:lnTo>
                <a:close/>
              </a:path>
              <a:path w="528954" h="264160">
                <a:moveTo>
                  <a:pt x="106299" y="0"/>
                </a:moveTo>
                <a:lnTo>
                  <a:pt x="100965" y="0"/>
                </a:lnTo>
                <a:lnTo>
                  <a:pt x="92942" y="238"/>
                </a:lnTo>
                <a:lnTo>
                  <a:pt x="51689" y="15621"/>
                </a:lnTo>
                <a:lnTo>
                  <a:pt x="35944" y="57840"/>
                </a:lnTo>
                <a:lnTo>
                  <a:pt x="35687" y="66294"/>
                </a:lnTo>
                <a:lnTo>
                  <a:pt x="35687" y="83566"/>
                </a:lnTo>
                <a:lnTo>
                  <a:pt x="73151" y="83566"/>
                </a:lnTo>
                <a:lnTo>
                  <a:pt x="73179" y="57840"/>
                </a:lnTo>
                <a:lnTo>
                  <a:pt x="73660" y="52070"/>
                </a:lnTo>
                <a:lnTo>
                  <a:pt x="97917" y="25526"/>
                </a:lnTo>
                <a:lnTo>
                  <a:pt x="136478" y="25526"/>
                </a:lnTo>
                <a:lnTo>
                  <a:pt x="136525" y="25273"/>
                </a:lnTo>
                <a:lnTo>
                  <a:pt x="136905" y="23749"/>
                </a:lnTo>
                <a:lnTo>
                  <a:pt x="137033" y="21971"/>
                </a:lnTo>
                <a:lnTo>
                  <a:pt x="136931" y="15621"/>
                </a:lnTo>
                <a:lnTo>
                  <a:pt x="136905" y="15240"/>
                </a:lnTo>
                <a:lnTo>
                  <a:pt x="136651" y="13462"/>
                </a:lnTo>
                <a:lnTo>
                  <a:pt x="136525" y="11811"/>
                </a:lnTo>
                <a:lnTo>
                  <a:pt x="116331" y="1270"/>
                </a:lnTo>
                <a:lnTo>
                  <a:pt x="111378" y="381"/>
                </a:lnTo>
                <a:lnTo>
                  <a:pt x="106299" y="0"/>
                </a:lnTo>
                <a:close/>
              </a:path>
              <a:path w="528954" h="264160">
                <a:moveTo>
                  <a:pt x="136478" y="25526"/>
                </a:moveTo>
                <a:lnTo>
                  <a:pt x="107569" y="25526"/>
                </a:lnTo>
                <a:lnTo>
                  <a:pt x="111125" y="25781"/>
                </a:lnTo>
                <a:lnTo>
                  <a:pt x="114173" y="26288"/>
                </a:lnTo>
                <a:lnTo>
                  <a:pt x="117221" y="26924"/>
                </a:lnTo>
                <a:lnTo>
                  <a:pt x="119888" y="27559"/>
                </a:lnTo>
                <a:lnTo>
                  <a:pt x="122174" y="28194"/>
                </a:lnTo>
                <a:lnTo>
                  <a:pt x="124460" y="28956"/>
                </a:lnTo>
                <a:lnTo>
                  <a:pt x="126365" y="29463"/>
                </a:lnTo>
                <a:lnTo>
                  <a:pt x="127889" y="30099"/>
                </a:lnTo>
                <a:lnTo>
                  <a:pt x="129540" y="30607"/>
                </a:lnTo>
                <a:lnTo>
                  <a:pt x="130810" y="30861"/>
                </a:lnTo>
                <a:lnTo>
                  <a:pt x="132715" y="30861"/>
                </a:lnTo>
                <a:lnTo>
                  <a:pt x="135509" y="28701"/>
                </a:lnTo>
                <a:lnTo>
                  <a:pt x="135890" y="27812"/>
                </a:lnTo>
                <a:lnTo>
                  <a:pt x="136271" y="26670"/>
                </a:lnTo>
                <a:lnTo>
                  <a:pt x="136478" y="25526"/>
                </a:lnTo>
                <a:close/>
              </a:path>
              <a:path w="528954" h="264160">
                <a:moveTo>
                  <a:pt x="255397" y="80010"/>
                </a:moveTo>
                <a:lnTo>
                  <a:pt x="210185" y="86868"/>
                </a:lnTo>
                <a:lnTo>
                  <a:pt x="171801" y="112797"/>
                </a:lnTo>
                <a:lnTo>
                  <a:pt x="153701" y="153939"/>
                </a:lnTo>
                <a:lnTo>
                  <a:pt x="152146" y="173609"/>
                </a:lnTo>
                <a:lnTo>
                  <a:pt x="152507" y="183917"/>
                </a:lnTo>
                <a:lnTo>
                  <a:pt x="165814" y="227044"/>
                </a:lnTo>
                <a:lnTo>
                  <a:pt x="198659" y="254406"/>
                </a:lnTo>
                <a:lnTo>
                  <a:pt x="239004" y="263650"/>
                </a:lnTo>
                <a:lnTo>
                  <a:pt x="251078" y="264033"/>
                </a:lnTo>
                <a:lnTo>
                  <a:pt x="263554" y="263602"/>
                </a:lnTo>
                <a:lnTo>
                  <a:pt x="305601" y="253190"/>
                </a:lnTo>
                <a:lnTo>
                  <a:pt x="328079" y="238125"/>
                </a:lnTo>
                <a:lnTo>
                  <a:pt x="252984" y="238125"/>
                </a:lnTo>
                <a:lnTo>
                  <a:pt x="244407" y="237791"/>
                </a:lnTo>
                <a:lnTo>
                  <a:pt x="208661" y="224536"/>
                </a:lnTo>
                <a:lnTo>
                  <a:pt x="191388" y="184896"/>
                </a:lnTo>
                <a:lnTo>
                  <a:pt x="190666" y="170307"/>
                </a:lnTo>
                <a:lnTo>
                  <a:pt x="190845" y="164556"/>
                </a:lnTo>
                <a:lnTo>
                  <a:pt x="205740" y="124206"/>
                </a:lnTo>
                <a:lnTo>
                  <a:pt x="245999" y="105971"/>
                </a:lnTo>
                <a:lnTo>
                  <a:pt x="254000" y="105663"/>
                </a:lnTo>
                <a:lnTo>
                  <a:pt x="331489" y="105663"/>
                </a:lnTo>
                <a:lnTo>
                  <a:pt x="329946" y="104012"/>
                </a:lnTo>
                <a:lnTo>
                  <a:pt x="289294" y="83439"/>
                </a:lnTo>
                <a:lnTo>
                  <a:pt x="267489" y="80391"/>
                </a:lnTo>
                <a:lnTo>
                  <a:pt x="255397" y="80010"/>
                </a:lnTo>
                <a:close/>
              </a:path>
              <a:path w="528954" h="264160">
                <a:moveTo>
                  <a:pt x="331489" y="105663"/>
                </a:moveTo>
                <a:lnTo>
                  <a:pt x="254000" y="105663"/>
                </a:lnTo>
                <a:lnTo>
                  <a:pt x="262576" y="105997"/>
                </a:lnTo>
                <a:lnTo>
                  <a:pt x="270414" y="106997"/>
                </a:lnTo>
                <a:lnTo>
                  <a:pt x="303022" y="125475"/>
                </a:lnTo>
                <a:lnTo>
                  <a:pt x="307721" y="131445"/>
                </a:lnTo>
                <a:lnTo>
                  <a:pt x="316171" y="170307"/>
                </a:lnTo>
                <a:lnTo>
                  <a:pt x="316187" y="173609"/>
                </a:lnTo>
                <a:lnTo>
                  <a:pt x="316030" y="178337"/>
                </a:lnTo>
                <a:lnTo>
                  <a:pt x="301244" y="219710"/>
                </a:lnTo>
                <a:lnTo>
                  <a:pt x="260911" y="237835"/>
                </a:lnTo>
                <a:lnTo>
                  <a:pt x="252984" y="238125"/>
                </a:lnTo>
                <a:lnTo>
                  <a:pt x="328079" y="238125"/>
                </a:lnTo>
                <a:lnTo>
                  <a:pt x="351014" y="199114"/>
                </a:lnTo>
                <a:lnTo>
                  <a:pt x="354711" y="170307"/>
                </a:lnTo>
                <a:lnTo>
                  <a:pt x="354310" y="160018"/>
                </a:lnTo>
                <a:lnTo>
                  <a:pt x="340741" y="116998"/>
                </a:lnTo>
                <a:lnTo>
                  <a:pt x="335736" y="110208"/>
                </a:lnTo>
                <a:lnTo>
                  <a:pt x="331489" y="105663"/>
                </a:lnTo>
                <a:close/>
              </a:path>
              <a:path w="528954" h="264160">
                <a:moveTo>
                  <a:pt x="433070" y="82676"/>
                </a:moveTo>
                <a:lnTo>
                  <a:pt x="420750" y="82676"/>
                </a:lnTo>
                <a:lnTo>
                  <a:pt x="418719" y="82931"/>
                </a:lnTo>
                <a:lnTo>
                  <a:pt x="416560" y="83058"/>
                </a:lnTo>
                <a:lnTo>
                  <a:pt x="414781" y="83438"/>
                </a:lnTo>
                <a:lnTo>
                  <a:pt x="413512" y="84074"/>
                </a:lnTo>
                <a:lnTo>
                  <a:pt x="412115" y="84582"/>
                </a:lnTo>
                <a:lnTo>
                  <a:pt x="411225" y="85217"/>
                </a:lnTo>
                <a:lnTo>
                  <a:pt x="410845" y="85851"/>
                </a:lnTo>
                <a:lnTo>
                  <a:pt x="410337" y="86613"/>
                </a:lnTo>
                <a:lnTo>
                  <a:pt x="410167" y="87122"/>
                </a:lnTo>
                <a:lnTo>
                  <a:pt x="410083" y="256794"/>
                </a:lnTo>
                <a:lnTo>
                  <a:pt x="410337" y="257683"/>
                </a:lnTo>
                <a:lnTo>
                  <a:pt x="424942" y="261620"/>
                </a:lnTo>
                <a:lnTo>
                  <a:pt x="432308" y="261620"/>
                </a:lnTo>
                <a:lnTo>
                  <a:pt x="447294" y="256794"/>
                </a:lnTo>
                <a:lnTo>
                  <a:pt x="447294" y="145669"/>
                </a:lnTo>
                <a:lnTo>
                  <a:pt x="452500" y="138811"/>
                </a:lnTo>
                <a:lnTo>
                  <a:pt x="480774" y="112775"/>
                </a:lnTo>
                <a:lnTo>
                  <a:pt x="443611" y="112775"/>
                </a:lnTo>
                <a:lnTo>
                  <a:pt x="440309" y="84074"/>
                </a:lnTo>
                <a:lnTo>
                  <a:pt x="439039" y="83438"/>
                </a:lnTo>
                <a:lnTo>
                  <a:pt x="437388" y="83058"/>
                </a:lnTo>
                <a:lnTo>
                  <a:pt x="435228" y="82931"/>
                </a:lnTo>
                <a:lnTo>
                  <a:pt x="433070" y="82676"/>
                </a:lnTo>
                <a:close/>
              </a:path>
              <a:path w="528954" h="264160">
                <a:moveTo>
                  <a:pt x="527939" y="109093"/>
                </a:moveTo>
                <a:lnTo>
                  <a:pt x="499745" y="109093"/>
                </a:lnTo>
                <a:lnTo>
                  <a:pt x="502666" y="109347"/>
                </a:lnTo>
                <a:lnTo>
                  <a:pt x="505333" y="109728"/>
                </a:lnTo>
                <a:lnTo>
                  <a:pt x="508000" y="110236"/>
                </a:lnTo>
                <a:lnTo>
                  <a:pt x="510413" y="110871"/>
                </a:lnTo>
                <a:lnTo>
                  <a:pt x="512699" y="111379"/>
                </a:lnTo>
                <a:lnTo>
                  <a:pt x="514858" y="111887"/>
                </a:lnTo>
                <a:lnTo>
                  <a:pt x="516763" y="112522"/>
                </a:lnTo>
                <a:lnTo>
                  <a:pt x="518541" y="113030"/>
                </a:lnTo>
                <a:lnTo>
                  <a:pt x="520192" y="113665"/>
                </a:lnTo>
                <a:lnTo>
                  <a:pt x="521716" y="113919"/>
                </a:lnTo>
                <a:lnTo>
                  <a:pt x="524128" y="113919"/>
                </a:lnTo>
                <a:lnTo>
                  <a:pt x="525018" y="113665"/>
                </a:lnTo>
                <a:lnTo>
                  <a:pt x="525652" y="113030"/>
                </a:lnTo>
                <a:lnTo>
                  <a:pt x="526415" y="112522"/>
                </a:lnTo>
                <a:lnTo>
                  <a:pt x="527050" y="111379"/>
                </a:lnTo>
                <a:lnTo>
                  <a:pt x="527430" y="110617"/>
                </a:lnTo>
                <a:lnTo>
                  <a:pt x="527764" y="109728"/>
                </a:lnTo>
                <a:lnTo>
                  <a:pt x="527939" y="109093"/>
                </a:lnTo>
                <a:close/>
              </a:path>
              <a:path w="528954" h="264160">
                <a:moveTo>
                  <a:pt x="501015" y="80010"/>
                </a:moveTo>
                <a:lnTo>
                  <a:pt x="494665" y="80010"/>
                </a:lnTo>
                <a:lnTo>
                  <a:pt x="490347" y="80518"/>
                </a:lnTo>
                <a:lnTo>
                  <a:pt x="454405" y="100584"/>
                </a:lnTo>
                <a:lnTo>
                  <a:pt x="443611" y="112775"/>
                </a:lnTo>
                <a:lnTo>
                  <a:pt x="480774" y="112775"/>
                </a:lnTo>
                <a:lnTo>
                  <a:pt x="481965" y="112141"/>
                </a:lnTo>
                <a:lnTo>
                  <a:pt x="489076" y="109600"/>
                </a:lnTo>
                <a:lnTo>
                  <a:pt x="492760" y="109093"/>
                </a:lnTo>
                <a:lnTo>
                  <a:pt x="527939" y="109093"/>
                </a:lnTo>
                <a:lnTo>
                  <a:pt x="528193" y="108076"/>
                </a:lnTo>
                <a:lnTo>
                  <a:pt x="528333" y="106045"/>
                </a:lnTo>
                <a:lnTo>
                  <a:pt x="528320" y="90932"/>
                </a:lnTo>
                <a:lnTo>
                  <a:pt x="528193" y="89662"/>
                </a:lnTo>
                <a:lnTo>
                  <a:pt x="520700" y="83058"/>
                </a:lnTo>
                <a:lnTo>
                  <a:pt x="518541" y="82423"/>
                </a:lnTo>
                <a:lnTo>
                  <a:pt x="516127" y="81787"/>
                </a:lnTo>
                <a:lnTo>
                  <a:pt x="510667" y="80772"/>
                </a:lnTo>
                <a:lnTo>
                  <a:pt x="505714" y="80263"/>
                </a:lnTo>
                <a:lnTo>
                  <a:pt x="501015" y="8001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9027" y="4494148"/>
            <a:ext cx="1246124" cy="327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0505" y="4494148"/>
            <a:ext cx="1799081" cy="3268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83797" y="4506467"/>
            <a:ext cx="938529" cy="3148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71171" y="4509642"/>
            <a:ext cx="781050" cy="247015"/>
          </a:xfrm>
          <a:custGeom>
            <a:avLst/>
            <a:gdLst/>
            <a:ahLst/>
            <a:cxnLst/>
            <a:rect l="l" t="t" r="r" b="b"/>
            <a:pathLst>
              <a:path w="781050" h="247014">
                <a:moveTo>
                  <a:pt x="136525" y="0"/>
                </a:moveTo>
                <a:lnTo>
                  <a:pt x="128016" y="0"/>
                </a:lnTo>
                <a:lnTo>
                  <a:pt x="114057" y="543"/>
                </a:lnTo>
                <a:lnTo>
                  <a:pt x="75946" y="8509"/>
                </a:lnTo>
                <a:lnTo>
                  <a:pt x="35559" y="33401"/>
                </a:lnTo>
                <a:lnTo>
                  <a:pt x="9271" y="73152"/>
                </a:lnTo>
                <a:lnTo>
                  <a:pt x="573" y="111942"/>
                </a:lnTo>
                <a:lnTo>
                  <a:pt x="0" y="126492"/>
                </a:lnTo>
                <a:lnTo>
                  <a:pt x="545" y="140658"/>
                </a:lnTo>
                <a:lnTo>
                  <a:pt x="8635" y="178181"/>
                </a:lnTo>
                <a:lnTo>
                  <a:pt x="33400" y="215773"/>
                </a:lnTo>
                <a:lnTo>
                  <a:pt x="72389" y="238887"/>
                </a:lnTo>
                <a:lnTo>
                  <a:pt x="123571" y="246634"/>
                </a:lnTo>
                <a:lnTo>
                  <a:pt x="131615" y="246489"/>
                </a:lnTo>
                <a:lnTo>
                  <a:pt x="172835" y="239738"/>
                </a:lnTo>
                <a:lnTo>
                  <a:pt x="208279" y="222631"/>
                </a:lnTo>
                <a:lnTo>
                  <a:pt x="210438" y="218440"/>
                </a:lnTo>
                <a:lnTo>
                  <a:pt x="128524" y="218440"/>
                </a:lnTo>
                <a:lnTo>
                  <a:pt x="118500" y="218059"/>
                </a:lnTo>
                <a:lnTo>
                  <a:pt x="76628" y="204882"/>
                </a:lnTo>
                <a:lnTo>
                  <a:pt x="50276" y="173525"/>
                </a:lnTo>
                <a:lnTo>
                  <a:pt x="41382" y="135757"/>
                </a:lnTo>
                <a:lnTo>
                  <a:pt x="41021" y="124587"/>
                </a:lnTo>
                <a:lnTo>
                  <a:pt x="41403" y="113391"/>
                </a:lnTo>
                <a:lnTo>
                  <a:pt x="50625" y="74947"/>
                </a:lnTo>
                <a:lnTo>
                  <a:pt x="77216" y="42275"/>
                </a:lnTo>
                <a:lnTo>
                  <a:pt x="117879" y="28342"/>
                </a:lnTo>
                <a:lnTo>
                  <a:pt x="127380" y="27940"/>
                </a:lnTo>
                <a:lnTo>
                  <a:pt x="209338" y="27940"/>
                </a:lnTo>
                <a:lnTo>
                  <a:pt x="208660" y="25908"/>
                </a:lnTo>
                <a:lnTo>
                  <a:pt x="174625" y="6858"/>
                </a:lnTo>
                <a:lnTo>
                  <a:pt x="144652" y="635"/>
                </a:lnTo>
                <a:lnTo>
                  <a:pt x="136525" y="0"/>
                </a:lnTo>
                <a:close/>
              </a:path>
              <a:path w="781050" h="247014">
                <a:moveTo>
                  <a:pt x="206501" y="195580"/>
                </a:moveTo>
                <a:lnTo>
                  <a:pt x="203200" y="195580"/>
                </a:lnTo>
                <a:lnTo>
                  <a:pt x="200151" y="196723"/>
                </a:lnTo>
                <a:lnTo>
                  <a:pt x="196214" y="199009"/>
                </a:lnTo>
                <a:lnTo>
                  <a:pt x="192277" y="201422"/>
                </a:lnTo>
                <a:lnTo>
                  <a:pt x="187198" y="204089"/>
                </a:lnTo>
                <a:lnTo>
                  <a:pt x="144859" y="217566"/>
                </a:lnTo>
                <a:lnTo>
                  <a:pt x="128524" y="218440"/>
                </a:lnTo>
                <a:lnTo>
                  <a:pt x="210438" y="218440"/>
                </a:lnTo>
                <a:lnTo>
                  <a:pt x="210715" y="217566"/>
                </a:lnTo>
                <a:lnTo>
                  <a:pt x="210947" y="216408"/>
                </a:lnTo>
                <a:lnTo>
                  <a:pt x="211074" y="214884"/>
                </a:lnTo>
                <a:lnTo>
                  <a:pt x="211327" y="213360"/>
                </a:lnTo>
                <a:lnTo>
                  <a:pt x="207391" y="195707"/>
                </a:lnTo>
                <a:lnTo>
                  <a:pt x="206501" y="195580"/>
                </a:lnTo>
                <a:close/>
              </a:path>
              <a:path w="781050" h="247014">
                <a:moveTo>
                  <a:pt x="209338" y="27940"/>
                </a:moveTo>
                <a:lnTo>
                  <a:pt x="127380" y="27940"/>
                </a:lnTo>
                <a:lnTo>
                  <a:pt x="136022" y="28156"/>
                </a:lnTo>
                <a:lnTo>
                  <a:pt x="144033" y="28813"/>
                </a:lnTo>
                <a:lnTo>
                  <a:pt x="185800" y="42418"/>
                </a:lnTo>
                <a:lnTo>
                  <a:pt x="198120" y="49911"/>
                </a:lnTo>
                <a:lnTo>
                  <a:pt x="201168" y="51181"/>
                </a:lnTo>
                <a:lnTo>
                  <a:pt x="204470" y="51181"/>
                </a:lnTo>
                <a:lnTo>
                  <a:pt x="205485" y="50927"/>
                </a:lnTo>
                <a:lnTo>
                  <a:pt x="206248" y="50292"/>
                </a:lnTo>
                <a:lnTo>
                  <a:pt x="207136" y="49784"/>
                </a:lnTo>
                <a:lnTo>
                  <a:pt x="210184" y="32893"/>
                </a:lnTo>
                <a:lnTo>
                  <a:pt x="209668" y="29543"/>
                </a:lnTo>
                <a:lnTo>
                  <a:pt x="209410" y="28156"/>
                </a:lnTo>
                <a:lnTo>
                  <a:pt x="209338" y="27940"/>
                </a:lnTo>
                <a:close/>
              </a:path>
              <a:path w="781050" h="247014">
                <a:moveTo>
                  <a:pt x="303529" y="2921"/>
                </a:moveTo>
                <a:lnTo>
                  <a:pt x="275971" y="2921"/>
                </a:lnTo>
                <a:lnTo>
                  <a:pt x="272287" y="4064"/>
                </a:lnTo>
                <a:lnTo>
                  <a:pt x="268858" y="6096"/>
                </a:lnTo>
                <a:lnTo>
                  <a:pt x="265429" y="8255"/>
                </a:lnTo>
                <a:lnTo>
                  <a:pt x="263778" y="11811"/>
                </a:lnTo>
                <a:lnTo>
                  <a:pt x="263863" y="240030"/>
                </a:lnTo>
                <a:lnTo>
                  <a:pt x="267843" y="243205"/>
                </a:lnTo>
                <a:lnTo>
                  <a:pt x="269239" y="243712"/>
                </a:lnTo>
                <a:lnTo>
                  <a:pt x="271145" y="244094"/>
                </a:lnTo>
                <a:lnTo>
                  <a:pt x="273557" y="244348"/>
                </a:lnTo>
                <a:lnTo>
                  <a:pt x="276098" y="244729"/>
                </a:lnTo>
                <a:lnTo>
                  <a:pt x="279146" y="244856"/>
                </a:lnTo>
                <a:lnTo>
                  <a:pt x="286766" y="244856"/>
                </a:lnTo>
                <a:lnTo>
                  <a:pt x="289941" y="244729"/>
                </a:lnTo>
                <a:lnTo>
                  <a:pt x="292353" y="244348"/>
                </a:lnTo>
                <a:lnTo>
                  <a:pt x="294894" y="244094"/>
                </a:lnTo>
                <a:lnTo>
                  <a:pt x="296799" y="243712"/>
                </a:lnTo>
                <a:lnTo>
                  <a:pt x="298323" y="243205"/>
                </a:lnTo>
                <a:lnTo>
                  <a:pt x="299847" y="242824"/>
                </a:lnTo>
                <a:lnTo>
                  <a:pt x="300862" y="242189"/>
                </a:lnTo>
                <a:lnTo>
                  <a:pt x="301588" y="241300"/>
                </a:lnTo>
                <a:lnTo>
                  <a:pt x="302132" y="240537"/>
                </a:lnTo>
                <a:lnTo>
                  <a:pt x="302386" y="240030"/>
                </a:lnTo>
                <a:lnTo>
                  <a:pt x="302262" y="66845"/>
                </a:lnTo>
                <a:lnTo>
                  <a:pt x="302142" y="58929"/>
                </a:lnTo>
                <a:lnTo>
                  <a:pt x="301925" y="49641"/>
                </a:lnTo>
                <a:lnTo>
                  <a:pt x="301625" y="38481"/>
                </a:lnTo>
                <a:lnTo>
                  <a:pt x="342833" y="38481"/>
                </a:lnTo>
                <a:lnTo>
                  <a:pt x="332485" y="22479"/>
                </a:lnTo>
                <a:lnTo>
                  <a:pt x="330073" y="18669"/>
                </a:lnTo>
                <a:lnTo>
                  <a:pt x="327659" y="15494"/>
                </a:lnTo>
                <a:lnTo>
                  <a:pt x="307339" y="3302"/>
                </a:lnTo>
                <a:lnTo>
                  <a:pt x="303529" y="2921"/>
                </a:lnTo>
                <a:close/>
              </a:path>
              <a:path w="781050" h="247014">
                <a:moveTo>
                  <a:pt x="342833" y="38481"/>
                </a:moveTo>
                <a:lnTo>
                  <a:pt x="302005" y="38481"/>
                </a:lnTo>
                <a:lnTo>
                  <a:pt x="305123" y="44031"/>
                </a:lnTo>
                <a:lnTo>
                  <a:pt x="325786" y="77981"/>
                </a:lnTo>
                <a:lnTo>
                  <a:pt x="329310" y="83312"/>
                </a:lnTo>
                <a:lnTo>
                  <a:pt x="418083" y="220218"/>
                </a:lnTo>
                <a:lnTo>
                  <a:pt x="443483" y="243205"/>
                </a:lnTo>
                <a:lnTo>
                  <a:pt x="446531" y="243967"/>
                </a:lnTo>
                <a:lnTo>
                  <a:pt x="450087" y="244221"/>
                </a:lnTo>
                <a:lnTo>
                  <a:pt x="468883" y="244221"/>
                </a:lnTo>
                <a:lnTo>
                  <a:pt x="478408" y="241046"/>
                </a:lnTo>
                <a:lnTo>
                  <a:pt x="480059" y="240030"/>
                </a:lnTo>
                <a:lnTo>
                  <a:pt x="481329" y="238506"/>
                </a:lnTo>
                <a:lnTo>
                  <a:pt x="482346" y="236855"/>
                </a:lnTo>
                <a:lnTo>
                  <a:pt x="483361" y="235077"/>
                </a:lnTo>
                <a:lnTo>
                  <a:pt x="483870" y="233045"/>
                </a:lnTo>
                <a:lnTo>
                  <a:pt x="483870" y="200152"/>
                </a:lnTo>
                <a:lnTo>
                  <a:pt x="445643" y="200152"/>
                </a:lnTo>
                <a:lnTo>
                  <a:pt x="442213" y="194310"/>
                </a:lnTo>
                <a:lnTo>
                  <a:pt x="438657" y="188595"/>
                </a:lnTo>
                <a:lnTo>
                  <a:pt x="435101" y="182753"/>
                </a:lnTo>
                <a:lnTo>
                  <a:pt x="431546" y="177037"/>
                </a:lnTo>
                <a:lnTo>
                  <a:pt x="427989" y="171196"/>
                </a:lnTo>
                <a:lnTo>
                  <a:pt x="424306" y="165227"/>
                </a:lnTo>
                <a:lnTo>
                  <a:pt x="420750" y="159258"/>
                </a:lnTo>
                <a:lnTo>
                  <a:pt x="416941" y="153162"/>
                </a:lnTo>
                <a:lnTo>
                  <a:pt x="409067" y="140970"/>
                </a:lnTo>
                <a:lnTo>
                  <a:pt x="405002" y="134620"/>
                </a:lnTo>
                <a:lnTo>
                  <a:pt x="342833" y="38481"/>
                </a:lnTo>
                <a:close/>
              </a:path>
              <a:path w="781050" h="247014">
                <a:moveTo>
                  <a:pt x="468375" y="2412"/>
                </a:moveTo>
                <a:lnTo>
                  <a:pt x="461009" y="2412"/>
                </a:lnTo>
                <a:lnTo>
                  <a:pt x="457707" y="2540"/>
                </a:lnTo>
                <a:lnTo>
                  <a:pt x="452881" y="3048"/>
                </a:lnTo>
                <a:lnTo>
                  <a:pt x="450850" y="3429"/>
                </a:lnTo>
                <a:lnTo>
                  <a:pt x="449325" y="4064"/>
                </a:lnTo>
                <a:lnTo>
                  <a:pt x="447801" y="4572"/>
                </a:lnTo>
                <a:lnTo>
                  <a:pt x="446785" y="5207"/>
                </a:lnTo>
                <a:lnTo>
                  <a:pt x="445516" y="6731"/>
                </a:lnTo>
                <a:lnTo>
                  <a:pt x="445134" y="7493"/>
                </a:lnTo>
                <a:lnTo>
                  <a:pt x="445244" y="165227"/>
                </a:lnTo>
                <a:lnTo>
                  <a:pt x="445356" y="177037"/>
                </a:lnTo>
                <a:lnTo>
                  <a:pt x="445561" y="188595"/>
                </a:lnTo>
                <a:lnTo>
                  <a:pt x="445706" y="194310"/>
                </a:lnTo>
                <a:lnTo>
                  <a:pt x="445897" y="200152"/>
                </a:lnTo>
                <a:lnTo>
                  <a:pt x="483870" y="200152"/>
                </a:lnTo>
                <a:lnTo>
                  <a:pt x="483870" y="7493"/>
                </a:lnTo>
                <a:lnTo>
                  <a:pt x="483616" y="6731"/>
                </a:lnTo>
                <a:lnTo>
                  <a:pt x="482346" y="5207"/>
                </a:lnTo>
                <a:lnTo>
                  <a:pt x="481329" y="4572"/>
                </a:lnTo>
                <a:lnTo>
                  <a:pt x="479932" y="4064"/>
                </a:lnTo>
                <a:lnTo>
                  <a:pt x="478408" y="3429"/>
                </a:lnTo>
                <a:lnTo>
                  <a:pt x="476503" y="3048"/>
                </a:lnTo>
                <a:lnTo>
                  <a:pt x="471424" y="2540"/>
                </a:lnTo>
                <a:lnTo>
                  <a:pt x="468375" y="2412"/>
                </a:lnTo>
                <a:close/>
              </a:path>
              <a:path w="781050" h="247014">
                <a:moveTo>
                  <a:pt x="600709" y="2921"/>
                </a:moveTo>
                <a:lnTo>
                  <a:pt x="573151" y="2921"/>
                </a:lnTo>
                <a:lnTo>
                  <a:pt x="569468" y="4064"/>
                </a:lnTo>
                <a:lnTo>
                  <a:pt x="566038" y="6096"/>
                </a:lnTo>
                <a:lnTo>
                  <a:pt x="562609" y="8255"/>
                </a:lnTo>
                <a:lnTo>
                  <a:pt x="560958" y="11811"/>
                </a:lnTo>
                <a:lnTo>
                  <a:pt x="561043" y="240030"/>
                </a:lnTo>
                <a:lnTo>
                  <a:pt x="565023" y="243205"/>
                </a:lnTo>
                <a:lnTo>
                  <a:pt x="566420" y="243712"/>
                </a:lnTo>
                <a:lnTo>
                  <a:pt x="568325" y="244094"/>
                </a:lnTo>
                <a:lnTo>
                  <a:pt x="570737" y="244348"/>
                </a:lnTo>
                <a:lnTo>
                  <a:pt x="573277" y="244729"/>
                </a:lnTo>
                <a:lnTo>
                  <a:pt x="576326" y="244856"/>
                </a:lnTo>
                <a:lnTo>
                  <a:pt x="583946" y="244856"/>
                </a:lnTo>
                <a:lnTo>
                  <a:pt x="587121" y="244729"/>
                </a:lnTo>
                <a:lnTo>
                  <a:pt x="589533" y="244348"/>
                </a:lnTo>
                <a:lnTo>
                  <a:pt x="592074" y="244094"/>
                </a:lnTo>
                <a:lnTo>
                  <a:pt x="593978" y="243712"/>
                </a:lnTo>
                <a:lnTo>
                  <a:pt x="595502" y="243205"/>
                </a:lnTo>
                <a:lnTo>
                  <a:pt x="597026" y="242824"/>
                </a:lnTo>
                <a:lnTo>
                  <a:pt x="598043" y="242189"/>
                </a:lnTo>
                <a:lnTo>
                  <a:pt x="598768" y="241300"/>
                </a:lnTo>
                <a:lnTo>
                  <a:pt x="599312" y="240537"/>
                </a:lnTo>
                <a:lnTo>
                  <a:pt x="599567" y="240030"/>
                </a:lnTo>
                <a:lnTo>
                  <a:pt x="599442" y="66845"/>
                </a:lnTo>
                <a:lnTo>
                  <a:pt x="599322" y="58929"/>
                </a:lnTo>
                <a:lnTo>
                  <a:pt x="599105" y="49641"/>
                </a:lnTo>
                <a:lnTo>
                  <a:pt x="598804" y="38481"/>
                </a:lnTo>
                <a:lnTo>
                  <a:pt x="640013" y="38481"/>
                </a:lnTo>
                <a:lnTo>
                  <a:pt x="629666" y="22479"/>
                </a:lnTo>
                <a:lnTo>
                  <a:pt x="627252" y="18669"/>
                </a:lnTo>
                <a:lnTo>
                  <a:pt x="624839" y="15494"/>
                </a:lnTo>
                <a:lnTo>
                  <a:pt x="604520" y="3302"/>
                </a:lnTo>
                <a:lnTo>
                  <a:pt x="600709" y="2921"/>
                </a:lnTo>
                <a:close/>
              </a:path>
              <a:path w="781050" h="247014">
                <a:moveTo>
                  <a:pt x="640013" y="38481"/>
                </a:moveTo>
                <a:lnTo>
                  <a:pt x="599185" y="38481"/>
                </a:lnTo>
                <a:lnTo>
                  <a:pt x="602303" y="44031"/>
                </a:lnTo>
                <a:lnTo>
                  <a:pt x="622966" y="77981"/>
                </a:lnTo>
                <a:lnTo>
                  <a:pt x="626491" y="83312"/>
                </a:lnTo>
                <a:lnTo>
                  <a:pt x="715263" y="220218"/>
                </a:lnTo>
                <a:lnTo>
                  <a:pt x="740663" y="243205"/>
                </a:lnTo>
                <a:lnTo>
                  <a:pt x="743711" y="243967"/>
                </a:lnTo>
                <a:lnTo>
                  <a:pt x="747268" y="244221"/>
                </a:lnTo>
                <a:lnTo>
                  <a:pt x="766063" y="244221"/>
                </a:lnTo>
                <a:lnTo>
                  <a:pt x="775588" y="241046"/>
                </a:lnTo>
                <a:lnTo>
                  <a:pt x="777239" y="240030"/>
                </a:lnTo>
                <a:lnTo>
                  <a:pt x="778509" y="238506"/>
                </a:lnTo>
                <a:lnTo>
                  <a:pt x="779526" y="236855"/>
                </a:lnTo>
                <a:lnTo>
                  <a:pt x="780542" y="235077"/>
                </a:lnTo>
                <a:lnTo>
                  <a:pt x="781050" y="233045"/>
                </a:lnTo>
                <a:lnTo>
                  <a:pt x="781050" y="200152"/>
                </a:lnTo>
                <a:lnTo>
                  <a:pt x="742823" y="200152"/>
                </a:lnTo>
                <a:lnTo>
                  <a:pt x="739394" y="194310"/>
                </a:lnTo>
                <a:lnTo>
                  <a:pt x="735837" y="188595"/>
                </a:lnTo>
                <a:lnTo>
                  <a:pt x="732281" y="182753"/>
                </a:lnTo>
                <a:lnTo>
                  <a:pt x="728726" y="177037"/>
                </a:lnTo>
                <a:lnTo>
                  <a:pt x="725170" y="171196"/>
                </a:lnTo>
                <a:lnTo>
                  <a:pt x="721486" y="165227"/>
                </a:lnTo>
                <a:lnTo>
                  <a:pt x="717930" y="159258"/>
                </a:lnTo>
                <a:lnTo>
                  <a:pt x="714121" y="153162"/>
                </a:lnTo>
                <a:lnTo>
                  <a:pt x="706247" y="140970"/>
                </a:lnTo>
                <a:lnTo>
                  <a:pt x="702182" y="134620"/>
                </a:lnTo>
                <a:lnTo>
                  <a:pt x="640013" y="38481"/>
                </a:lnTo>
                <a:close/>
              </a:path>
              <a:path w="781050" h="247014">
                <a:moveTo>
                  <a:pt x="765555" y="2412"/>
                </a:moveTo>
                <a:lnTo>
                  <a:pt x="758189" y="2412"/>
                </a:lnTo>
                <a:lnTo>
                  <a:pt x="754887" y="2540"/>
                </a:lnTo>
                <a:lnTo>
                  <a:pt x="750061" y="3048"/>
                </a:lnTo>
                <a:lnTo>
                  <a:pt x="748029" y="3429"/>
                </a:lnTo>
                <a:lnTo>
                  <a:pt x="746505" y="4064"/>
                </a:lnTo>
                <a:lnTo>
                  <a:pt x="744981" y="4572"/>
                </a:lnTo>
                <a:lnTo>
                  <a:pt x="743966" y="5207"/>
                </a:lnTo>
                <a:lnTo>
                  <a:pt x="742696" y="6731"/>
                </a:lnTo>
                <a:lnTo>
                  <a:pt x="742314" y="7493"/>
                </a:lnTo>
                <a:lnTo>
                  <a:pt x="742424" y="165227"/>
                </a:lnTo>
                <a:lnTo>
                  <a:pt x="742536" y="177037"/>
                </a:lnTo>
                <a:lnTo>
                  <a:pt x="742741" y="188595"/>
                </a:lnTo>
                <a:lnTo>
                  <a:pt x="742886" y="194310"/>
                </a:lnTo>
                <a:lnTo>
                  <a:pt x="743076" y="200152"/>
                </a:lnTo>
                <a:lnTo>
                  <a:pt x="781050" y="200152"/>
                </a:lnTo>
                <a:lnTo>
                  <a:pt x="781050" y="7493"/>
                </a:lnTo>
                <a:lnTo>
                  <a:pt x="780796" y="6731"/>
                </a:lnTo>
                <a:lnTo>
                  <a:pt x="779526" y="5207"/>
                </a:lnTo>
                <a:lnTo>
                  <a:pt x="778509" y="4572"/>
                </a:lnTo>
                <a:lnTo>
                  <a:pt x="777112" y="4064"/>
                </a:lnTo>
                <a:lnTo>
                  <a:pt x="775588" y="3429"/>
                </a:lnTo>
                <a:lnTo>
                  <a:pt x="773683" y="3048"/>
                </a:lnTo>
                <a:lnTo>
                  <a:pt x="768603" y="2540"/>
                </a:lnTo>
                <a:lnTo>
                  <a:pt x="765555" y="2412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558" y="5022977"/>
            <a:ext cx="845819" cy="262890"/>
          </a:xfrm>
          <a:custGeom>
            <a:avLst/>
            <a:gdLst/>
            <a:ahLst/>
            <a:cxnLst/>
            <a:rect l="l" t="t" r="r" b="b"/>
            <a:pathLst>
              <a:path w="845819" h="262889">
                <a:moveTo>
                  <a:pt x="70180" y="80645"/>
                </a:moveTo>
                <a:lnTo>
                  <a:pt x="30746" y="90646"/>
                </a:lnTo>
                <a:lnTo>
                  <a:pt x="1816" y="123698"/>
                </a:lnTo>
                <a:lnTo>
                  <a:pt x="0" y="131445"/>
                </a:lnTo>
                <a:lnTo>
                  <a:pt x="0" y="147827"/>
                </a:lnTo>
                <a:lnTo>
                  <a:pt x="1778" y="155448"/>
                </a:lnTo>
                <a:lnTo>
                  <a:pt x="5321" y="162687"/>
                </a:lnTo>
                <a:lnTo>
                  <a:pt x="8864" y="170052"/>
                </a:lnTo>
                <a:lnTo>
                  <a:pt x="42621" y="194056"/>
                </a:lnTo>
                <a:lnTo>
                  <a:pt x="69964" y="198500"/>
                </a:lnTo>
                <a:lnTo>
                  <a:pt x="77158" y="198217"/>
                </a:lnTo>
                <a:lnTo>
                  <a:pt x="114868" y="185269"/>
                </a:lnTo>
                <a:lnTo>
                  <a:pt x="138557" y="155321"/>
                </a:lnTo>
                <a:lnTo>
                  <a:pt x="140360" y="131445"/>
                </a:lnTo>
                <a:lnTo>
                  <a:pt x="138557" y="123698"/>
                </a:lnTo>
                <a:lnTo>
                  <a:pt x="109618" y="90646"/>
                </a:lnTo>
                <a:lnTo>
                  <a:pt x="77288" y="80930"/>
                </a:lnTo>
                <a:lnTo>
                  <a:pt x="70180" y="80645"/>
                </a:lnTo>
                <a:close/>
              </a:path>
              <a:path w="845819" h="262889">
                <a:moveTo>
                  <a:pt x="312343" y="45593"/>
                </a:moveTo>
                <a:lnTo>
                  <a:pt x="274256" y="45593"/>
                </a:lnTo>
                <a:lnTo>
                  <a:pt x="274256" y="255397"/>
                </a:lnTo>
                <a:lnTo>
                  <a:pt x="274561" y="256286"/>
                </a:lnTo>
                <a:lnTo>
                  <a:pt x="275145" y="256921"/>
                </a:lnTo>
                <a:lnTo>
                  <a:pt x="275729" y="257683"/>
                </a:lnTo>
                <a:lnTo>
                  <a:pt x="276771" y="258318"/>
                </a:lnTo>
                <a:lnTo>
                  <a:pt x="278244" y="258699"/>
                </a:lnTo>
                <a:lnTo>
                  <a:pt x="279717" y="259207"/>
                </a:lnTo>
                <a:lnTo>
                  <a:pt x="281711" y="259587"/>
                </a:lnTo>
                <a:lnTo>
                  <a:pt x="284226" y="259842"/>
                </a:lnTo>
                <a:lnTo>
                  <a:pt x="286727" y="260223"/>
                </a:lnTo>
                <a:lnTo>
                  <a:pt x="289750" y="260350"/>
                </a:lnTo>
                <a:lnTo>
                  <a:pt x="296989" y="260350"/>
                </a:lnTo>
                <a:lnTo>
                  <a:pt x="300050" y="260223"/>
                </a:lnTo>
                <a:lnTo>
                  <a:pt x="302488" y="259842"/>
                </a:lnTo>
                <a:lnTo>
                  <a:pt x="304927" y="259587"/>
                </a:lnTo>
                <a:lnTo>
                  <a:pt x="306882" y="259207"/>
                </a:lnTo>
                <a:lnTo>
                  <a:pt x="308356" y="258699"/>
                </a:lnTo>
                <a:lnTo>
                  <a:pt x="309829" y="258318"/>
                </a:lnTo>
                <a:lnTo>
                  <a:pt x="310857" y="257683"/>
                </a:lnTo>
                <a:lnTo>
                  <a:pt x="311454" y="256921"/>
                </a:lnTo>
                <a:lnTo>
                  <a:pt x="312039" y="256286"/>
                </a:lnTo>
                <a:lnTo>
                  <a:pt x="312343" y="255397"/>
                </a:lnTo>
                <a:lnTo>
                  <a:pt x="312343" y="45593"/>
                </a:lnTo>
                <a:close/>
              </a:path>
              <a:path w="845819" h="262889">
                <a:moveTo>
                  <a:pt x="394106" y="18414"/>
                </a:moveTo>
                <a:lnTo>
                  <a:pt x="192493" y="18414"/>
                </a:lnTo>
                <a:lnTo>
                  <a:pt x="191427" y="18669"/>
                </a:lnTo>
                <a:lnTo>
                  <a:pt x="186143" y="29845"/>
                </a:lnTo>
                <a:lnTo>
                  <a:pt x="186143" y="34544"/>
                </a:lnTo>
                <a:lnTo>
                  <a:pt x="186334" y="36702"/>
                </a:lnTo>
                <a:lnTo>
                  <a:pt x="186702" y="38353"/>
                </a:lnTo>
                <a:lnTo>
                  <a:pt x="187071" y="40132"/>
                </a:lnTo>
                <a:lnTo>
                  <a:pt x="187553" y="41528"/>
                </a:lnTo>
                <a:lnTo>
                  <a:pt x="188734" y="43561"/>
                </a:lnTo>
                <a:lnTo>
                  <a:pt x="189509" y="44450"/>
                </a:lnTo>
                <a:lnTo>
                  <a:pt x="190461" y="44831"/>
                </a:lnTo>
                <a:lnTo>
                  <a:pt x="191427" y="45338"/>
                </a:lnTo>
                <a:lnTo>
                  <a:pt x="192493" y="45593"/>
                </a:lnTo>
                <a:lnTo>
                  <a:pt x="394106" y="45593"/>
                </a:lnTo>
                <a:lnTo>
                  <a:pt x="395173" y="45338"/>
                </a:lnTo>
                <a:lnTo>
                  <a:pt x="396125" y="44831"/>
                </a:lnTo>
                <a:lnTo>
                  <a:pt x="397090" y="44450"/>
                </a:lnTo>
                <a:lnTo>
                  <a:pt x="397903" y="43561"/>
                </a:lnTo>
                <a:lnTo>
                  <a:pt x="399224" y="41528"/>
                </a:lnTo>
                <a:lnTo>
                  <a:pt x="399707" y="40132"/>
                </a:lnTo>
                <a:lnTo>
                  <a:pt x="399999" y="38353"/>
                </a:lnTo>
                <a:lnTo>
                  <a:pt x="400303" y="36702"/>
                </a:lnTo>
                <a:lnTo>
                  <a:pt x="400443" y="34544"/>
                </a:lnTo>
                <a:lnTo>
                  <a:pt x="400443" y="29845"/>
                </a:lnTo>
                <a:lnTo>
                  <a:pt x="395173" y="18669"/>
                </a:lnTo>
                <a:lnTo>
                  <a:pt x="394106" y="18414"/>
                </a:lnTo>
                <a:close/>
              </a:path>
              <a:path w="845819" h="262889">
                <a:moveTo>
                  <a:pt x="459524" y="0"/>
                </a:moveTo>
                <a:lnTo>
                  <a:pt x="452297" y="0"/>
                </a:lnTo>
                <a:lnTo>
                  <a:pt x="449338" y="126"/>
                </a:lnTo>
                <a:lnTo>
                  <a:pt x="437680" y="5080"/>
                </a:lnTo>
                <a:lnTo>
                  <a:pt x="437680" y="255524"/>
                </a:lnTo>
                <a:lnTo>
                  <a:pt x="437934" y="256412"/>
                </a:lnTo>
                <a:lnTo>
                  <a:pt x="438454" y="257048"/>
                </a:lnTo>
                <a:lnTo>
                  <a:pt x="438975" y="257810"/>
                </a:lnTo>
                <a:lnTo>
                  <a:pt x="452297" y="260350"/>
                </a:lnTo>
                <a:lnTo>
                  <a:pt x="459524" y="260350"/>
                </a:lnTo>
                <a:lnTo>
                  <a:pt x="473328" y="257048"/>
                </a:lnTo>
                <a:lnTo>
                  <a:pt x="473913" y="256412"/>
                </a:lnTo>
                <a:lnTo>
                  <a:pt x="474205" y="255524"/>
                </a:lnTo>
                <a:lnTo>
                  <a:pt x="474205" y="137540"/>
                </a:lnTo>
                <a:lnTo>
                  <a:pt x="481648" y="130111"/>
                </a:lnTo>
                <a:lnTo>
                  <a:pt x="516712" y="107426"/>
                </a:lnTo>
                <a:lnTo>
                  <a:pt x="521821" y="106299"/>
                </a:lnTo>
                <a:lnTo>
                  <a:pt x="474205" y="106299"/>
                </a:lnTo>
                <a:lnTo>
                  <a:pt x="474205" y="5080"/>
                </a:lnTo>
                <a:lnTo>
                  <a:pt x="473913" y="4190"/>
                </a:lnTo>
                <a:lnTo>
                  <a:pt x="462546" y="126"/>
                </a:lnTo>
                <a:lnTo>
                  <a:pt x="459524" y="0"/>
                </a:lnTo>
                <a:close/>
              </a:path>
              <a:path w="845819" h="262889">
                <a:moveTo>
                  <a:pt x="598698" y="105410"/>
                </a:moveTo>
                <a:lnTo>
                  <a:pt x="537527" y="105410"/>
                </a:lnTo>
                <a:lnTo>
                  <a:pt x="543763" y="106425"/>
                </a:lnTo>
                <a:lnTo>
                  <a:pt x="554532" y="110998"/>
                </a:lnTo>
                <a:lnTo>
                  <a:pt x="572719" y="146938"/>
                </a:lnTo>
                <a:lnTo>
                  <a:pt x="572719" y="255524"/>
                </a:lnTo>
                <a:lnTo>
                  <a:pt x="573024" y="256412"/>
                </a:lnTo>
                <a:lnTo>
                  <a:pt x="573608" y="257048"/>
                </a:lnTo>
                <a:lnTo>
                  <a:pt x="574205" y="257810"/>
                </a:lnTo>
                <a:lnTo>
                  <a:pt x="575157" y="258318"/>
                </a:lnTo>
                <a:lnTo>
                  <a:pt x="577811" y="259334"/>
                </a:lnTo>
                <a:lnTo>
                  <a:pt x="579666" y="259714"/>
                </a:lnTo>
                <a:lnTo>
                  <a:pt x="584377" y="260223"/>
                </a:lnTo>
                <a:lnTo>
                  <a:pt x="587413" y="260350"/>
                </a:lnTo>
                <a:lnTo>
                  <a:pt x="594639" y="260350"/>
                </a:lnTo>
                <a:lnTo>
                  <a:pt x="608368" y="257048"/>
                </a:lnTo>
                <a:lnTo>
                  <a:pt x="608952" y="256412"/>
                </a:lnTo>
                <a:lnTo>
                  <a:pt x="609257" y="255524"/>
                </a:lnTo>
                <a:lnTo>
                  <a:pt x="609257" y="152653"/>
                </a:lnTo>
                <a:lnTo>
                  <a:pt x="603161" y="113284"/>
                </a:lnTo>
                <a:lnTo>
                  <a:pt x="599142" y="105912"/>
                </a:lnTo>
                <a:lnTo>
                  <a:pt x="598698" y="105410"/>
                </a:lnTo>
                <a:close/>
              </a:path>
              <a:path w="845819" h="262889">
                <a:moveTo>
                  <a:pt x="537972" y="78739"/>
                </a:moveTo>
                <a:lnTo>
                  <a:pt x="497908" y="89404"/>
                </a:lnTo>
                <a:lnTo>
                  <a:pt x="474205" y="106299"/>
                </a:lnTo>
                <a:lnTo>
                  <a:pt x="521821" y="106299"/>
                </a:lnTo>
                <a:lnTo>
                  <a:pt x="523575" y="105912"/>
                </a:lnTo>
                <a:lnTo>
                  <a:pt x="530440" y="105410"/>
                </a:lnTo>
                <a:lnTo>
                  <a:pt x="598698" y="105410"/>
                </a:lnTo>
                <a:lnTo>
                  <a:pt x="593534" y="99568"/>
                </a:lnTo>
                <a:lnTo>
                  <a:pt x="556312" y="80168"/>
                </a:lnTo>
                <a:lnTo>
                  <a:pt x="547534" y="79097"/>
                </a:lnTo>
                <a:lnTo>
                  <a:pt x="537972" y="78739"/>
                </a:lnTo>
                <a:close/>
              </a:path>
              <a:path w="845819" h="262889">
                <a:moveTo>
                  <a:pt x="757758" y="78739"/>
                </a:moveTo>
                <a:lnTo>
                  <a:pt x="718134" y="85217"/>
                </a:lnTo>
                <a:lnTo>
                  <a:pt x="682054" y="109946"/>
                </a:lnTo>
                <a:lnTo>
                  <a:pt x="663809" y="151114"/>
                </a:lnTo>
                <a:lnTo>
                  <a:pt x="662211" y="173862"/>
                </a:lnTo>
                <a:lnTo>
                  <a:pt x="662532" y="182576"/>
                </a:lnTo>
                <a:lnTo>
                  <a:pt x="672152" y="219596"/>
                </a:lnTo>
                <a:lnTo>
                  <a:pt x="701704" y="249809"/>
                </a:lnTo>
                <a:lnTo>
                  <a:pt x="738755" y="261318"/>
                </a:lnTo>
                <a:lnTo>
                  <a:pt x="761822" y="262763"/>
                </a:lnTo>
                <a:lnTo>
                  <a:pt x="768775" y="262645"/>
                </a:lnTo>
                <a:lnTo>
                  <a:pt x="810463" y="256921"/>
                </a:lnTo>
                <a:lnTo>
                  <a:pt x="816813" y="255524"/>
                </a:lnTo>
                <a:lnTo>
                  <a:pt x="836752" y="241300"/>
                </a:lnTo>
                <a:lnTo>
                  <a:pt x="837006" y="240030"/>
                </a:lnTo>
                <a:lnTo>
                  <a:pt x="837006" y="237871"/>
                </a:lnTo>
                <a:lnTo>
                  <a:pt x="765124" y="237871"/>
                </a:lnTo>
                <a:lnTo>
                  <a:pt x="756504" y="237589"/>
                </a:lnTo>
                <a:lnTo>
                  <a:pt x="719658" y="226568"/>
                </a:lnTo>
                <a:lnTo>
                  <a:pt x="699973" y="186309"/>
                </a:lnTo>
                <a:lnTo>
                  <a:pt x="699973" y="177037"/>
                </a:lnTo>
                <a:lnTo>
                  <a:pt x="834974" y="177037"/>
                </a:lnTo>
                <a:lnTo>
                  <a:pt x="838276" y="175895"/>
                </a:lnTo>
                <a:lnTo>
                  <a:pt x="841070" y="173862"/>
                </a:lnTo>
                <a:lnTo>
                  <a:pt x="843991" y="171831"/>
                </a:lnTo>
                <a:lnTo>
                  <a:pt x="845388" y="168401"/>
                </a:lnTo>
                <a:lnTo>
                  <a:pt x="845388" y="157987"/>
                </a:lnTo>
                <a:lnTo>
                  <a:pt x="845251" y="154432"/>
                </a:lnTo>
                <a:lnTo>
                  <a:pt x="699973" y="154432"/>
                </a:lnTo>
                <a:lnTo>
                  <a:pt x="700354" y="147700"/>
                </a:lnTo>
                <a:lnTo>
                  <a:pt x="701751" y="141097"/>
                </a:lnTo>
                <a:lnTo>
                  <a:pt x="704291" y="134874"/>
                </a:lnTo>
                <a:lnTo>
                  <a:pt x="706704" y="128524"/>
                </a:lnTo>
                <a:lnTo>
                  <a:pt x="710260" y="123062"/>
                </a:lnTo>
                <a:lnTo>
                  <a:pt x="714959" y="118363"/>
                </a:lnTo>
                <a:lnTo>
                  <a:pt x="719531" y="113664"/>
                </a:lnTo>
                <a:lnTo>
                  <a:pt x="725246" y="109855"/>
                </a:lnTo>
                <a:lnTo>
                  <a:pt x="732104" y="107061"/>
                </a:lnTo>
                <a:lnTo>
                  <a:pt x="738962" y="104139"/>
                </a:lnTo>
                <a:lnTo>
                  <a:pt x="746836" y="102743"/>
                </a:lnTo>
                <a:lnTo>
                  <a:pt x="825381" y="102743"/>
                </a:lnTo>
                <a:lnTo>
                  <a:pt x="824814" y="102108"/>
                </a:lnTo>
                <a:lnTo>
                  <a:pt x="789047" y="82329"/>
                </a:lnTo>
                <a:lnTo>
                  <a:pt x="769045" y="79142"/>
                </a:lnTo>
                <a:lnTo>
                  <a:pt x="757758" y="78739"/>
                </a:lnTo>
                <a:close/>
              </a:path>
              <a:path w="845819" h="262889">
                <a:moveTo>
                  <a:pt x="832053" y="225171"/>
                </a:moveTo>
                <a:lnTo>
                  <a:pt x="829259" y="225171"/>
                </a:lnTo>
                <a:lnTo>
                  <a:pt x="826592" y="225806"/>
                </a:lnTo>
                <a:lnTo>
                  <a:pt x="823163" y="227075"/>
                </a:lnTo>
                <a:lnTo>
                  <a:pt x="819607" y="228473"/>
                </a:lnTo>
                <a:lnTo>
                  <a:pt x="809828" y="231521"/>
                </a:lnTo>
                <a:lnTo>
                  <a:pt x="772075" y="237732"/>
                </a:lnTo>
                <a:lnTo>
                  <a:pt x="765124" y="237871"/>
                </a:lnTo>
                <a:lnTo>
                  <a:pt x="837006" y="237871"/>
                </a:lnTo>
                <a:lnTo>
                  <a:pt x="832942" y="225425"/>
                </a:lnTo>
                <a:lnTo>
                  <a:pt x="832053" y="225171"/>
                </a:lnTo>
                <a:close/>
              </a:path>
              <a:path w="845819" h="262889">
                <a:moveTo>
                  <a:pt x="825381" y="102743"/>
                </a:moveTo>
                <a:lnTo>
                  <a:pt x="755853" y="102743"/>
                </a:lnTo>
                <a:lnTo>
                  <a:pt x="768354" y="103600"/>
                </a:lnTo>
                <a:lnTo>
                  <a:pt x="779189" y="106172"/>
                </a:lnTo>
                <a:lnTo>
                  <a:pt x="808163" y="142998"/>
                </a:lnTo>
                <a:lnTo>
                  <a:pt x="808685" y="154432"/>
                </a:lnTo>
                <a:lnTo>
                  <a:pt x="845251" y="154432"/>
                </a:lnTo>
                <a:lnTo>
                  <a:pt x="834008" y="113664"/>
                </a:lnTo>
                <a:lnTo>
                  <a:pt x="829791" y="107680"/>
                </a:lnTo>
                <a:lnTo>
                  <a:pt x="825381" y="102743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3601" y="5023739"/>
            <a:ext cx="1341628" cy="262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1279" y="5035296"/>
            <a:ext cx="1516760" cy="250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92345" y="5037963"/>
            <a:ext cx="416559" cy="248285"/>
          </a:xfrm>
          <a:custGeom>
            <a:avLst/>
            <a:gdLst/>
            <a:ahLst/>
            <a:cxnLst/>
            <a:rect l="l" t="t" r="r" b="b"/>
            <a:pathLst>
              <a:path w="416560" h="248285">
                <a:moveTo>
                  <a:pt x="155780" y="28194"/>
                </a:moveTo>
                <a:lnTo>
                  <a:pt x="86487" y="28194"/>
                </a:lnTo>
                <a:lnTo>
                  <a:pt x="93471" y="29337"/>
                </a:lnTo>
                <a:lnTo>
                  <a:pt x="99567" y="31369"/>
                </a:lnTo>
                <a:lnTo>
                  <a:pt x="105663" y="33527"/>
                </a:lnTo>
                <a:lnTo>
                  <a:pt x="110743" y="36322"/>
                </a:lnTo>
                <a:lnTo>
                  <a:pt x="114807" y="40004"/>
                </a:lnTo>
                <a:lnTo>
                  <a:pt x="118871" y="43561"/>
                </a:lnTo>
                <a:lnTo>
                  <a:pt x="121919" y="47751"/>
                </a:lnTo>
                <a:lnTo>
                  <a:pt x="124078" y="52450"/>
                </a:lnTo>
                <a:lnTo>
                  <a:pt x="126237" y="57276"/>
                </a:lnTo>
                <a:lnTo>
                  <a:pt x="127253" y="62357"/>
                </a:lnTo>
                <a:lnTo>
                  <a:pt x="127253" y="73025"/>
                </a:lnTo>
                <a:lnTo>
                  <a:pt x="113065" y="110791"/>
                </a:lnTo>
                <a:lnTo>
                  <a:pt x="84232" y="144256"/>
                </a:lnTo>
                <a:lnTo>
                  <a:pt x="7238" y="211582"/>
                </a:lnTo>
                <a:lnTo>
                  <a:pt x="5841" y="213106"/>
                </a:lnTo>
                <a:lnTo>
                  <a:pt x="0" y="233045"/>
                </a:lnTo>
                <a:lnTo>
                  <a:pt x="253" y="235331"/>
                </a:lnTo>
                <a:lnTo>
                  <a:pt x="762" y="237109"/>
                </a:lnTo>
                <a:lnTo>
                  <a:pt x="1269" y="239013"/>
                </a:lnTo>
                <a:lnTo>
                  <a:pt x="10540" y="244221"/>
                </a:lnTo>
                <a:lnTo>
                  <a:pt x="172212" y="244221"/>
                </a:lnTo>
                <a:lnTo>
                  <a:pt x="173354" y="243966"/>
                </a:lnTo>
                <a:lnTo>
                  <a:pt x="174497" y="243332"/>
                </a:lnTo>
                <a:lnTo>
                  <a:pt x="175640" y="242824"/>
                </a:lnTo>
                <a:lnTo>
                  <a:pt x="176529" y="241935"/>
                </a:lnTo>
                <a:lnTo>
                  <a:pt x="177800" y="239649"/>
                </a:lnTo>
                <a:lnTo>
                  <a:pt x="178307" y="238125"/>
                </a:lnTo>
                <a:lnTo>
                  <a:pt x="178688" y="236347"/>
                </a:lnTo>
                <a:lnTo>
                  <a:pt x="179069" y="234696"/>
                </a:lnTo>
                <a:lnTo>
                  <a:pt x="179276" y="233045"/>
                </a:lnTo>
                <a:lnTo>
                  <a:pt x="179273" y="227837"/>
                </a:lnTo>
                <a:lnTo>
                  <a:pt x="179069" y="226313"/>
                </a:lnTo>
                <a:lnTo>
                  <a:pt x="174116" y="217932"/>
                </a:lnTo>
                <a:lnTo>
                  <a:pt x="172974" y="217297"/>
                </a:lnTo>
                <a:lnTo>
                  <a:pt x="171830" y="217042"/>
                </a:lnTo>
                <a:lnTo>
                  <a:pt x="45974" y="217042"/>
                </a:lnTo>
                <a:lnTo>
                  <a:pt x="91439" y="177291"/>
                </a:lnTo>
                <a:lnTo>
                  <a:pt x="122783" y="148181"/>
                </a:lnTo>
                <a:lnTo>
                  <a:pt x="149249" y="116839"/>
                </a:lnTo>
                <a:lnTo>
                  <a:pt x="165353" y="77850"/>
                </a:lnTo>
                <a:lnTo>
                  <a:pt x="166242" y="70103"/>
                </a:lnTo>
                <a:lnTo>
                  <a:pt x="166242" y="53848"/>
                </a:lnTo>
                <a:lnTo>
                  <a:pt x="164464" y="45847"/>
                </a:lnTo>
                <a:lnTo>
                  <a:pt x="161162" y="38226"/>
                </a:lnTo>
                <a:lnTo>
                  <a:pt x="157733" y="30734"/>
                </a:lnTo>
                <a:lnTo>
                  <a:pt x="155780" y="28194"/>
                </a:lnTo>
                <a:close/>
              </a:path>
              <a:path w="416560" h="248285">
                <a:moveTo>
                  <a:pt x="83438" y="0"/>
                </a:moveTo>
                <a:lnTo>
                  <a:pt x="74675" y="0"/>
                </a:lnTo>
                <a:lnTo>
                  <a:pt x="66420" y="762"/>
                </a:lnTo>
                <a:lnTo>
                  <a:pt x="24764" y="12064"/>
                </a:lnTo>
                <a:lnTo>
                  <a:pt x="7746" y="22860"/>
                </a:lnTo>
                <a:lnTo>
                  <a:pt x="7112" y="23749"/>
                </a:lnTo>
                <a:lnTo>
                  <a:pt x="5460" y="38862"/>
                </a:lnTo>
                <a:lnTo>
                  <a:pt x="5740" y="40766"/>
                </a:lnTo>
                <a:lnTo>
                  <a:pt x="10794" y="48387"/>
                </a:lnTo>
                <a:lnTo>
                  <a:pt x="13715" y="48387"/>
                </a:lnTo>
                <a:lnTo>
                  <a:pt x="16509" y="47244"/>
                </a:lnTo>
                <a:lnTo>
                  <a:pt x="20192" y="45212"/>
                </a:lnTo>
                <a:lnTo>
                  <a:pt x="24002" y="43052"/>
                </a:lnTo>
                <a:lnTo>
                  <a:pt x="28575" y="40766"/>
                </a:lnTo>
                <a:lnTo>
                  <a:pt x="69341" y="28194"/>
                </a:lnTo>
                <a:lnTo>
                  <a:pt x="155780" y="28194"/>
                </a:lnTo>
                <a:lnTo>
                  <a:pt x="152653" y="24129"/>
                </a:lnTo>
                <a:lnTo>
                  <a:pt x="111746" y="2732"/>
                </a:lnTo>
                <a:lnTo>
                  <a:pt x="93509" y="307"/>
                </a:lnTo>
                <a:lnTo>
                  <a:pt x="83438" y="0"/>
                </a:lnTo>
                <a:close/>
              </a:path>
              <a:path w="416560" h="248285">
                <a:moveTo>
                  <a:pt x="353059" y="126"/>
                </a:moveTo>
                <a:lnTo>
                  <a:pt x="347599" y="126"/>
                </a:lnTo>
                <a:lnTo>
                  <a:pt x="335841" y="482"/>
                </a:lnTo>
                <a:lnTo>
                  <a:pt x="296040" y="8737"/>
                </a:lnTo>
                <a:lnTo>
                  <a:pt x="261302" y="31321"/>
                </a:lnTo>
                <a:lnTo>
                  <a:pt x="240405" y="63775"/>
                </a:lnTo>
                <a:lnTo>
                  <a:pt x="230504" y="101473"/>
                </a:lnTo>
                <a:lnTo>
                  <a:pt x="228666" y="138684"/>
                </a:lnTo>
                <a:lnTo>
                  <a:pt x="228783" y="143763"/>
                </a:lnTo>
                <a:lnTo>
                  <a:pt x="234287" y="187055"/>
                </a:lnTo>
                <a:lnTo>
                  <a:pt x="251587" y="223138"/>
                </a:lnTo>
                <a:lnTo>
                  <a:pt x="287908" y="244094"/>
                </a:lnTo>
                <a:lnTo>
                  <a:pt x="319531" y="247776"/>
                </a:lnTo>
                <a:lnTo>
                  <a:pt x="331604" y="247348"/>
                </a:lnTo>
                <a:lnTo>
                  <a:pt x="371725" y="237279"/>
                </a:lnTo>
                <a:lnTo>
                  <a:pt x="394169" y="221869"/>
                </a:lnTo>
                <a:lnTo>
                  <a:pt x="313816" y="221869"/>
                </a:lnTo>
                <a:lnTo>
                  <a:pt x="305688" y="220472"/>
                </a:lnTo>
                <a:lnTo>
                  <a:pt x="275224" y="192373"/>
                </a:lnTo>
                <a:lnTo>
                  <a:pt x="267332" y="149685"/>
                </a:lnTo>
                <a:lnTo>
                  <a:pt x="267080" y="137667"/>
                </a:lnTo>
                <a:lnTo>
                  <a:pt x="270890" y="135382"/>
                </a:lnTo>
                <a:lnTo>
                  <a:pt x="275081" y="133350"/>
                </a:lnTo>
                <a:lnTo>
                  <a:pt x="279780" y="131445"/>
                </a:lnTo>
                <a:lnTo>
                  <a:pt x="284479" y="129412"/>
                </a:lnTo>
                <a:lnTo>
                  <a:pt x="289305" y="127762"/>
                </a:lnTo>
                <a:lnTo>
                  <a:pt x="299465" y="124967"/>
                </a:lnTo>
                <a:lnTo>
                  <a:pt x="304800" y="123825"/>
                </a:lnTo>
                <a:lnTo>
                  <a:pt x="310260" y="123062"/>
                </a:lnTo>
                <a:lnTo>
                  <a:pt x="315721" y="122174"/>
                </a:lnTo>
                <a:lnTo>
                  <a:pt x="321182" y="121792"/>
                </a:lnTo>
                <a:lnTo>
                  <a:pt x="403269" y="121792"/>
                </a:lnTo>
                <a:lnTo>
                  <a:pt x="402994" y="121413"/>
                </a:lnTo>
                <a:lnTo>
                  <a:pt x="398399" y="116459"/>
                </a:lnTo>
                <a:lnTo>
                  <a:pt x="393265" y="112140"/>
                </a:lnTo>
                <a:lnTo>
                  <a:pt x="266445" y="112140"/>
                </a:lnTo>
                <a:lnTo>
                  <a:pt x="266991" y="103661"/>
                </a:lnTo>
                <a:lnTo>
                  <a:pt x="277336" y="64516"/>
                </a:lnTo>
                <a:lnTo>
                  <a:pt x="309752" y="32638"/>
                </a:lnTo>
                <a:lnTo>
                  <a:pt x="345185" y="25653"/>
                </a:lnTo>
                <a:lnTo>
                  <a:pt x="402463" y="25653"/>
                </a:lnTo>
                <a:lnTo>
                  <a:pt x="402589" y="19558"/>
                </a:lnTo>
                <a:lnTo>
                  <a:pt x="398144" y="9016"/>
                </a:lnTo>
                <a:lnTo>
                  <a:pt x="397128" y="8254"/>
                </a:lnTo>
                <a:lnTo>
                  <a:pt x="364235" y="1015"/>
                </a:lnTo>
                <a:lnTo>
                  <a:pt x="358647" y="381"/>
                </a:lnTo>
                <a:lnTo>
                  <a:pt x="353059" y="126"/>
                </a:lnTo>
                <a:close/>
              </a:path>
              <a:path w="416560" h="248285">
                <a:moveTo>
                  <a:pt x="403269" y="121792"/>
                </a:moveTo>
                <a:lnTo>
                  <a:pt x="336295" y="121792"/>
                </a:lnTo>
                <a:lnTo>
                  <a:pt x="344550" y="122936"/>
                </a:lnTo>
                <a:lnTo>
                  <a:pt x="351154" y="125095"/>
                </a:lnTo>
                <a:lnTo>
                  <a:pt x="377316" y="155575"/>
                </a:lnTo>
                <a:lnTo>
                  <a:pt x="378205" y="162051"/>
                </a:lnTo>
                <a:lnTo>
                  <a:pt x="378205" y="175767"/>
                </a:lnTo>
                <a:lnTo>
                  <a:pt x="360299" y="210438"/>
                </a:lnTo>
                <a:lnTo>
                  <a:pt x="332485" y="221869"/>
                </a:lnTo>
                <a:lnTo>
                  <a:pt x="394169" y="221869"/>
                </a:lnTo>
                <a:lnTo>
                  <a:pt x="415258" y="181832"/>
                </a:lnTo>
                <a:lnTo>
                  <a:pt x="416551" y="169225"/>
                </a:lnTo>
                <a:lnTo>
                  <a:pt x="416425" y="158954"/>
                </a:lnTo>
                <a:lnTo>
                  <a:pt x="406876" y="126761"/>
                </a:lnTo>
                <a:lnTo>
                  <a:pt x="403269" y="121792"/>
                </a:lnTo>
                <a:close/>
              </a:path>
              <a:path w="416560" h="248285">
                <a:moveTo>
                  <a:pt x="333501" y="96520"/>
                </a:moveTo>
                <a:lnTo>
                  <a:pt x="326263" y="96520"/>
                </a:lnTo>
                <a:lnTo>
                  <a:pt x="319404" y="97027"/>
                </a:lnTo>
                <a:lnTo>
                  <a:pt x="279400" y="106552"/>
                </a:lnTo>
                <a:lnTo>
                  <a:pt x="274574" y="108458"/>
                </a:lnTo>
                <a:lnTo>
                  <a:pt x="270255" y="110236"/>
                </a:lnTo>
                <a:lnTo>
                  <a:pt x="266445" y="112140"/>
                </a:lnTo>
                <a:lnTo>
                  <a:pt x="393265" y="112140"/>
                </a:lnTo>
                <a:lnTo>
                  <a:pt x="354917" y="97853"/>
                </a:lnTo>
                <a:lnTo>
                  <a:pt x="344668" y="96853"/>
                </a:lnTo>
                <a:lnTo>
                  <a:pt x="333501" y="96520"/>
                </a:lnTo>
                <a:close/>
              </a:path>
              <a:path w="416560" h="248285">
                <a:moveTo>
                  <a:pt x="402463" y="25653"/>
                </a:moveTo>
                <a:lnTo>
                  <a:pt x="352678" y="25653"/>
                </a:lnTo>
                <a:lnTo>
                  <a:pt x="359282" y="26035"/>
                </a:lnTo>
                <a:lnTo>
                  <a:pt x="370713" y="27812"/>
                </a:lnTo>
                <a:lnTo>
                  <a:pt x="375538" y="28701"/>
                </a:lnTo>
                <a:lnTo>
                  <a:pt x="379475" y="29845"/>
                </a:lnTo>
                <a:lnTo>
                  <a:pt x="383539" y="30861"/>
                </a:lnTo>
                <a:lnTo>
                  <a:pt x="386841" y="31876"/>
                </a:lnTo>
                <a:lnTo>
                  <a:pt x="389763" y="32638"/>
                </a:lnTo>
                <a:lnTo>
                  <a:pt x="392556" y="33527"/>
                </a:lnTo>
                <a:lnTo>
                  <a:pt x="394715" y="34036"/>
                </a:lnTo>
                <a:lnTo>
                  <a:pt x="397637" y="34036"/>
                </a:lnTo>
                <a:lnTo>
                  <a:pt x="398779" y="33782"/>
                </a:lnTo>
                <a:lnTo>
                  <a:pt x="399541" y="33274"/>
                </a:lnTo>
                <a:lnTo>
                  <a:pt x="400430" y="32765"/>
                </a:lnTo>
                <a:lnTo>
                  <a:pt x="401065" y="32003"/>
                </a:lnTo>
                <a:lnTo>
                  <a:pt x="402081" y="29972"/>
                </a:lnTo>
                <a:lnTo>
                  <a:pt x="402335" y="28701"/>
                </a:lnTo>
                <a:lnTo>
                  <a:pt x="402445" y="27384"/>
                </a:lnTo>
                <a:lnTo>
                  <a:pt x="402463" y="25653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5176" y="5021707"/>
            <a:ext cx="1252727" cy="2640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56400" y="5018150"/>
            <a:ext cx="828675" cy="328295"/>
          </a:xfrm>
          <a:custGeom>
            <a:avLst/>
            <a:gdLst/>
            <a:ahLst/>
            <a:cxnLst/>
            <a:rect l="l" t="t" r="r" b="b"/>
            <a:pathLst>
              <a:path w="828675" h="328295">
                <a:moveTo>
                  <a:pt x="81026" y="324739"/>
                </a:moveTo>
                <a:lnTo>
                  <a:pt x="80772" y="322580"/>
                </a:lnTo>
                <a:lnTo>
                  <a:pt x="80391" y="321310"/>
                </a:lnTo>
                <a:lnTo>
                  <a:pt x="70192" y="300837"/>
                </a:lnTo>
                <a:lnTo>
                  <a:pt x="61937" y="281686"/>
                </a:lnTo>
                <a:lnTo>
                  <a:pt x="49022" y="242824"/>
                </a:lnTo>
                <a:lnTo>
                  <a:pt x="41122" y="203403"/>
                </a:lnTo>
                <a:lnTo>
                  <a:pt x="38481" y="163576"/>
                </a:lnTo>
                <a:lnTo>
                  <a:pt x="39116" y="143700"/>
                </a:lnTo>
                <a:lnTo>
                  <a:pt x="44259" y="104127"/>
                </a:lnTo>
                <a:lnTo>
                  <a:pt x="54571" y="64884"/>
                </a:lnTo>
                <a:lnTo>
                  <a:pt x="70243" y="26492"/>
                </a:lnTo>
                <a:lnTo>
                  <a:pt x="80772" y="6604"/>
                </a:lnTo>
                <a:lnTo>
                  <a:pt x="80899" y="5461"/>
                </a:lnTo>
                <a:lnTo>
                  <a:pt x="69088" y="0"/>
                </a:lnTo>
                <a:lnTo>
                  <a:pt x="62484" y="0"/>
                </a:lnTo>
                <a:lnTo>
                  <a:pt x="59817" y="127"/>
                </a:lnTo>
                <a:lnTo>
                  <a:pt x="57785" y="381"/>
                </a:lnTo>
                <a:lnTo>
                  <a:pt x="55753" y="508"/>
                </a:lnTo>
                <a:lnTo>
                  <a:pt x="50165" y="2286"/>
                </a:lnTo>
                <a:lnTo>
                  <a:pt x="49403" y="2667"/>
                </a:lnTo>
                <a:lnTo>
                  <a:pt x="49022" y="3048"/>
                </a:lnTo>
                <a:lnTo>
                  <a:pt x="48895" y="3556"/>
                </a:lnTo>
                <a:lnTo>
                  <a:pt x="43395" y="13182"/>
                </a:lnTo>
                <a:lnTo>
                  <a:pt x="24180" y="52082"/>
                </a:lnTo>
                <a:lnTo>
                  <a:pt x="10172" y="92151"/>
                </a:lnTo>
                <a:lnTo>
                  <a:pt x="1917" y="132930"/>
                </a:lnTo>
                <a:lnTo>
                  <a:pt x="0" y="164084"/>
                </a:lnTo>
                <a:lnTo>
                  <a:pt x="190" y="174612"/>
                </a:lnTo>
                <a:lnTo>
                  <a:pt x="4826" y="215988"/>
                </a:lnTo>
                <a:lnTo>
                  <a:pt x="15621" y="256362"/>
                </a:lnTo>
                <a:lnTo>
                  <a:pt x="32359" y="295579"/>
                </a:lnTo>
                <a:lnTo>
                  <a:pt x="55499" y="327660"/>
                </a:lnTo>
                <a:lnTo>
                  <a:pt x="60960" y="328168"/>
                </a:lnTo>
                <a:lnTo>
                  <a:pt x="69596" y="328168"/>
                </a:lnTo>
                <a:lnTo>
                  <a:pt x="80518" y="325628"/>
                </a:lnTo>
                <a:lnTo>
                  <a:pt x="81026" y="324739"/>
                </a:lnTo>
                <a:close/>
              </a:path>
              <a:path w="828675" h="328295">
                <a:moveTo>
                  <a:pt x="362204" y="260985"/>
                </a:moveTo>
                <a:lnTo>
                  <a:pt x="362077" y="257556"/>
                </a:lnTo>
                <a:lnTo>
                  <a:pt x="361442" y="255397"/>
                </a:lnTo>
                <a:lnTo>
                  <a:pt x="337959" y="200787"/>
                </a:lnTo>
                <a:lnTo>
                  <a:pt x="326986" y="175260"/>
                </a:lnTo>
                <a:lnTo>
                  <a:pt x="287020" y="82283"/>
                </a:lnTo>
                <a:lnTo>
                  <a:pt x="287020" y="175260"/>
                </a:lnTo>
                <a:lnTo>
                  <a:pt x="187452" y="175260"/>
                </a:lnTo>
                <a:lnTo>
                  <a:pt x="236728" y="55245"/>
                </a:lnTo>
                <a:lnTo>
                  <a:pt x="236982" y="55245"/>
                </a:lnTo>
                <a:lnTo>
                  <a:pt x="287020" y="175260"/>
                </a:lnTo>
                <a:lnTo>
                  <a:pt x="287020" y="82283"/>
                </a:lnTo>
                <a:lnTo>
                  <a:pt x="275399" y="55245"/>
                </a:lnTo>
                <a:lnTo>
                  <a:pt x="264160" y="29083"/>
                </a:lnTo>
                <a:lnTo>
                  <a:pt x="263652" y="27686"/>
                </a:lnTo>
                <a:lnTo>
                  <a:pt x="262763" y="26543"/>
                </a:lnTo>
                <a:lnTo>
                  <a:pt x="261620" y="25527"/>
                </a:lnTo>
                <a:lnTo>
                  <a:pt x="260731" y="24638"/>
                </a:lnTo>
                <a:lnTo>
                  <a:pt x="259207" y="24003"/>
                </a:lnTo>
                <a:lnTo>
                  <a:pt x="255397" y="22987"/>
                </a:lnTo>
                <a:lnTo>
                  <a:pt x="252984" y="22606"/>
                </a:lnTo>
                <a:lnTo>
                  <a:pt x="249809" y="22479"/>
                </a:lnTo>
                <a:lnTo>
                  <a:pt x="246761" y="22225"/>
                </a:lnTo>
                <a:lnTo>
                  <a:pt x="229997" y="22225"/>
                </a:lnTo>
                <a:lnTo>
                  <a:pt x="227076" y="22479"/>
                </a:lnTo>
                <a:lnTo>
                  <a:pt x="224282" y="22606"/>
                </a:lnTo>
                <a:lnTo>
                  <a:pt x="221869" y="22987"/>
                </a:lnTo>
                <a:lnTo>
                  <a:pt x="220091" y="23495"/>
                </a:lnTo>
                <a:lnTo>
                  <a:pt x="218186" y="24003"/>
                </a:lnTo>
                <a:lnTo>
                  <a:pt x="216789" y="24638"/>
                </a:lnTo>
                <a:lnTo>
                  <a:pt x="215900" y="25527"/>
                </a:lnTo>
                <a:lnTo>
                  <a:pt x="214884" y="26416"/>
                </a:lnTo>
                <a:lnTo>
                  <a:pt x="214122" y="27559"/>
                </a:lnTo>
                <a:lnTo>
                  <a:pt x="213487" y="28829"/>
                </a:lnTo>
                <a:lnTo>
                  <a:pt x="117348" y="252730"/>
                </a:lnTo>
                <a:lnTo>
                  <a:pt x="116205" y="255270"/>
                </a:lnTo>
                <a:lnTo>
                  <a:pt x="115570" y="257429"/>
                </a:lnTo>
                <a:lnTo>
                  <a:pt x="115544" y="260985"/>
                </a:lnTo>
                <a:lnTo>
                  <a:pt x="115951" y="262001"/>
                </a:lnTo>
                <a:lnTo>
                  <a:pt x="118237" y="263779"/>
                </a:lnTo>
                <a:lnTo>
                  <a:pt x="120142" y="264414"/>
                </a:lnTo>
                <a:lnTo>
                  <a:pt x="122809" y="264668"/>
                </a:lnTo>
                <a:lnTo>
                  <a:pt x="125603" y="265049"/>
                </a:lnTo>
                <a:lnTo>
                  <a:pt x="129032" y="265176"/>
                </a:lnTo>
                <a:lnTo>
                  <a:pt x="137541" y="265176"/>
                </a:lnTo>
                <a:lnTo>
                  <a:pt x="140843" y="265049"/>
                </a:lnTo>
                <a:lnTo>
                  <a:pt x="146050" y="264541"/>
                </a:lnTo>
                <a:lnTo>
                  <a:pt x="148082" y="264160"/>
                </a:lnTo>
                <a:lnTo>
                  <a:pt x="149479" y="263525"/>
                </a:lnTo>
                <a:lnTo>
                  <a:pt x="150876" y="263017"/>
                </a:lnTo>
                <a:lnTo>
                  <a:pt x="151892" y="262382"/>
                </a:lnTo>
                <a:lnTo>
                  <a:pt x="152654" y="261493"/>
                </a:lnTo>
                <a:lnTo>
                  <a:pt x="153416" y="260731"/>
                </a:lnTo>
                <a:lnTo>
                  <a:pt x="154432" y="258699"/>
                </a:lnTo>
                <a:lnTo>
                  <a:pt x="177927" y="200787"/>
                </a:lnTo>
                <a:lnTo>
                  <a:pt x="296926" y="200787"/>
                </a:lnTo>
                <a:lnTo>
                  <a:pt x="321564" y="259334"/>
                </a:lnTo>
                <a:lnTo>
                  <a:pt x="322707" y="261366"/>
                </a:lnTo>
                <a:lnTo>
                  <a:pt x="323469" y="262128"/>
                </a:lnTo>
                <a:lnTo>
                  <a:pt x="324104" y="262890"/>
                </a:lnTo>
                <a:lnTo>
                  <a:pt x="325120" y="263525"/>
                </a:lnTo>
                <a:lnTo>
                  <a:pt x="326517" y="263906"/>
                </a:lnTo>
                <a:lnTo>
                  <a:pt x="327914" y="264414"/>
                </a:lnTo>
                <a:lnTo>
                  <a:pt x="329946" y="264668"/>
                </a:lnTo>
                <a:lnTo>
                  <a:pt x="332740" y="264922"/>
                </a:lnTo>
                <a:lnTo>
                  <a:pt x="335407" y="265049"/>
                </a:lnTo>
                <a:lnTo>
                  <a:pt x="339090" y="265176"/>
                </a:lnTo>
                <a:lnTo>
                  <a:pt x="348234" y="265176"/>
                </a:lnTo>
                <a:lnTo>
                  <a:pt x="361696" y="262255"/>
                </a:lnTo>
                <a:lnTo>
                  <a:pt x="362204" y="260985"/>
                </a:lnTo>
                <a:close/>
              </a:path>
              <a:path w="828675" h="328295">
                <a:moveTo>
                  <a:pt x="493395" y="167767"/>
                </a:moveTo>
                <a:lnTo>
                  <a:pt x="390398" y="157480"/>
                </a:lnTo>
                <a:lnTo>
                  <a:pt x="388366" y="158369"/>
                </a:lnTo>
                <a:lnTo>
                  <a:pt x="385826" y="162052"/>
                </a:lnTo>
                <a:lnTo>
                  <a:pt x="385064" y="165354"/>
                </a:lnTo>
                <a:lnTo>
                  <a:pt x="385064" y="174752"/>
                </a:lnTo>
                <a:lnTo>
                  <a:pt x="385826" y="178054"/>
                </a:lnTo>
                <a:lnTo>
                  <a:pt x="388366" y="181991"/>
                </a:lnTo>
                <a:lnTo>
                  <a:pt x="390398" y="182880"/>
                </a:lnTo>
                <a:lnTo>
                  <a:pt x="488061" y="182880"/>
                </a:lnTo>
                <a:lnTo>
                  <a:pt x="490093" y="181991"/>
                </a:lnTo>
                <a:lnTo>
                  <a:pt x="492633" y="178308"/>
                </a:lnTo>
                <a:lnTo>
                  <a:pt x="493395" y="174879"/>
                </a:lnTo>
                <a:lnTo>
                  <a:pt x="493395" y="167767"/>
                </a:lnTo>
                <a:close/>
              </a:path>
              <a:path w="828675" h="328295">
                <a:moveTo>
                  <a:pt x="711327" y="245745"/>
                </a:moveTo>
                <a:lnTo>
                  <a:pt x="710692" y="242316"/>
                </a:lnTo>
                <a:lnTo>
                  <a:pt x="709295" y="240157"/>
                </a:lnTo>
                <a:lnTo>
                  <a:pt x="708025" y="238125"/>
                </a:lnTo>
                <a:lnTo>
                  <a:pt x="705993" y="237109"/>
                </a:lnTo>
                <a:lnTo>
                  <a:pt x="563626" y="237109"/>
                </a:lnTo>
                <a:lnTo>
                  <a:pt x="695071" y="64008"/>
                </a:lnTo>
                <a:lnTo>
                  <a:pt x="704596" y="47625"/>
                </a:lnTo>
                <a:lnTo>
                  <a:pt x="704977" y="45974"/>
                </a:lnTo>
                <a:lnTo>
                  <a:pt x="705104" y="31115"/>
                </a:lnTo>
                <a:lnTo>
                  <a:pt x="703961" y="28067"/>
                </a:lnTo>
                <a:lnTo>
                  <a:pt x="699389" y="24257"/>
                </a:lnTo>
                <a:lnTo>
                  <a:pt x="696214" y="23241"/>
                </a:lnTo>
                <a:lnTo>
                  <a:pt x="531368" y="23241"/>
                </a:lnTo>
                <a:lnTo>
                  <a:pt x="525145" y="30734"/>
                </a:lnTo>
                <a:lnTo>
                  <a:pt x="524764" y="32512"/>
                </a:lnTo>
                <a:lnTo>
                  <a:pt x="524637" y="34544"/>
                </a:lnTo>
                <a:lnTo>
                  <a:pt x="524637" y="39243"/>
                </a:lnTo>
                <a:lnTo>
                  <a:pt x="524764" y="41275"/>
                </a:lnTo>
                <a:lnTo>
                  <a:pt x="525145" y="42926"/>
                </a:lnTo>
                <a:lnTo>
                  <a:pt x="525399" y="44577"/>
                </a:lnTo>
                <a:lnTo>
                  <a:pt x="525907" y="45974"/>
                </a:lnTo>
                <a:lnTo>
                  <a:pt x="526542" y="46990"/>
                </a:lnTo>
                <a:lnTo>
                  <a:pt x="527177" y="48133"/>
                </a:lnTo>
                <a:lnTo>
                  <a:pt x="528066" y="48895"/>
                </a:lnTo>
                <a:lnTo>
                  <a:pt x="529082" y="49403"/>
                </a:lnTo>
                <a:lnTo>
                  <a:pt x="530098" y="49784"/>
                </a:lnTo>
                <a:lnTo>
                  <a:pt x="531368" y="50038"/>
                </a:lnTo>
                <a:lnTo>
                  <a:pt x="663448" y="50038"/>
                </a:lnTo>
                <a:lnTo>
                  <a:pt x="531368" y="223901"/>
                </a:lnTo>
                <a:lnTo>
                  <a:pt x="529336" y="226441"/>
                </a:lnTo>
                <a:lnTo>
                  <a:pt x="527812" y="228727"/>
                </a:lnTo>
                <a:lnTo>
                  <a:pt x="526415" y="230632"/>
                </a:lnTo>
                <a:lnTo>
                  <a:pt x="521589" y="255905"/>
                </a:lnTo>
                <a:lnTo>
                  <a:pt x="522732" y="259080"/>
                </a:lnTo>
                <a:lnTo>
                  <a:pt x="527431" y="263017"/>
                </a:lnTo>
                <a:lnTo>
                  <a:pt x="530606" y="264033"/>
                </a:lnTo>
                <a:lnTo>
                  <a:pt x="704850" y="264033"/>
                </a:lnTo>
                <a:lnTo>
                  <a:pt x="710819" y="256667"/>
                </a:lnTo>
                <a:lnTo>
                  <a:pt x="711200" y="255016"/>
                </a:lnTo>
                <a:lnTo>
                  <a:pt x="711327" y="245745"/>
                </a:lnTo>
                <a:close/>
              </a:path>
              <a:path w="828675" h="328295">
                <a:moveTo>
                  <a:pt x="828167" y="164084"/>
                </a:moveTo>
                <a:lnTo>
                  <a:pt x="824928" y="122682"/>
                </a:lnTo>
                <a:lnTo>
                  <a:pt x="815213" y="82042"/>
                </a:lnTo>
                <a:lnTo>
                  <a:pt x="799782" y="42240"/>
                </a:lnTo>
                <a:lnTo>
                  <a:pt x="779399" y="3556"/>
                </a:lnTo>
                <a:lnTo>
                  <a:pt x="779145" y="3048"/>
                </a:lnTo>
                <a:lnTo>
                  <a:pt x="770382" y="381"/>
                </a:lnTo>
                <a:lnTo>
                  <a:pt x="768350" y="127"/>
                </a:lnTo>
                <a:lnTo>
                  <a:pt x="765683" y="0"/>
                </a:lnTo>
                <a:lnTo>
                  <a:pt x="759206" y="0"/>
                </a:lnTo>
                <a:lnTo>
                  <a:pt x="747395" y="5461"/>
                </a:lnTo>
                <a:lnTo>
                  <a:pt x="747649" y="6604"/>
                </a:lnTo>
                <a:lnTo>
                  <a:pt x="748284" y="7620"/>
                </a:lnTo>
                <a:lnTo>
                  <a:pt x="758012" y="26492"/>
                </a:lnTo>
                <a:lnTo>
                  <a:pt x="773582" y="64884"/>
                </a:lnTo>
                <a:lnTo>
                  <a:pt x="783971" y="104127"/>
                </a:lnTo>
                <a:lnTo>
                  <a:pt x="789165" y="143700"/>
                </a:lnTo>
                <a:lnTo>
                  <a:pt x="789813" y="163576"/>
                </a:lnTo>
                <a:lnTo>
                  <a:pt x="789165" y="183540"/>
                </a:lnTo>
                <a:lnTo>
                  <a:pt x="783971" y="223215"/>
                </a:lnTo>
                <a:lnTo>
                  <a:pt x="773607" y="262483"/>
                </a:lnTo>
                <a:lnTo>
                  <a:pt x="758228" y="300913"/>
                </a:lnTo>
                <a:lnTo>
                  <a:pt x="747903" y="321310"/>
                </a:lnTo>
                <a:lnTo>
                  <a:pt x="747522" y="322580"/>
                </a:lnTo>
                <a:lnTo>
                  <a:pt x="758571" y="328168"/>
                </a:lnTo>
                <a:lnTo>
                  <a:pt x="767334" y="328168"/>
                </a:lnTo>
                <a:lnTo>
                  <a:pt x="777621" y="326009"/>
                </a:lnTo>
                <a:lnTo>
                  <a:pt x="778510" y="325501"/>
                </a:lnTo>
                <a:lnTo>
                  <a:pt x="800608" y="285877"/>
                </a:lnTo>
                <a:lnTo>
                  <a:pt x="815721" y="246380"/>
                </a:lnTo>
                <a:lnTo>
                  <a:pt x="825119" y="205740"/>
                </a:lnTo>
                <a:lnTo>
                  <a:pt x="827976" y="174612"/>
                </a:lnTo>
                <a:lnTo>
                  <a:pt x="828167" y="164084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5094" y="5035296"/>
            <a:ext cx="1901062" cy="3148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04272" y="5022977"/>
            <a:ext cx="2216784" cy="2627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92507" y="5035296"/>
            <a:ext cx="1251203" cy="3148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02208" y="5035296"/>
            <a:ext cx="280035" cy="248285"/>
          </a:xfrm>
          <a:custGeom>
            <a:avLst/>
            <a:gdLst/>
            <a:ahLst/>
            <a:cxnLst/>
            <a:rect l="l" t="t" r="r" b="b"/>
            <a:pathLst>
              <a:path w="280034" h="248285">
                <a:moveTo>
                  <a:pt x="26288" y="69087"/>
                </a:moveTo>
                <a:lnTo>
                  <a:pt x="19050" y="69087"/>
                </a:lnTo>
                <a:lnTo>
                  <a:pt x="16128" y="69214"/>
                </a:lnTo>
                <a:lnTo>
                  <a:pt x="13715" y="69468"/>
                </a:lnTo>
                <a:lnTo>
                  <a:pt x="11303" y="69595"/>
                </a:lnTo>
                <a:lnTo>
                  <a:pt x="4445" y="73913"/>
                </a:lnTo>
                <a:lnTo>
                  <a:pt x="4445" y="243204"/>
                </a:lnTo>
                <a:lnTo>
                  <a:pt x="4699" y="244093"/>
                </a:lnTo>
                <a:lnTo>
                  <a:pt x="5207" y="244728"/>
                </a:lnTo>
                <a:lnTo>
                  <a:pt x="5715" y="245490"/>
                </a:lnTo>
                <a:lnTo>
                  <a:pt x="19050" y="248030"/>
                </a:lnTo>
                <a:lnTo>
                  <a:pt x="26288" y="248030"/>
                </a:lnTo>
                <a:lnTo>
                  <a:pt x="40005" y="244728"/>
                </a:lnTo>
                <a:lnTo>
                  <a:pt x="40640" y="244093"/>
                </a:lnTo>
                <a:lnTo>
                  <a:pt x="40894" y="243204"/>
                </a:lnTo>
                <a:lnTo>
                  <a:pt x="40894" y="73913"/>
                </a:lnTo>
                <a:lnTo>
                  <a:pt x="40640" y="73151"/>
                </a:lnTo>
                <a:lnTo>
                  <a:pt x="40005" y="72389"/>
                </a:lnTo>
                <a:lnTo>
                  <a:pt x="39497" y="71627"/>
                </a:lnTo>
                <a:lnTo>
                  <a:pt x="31623" y="69468"/>
                </a:lnTo>
                <a:lnTo>
                  <a:pt x="29336" y="69214"/>
                </a:lnTo>
                <a:lnTo>
                  <a:pt x="26288" y="69087"/>
                </a:lnTo>
                <a:close/>
              </a:path>
              <a:path w="280034" h="248285">
                <a:moveTo>
                  <a:pt x="31369" y="0"/>
                </a:moveTo>
                <a:lnTo>
                  <a:pt x="14097" y="0"/>
                </a:lnTo>
                <a:lnTo>
                  <a:pt x="8128" y="1269"/>
                </a:lnTo>
                <a:lnTo>
                  <a:pt x="1651" y="6476"/>
                </a:lnTo>
                <a:lnTo>
                  <a:pt x="84" y="11175"/>
                </a:lnTo>
                <a:lnTo>
                  <a:pt x="0" y="25653"/>
                </a:lnTo>
                <a:lnTo>
                  <a:pt x="1524" y="30479"/>
                </a:lnTo>
                <a:lnTo>
                  <a:pt x="7874" y="35559"/>
                </a:lnTo>
                <a:lnTo>
                  <a:pt x="13843" y="36829"/>
                </a:lnTo>
                <a:lnTo>
                  <a:pt x="30988" y="36829"/>
                </a:lnTo>
                <a:lnTo>
                  <a:pt x="37084" y="35559"/>
                </a:lnTo>
                <a:lnTo>
                  <a:pt x="40259" y="32892"/>
                </a:lnTo>
                <a:lnTo>
                  <a:pt x="43561" y="30352"/>
                </a:lnTo>
                <a:lnTo>
                  <a:pt x="45006" y="25653"/>
                </a:lnTo>
                <a:lnTo>
                  <a:pt x="45084" y="11175"/>
                </a:lnTo>
                <a:lnTo>
                  <a:pt x="43561" y="6350"/>
                </a:lnTo>
                <a:lnTo>
                  <a:pt x="37211" y="1269"/>
                </a:lnTo>
                <a:lnTo>
                  <a:pt x="31369" y="0"/>
                </a:lnTo>
                <a:close/>
              </a:path>
              <a:path w="280034" h="248285">
                <a:moveTo>
                  <a:pt x="130555" y="69087"/>
                </a:moveTo>
                <a:lnTo>
                  <a:pt x="118490" y="69087"/>
                </a:lnTo>
                <a:lnTo>
                  <a:pt x="116459" y="69341"/>
                </a:lnTo>
                <a:lnTo>
                  <a:pt x="114426" y="69468"/>
                </a:lnTo>
                <a:lnTo>
                  <a:pt x="112649" y="69850"/>
                </a:lnTo>
                <a:lnTo>
                  <a:pt x="111378" y="70484"/>
                </a:lnTo>
                <a:lnTo>
                  <a:pt x="109982" y="70992"/>
                </a:lnTo>
                <a:lnTo>
                  <a:pt x="109093" y="71627"/>
                </a:lnTo>
                <a:lnTo>
                  <a:pt x="108711" y="72262"/>
                </a:lnTo>
                <a:lnTo>
                  <a:pt x="108203" y="73025"/>
                </a:lnTo>
                <a:lnTo>
                  <a:pt x="108076" y="243204"/>
                </a:lnTo>
                <a:lnTo>
                  <a:pt x="108330" y="244093"/>
                </a:lnTo>
                <a:lnTo>
                  <a:pt x="108838" y="244728"/>
                </a:lnTo>
                <a:lnTo>
                  <a:pt x="109347" y="245490"/>
                </a:lnTo>
                <a:lnTo>
                  <a:pt x="122682" y="248030"/>
                </a:lnTo>
                <a:lnTo>
                  <a:pt x="129921" y="248030"/>
                </a:lnTo>
                <a:lnTo>
                  <a:pt x="143636" y="244728"/>
                </a:lnTo>
                <a:lnTo>
                  <a:pt x="144272" y="244093"/>
                </a:lnTo>
                <a:lnTo>
                  <a:pt x="144526" y="243204"/>
                </a:lnTo>
                <a:lnTo>
                  <a:pt x="144526" y="125221"/>
                </a:lnTo>
                <a:lnTo>
                  <a:pt x="151977" y="117792"/>
                </a:lnTo>
                <a:lnTo>
                  <a:pt x="182223" y="96900"/>
                </a:lnTo>
                <a:lnTo>
                  <a:pt x="140970" y="96900"/>
                </a:lnTo>
                <a:lnTo>
                  <a:pt x="140970" y="73787"/>
                </a:lnTo>
                <a:lnTo>
                  <a:pt x="140715" y="73025"/>
                </a:lnTo>
                <a:lnTo>
                  <a:pt x="140106" y="72136"/>
                </a:lnTo>
                <a:lnTo>
                  <a:pt x="139700" y="71627"/>
                </a:lnTo>
                <a:lnTo>
                  <a:pt x="138938" y="70992"/>
                </a:lnTo>
                <a:lnTo>
                  <a:pt x="137668" y="70484"/>
                </a:lnTo>
                <a:lnTo>
                  <a:pt x="136525" y="69850"/>
                </a:lnTo>
                <a:lnTo>
                  <a:pt x="134874" y="69468"/>
                </a:lnTo>
                <a:lnTo>
                  <a:pt x="132715" y="69341"/>
                </a:lnTo>
                <a:lnTo>
                  <a:pt x="130555" y="69087"/>
                </a:lnTo>
                <a:close/>
              </a:path>
              <a:path w="280034" h="248285">
                <a:moveTo>
                  <a:pt x="269046" y="93090"/>
                </a:moveTo>
                <a:lnTo>
                  <a:pt x="207899" y="93090"/>
                </a:lnTo>
                <a:lnTo>
                  <a:pt x="214122" y="94106"/>
                </a:lnTo>
                <a:lnTo>
                  <a:pt x="224917" y="98678"/>
                </a:lnTo>
                <a:lnTo>
                  <a:pt x="243078" y="134619"/>
                </a:lnTo>
                <a:lnTo>
                  <a:pt x="243078" y="243204"/>
                </a:lnTo>
                <a:lnTo>
                  <a:pt x="243332" y="244093"/>
                </a:lnTo>
                <a:lnTo>
                  <a:pt x="243967" y="244728"/>
                </a:lnTo>
                <a:lnTo>
                  <a:pt x="244601" y="245490"/>
                </a:lnTo>
                <a:lnTo>
                  <a:pt x="245490" y="245999"/>
                </a:lnTo>
                <a:lnTo>
                  <a:pt x="246888" y="246506"/>
                </a:lnTo>
                <a:lnTo>
                  <a:pt x="248157" y="247014"/>
                </a:lnTo>
                <a:lnTo>
                  <a:pt x="250063" y="247395"/>
                </a:lnTo>
                <a:lnTo>
                  <a:pt x="254761" y="247903"/>
                </a:lnTo>
                <a:lnTo>
                  <a:pt x="257809" y="248030"/>
                </a:lnTo>
                <a:lnTo>
                  <a:pt x="265049" y="248030"/>
                </a:lnTo>
                <a:lnTo>
                  <a:pt x="279653" y="243204"/>
                </a:lnTo>
                <a:lnTo>
                  <a:pt x="279653" y="140080"/>
                </a:lnTo>
                <a:lnTo>
                  <a:pt x="273557" y="100964"/>
                </a:lnTo>
                <a:lnTo>
                  <a:pt x="269488" y="93593"/>
                </a:lnTo>
                <a:lnTo>
                  <a:pt x="269046" y="93090"/>
                </a:lnTo>
                <a:close/>
              </a:path>
              <a:path w="280034" h="248285">
                <a:moveTo>
                  <a:pt x="208280" y="66420"/>
                </a:moveTo>
                <a:lnTo>
                  <a:pt x="166241" y="78005"/>
                </a:lnTo>
                <a:lnTo>
                  <a:pt x="140970" y="96900"/>
                </a:lnTo>
                <a:lnTo>
                  <a:pt x="182223" y="96900"/>
                </a:lnTo>
                <a:lnTo>
                  <a:pt x="187071" y="95107"/>
                </a:lnTo>
                <a:lnTo>
                  <a:pt x="193928" y="93593"/>
                </a:lnTo>
                <a:lnTo>
                  <a:pt x="200786" y="93090"/>
                </a:lnTo>
                <a:lnTo>
                  <a:pt x="269046" y="93090"/>
                </a:lnTo>
                <a:lnTo>
                  <a:pt x="263905" y="87249"/>
                </a:lnTo>
                <a:lnTo>
                  <a:pt x="226663" y="67849"/>
                </a:lnTo>
                <a:lnTo>
                  <a:pt x="217876" y="66778"/>
                </a:lnTo>
                <a:lnTo>
                  <a:pt x="208280" y="6642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1755" y="5035296"/>
            <a:ext cx="646430" cy="250825"/>
          </a:xfrm>
          <a:custGeom>
            <a:avLst/>
            <a:gdLst/>
            <a:ahLst/>
            <a:cxnLst/>
            <a:rect l="l" t="t" r="r" b="b"/>
            <a:pathLst>
              <a:path w="646430" h="250825">
                <a:moveTo>
                  <a:pt x="7873" y="209803"/>
                </a:moveTo>
                <a:lnTo>
                  <a:pt x="5206" y="209803"/>
                </a:lnTo>
                <a:lnTo>
                  <a:pt x="4317" y="210057"/>
                </a:lnTo>
                <a:lnTo>
                  <a:pt x="3428" y="210565"/>
                </a:lnTo>
                <a:lnTo>
                  <a:pt x="2666" y="210946"/>
                </a:lnTo>
                <a:lnTo>
                  <a:pt x="507" y="216534"/>
                </a:lnTo>
                <a:lnTo>
                  <a:pt x="126" y="218186"/>
                </a:lnTo>
                <a:lnTo>
                  <a:pt x="30479" y="246887"/>
                </a:lnTo>
                <a:lnTo>
                  <a:pt x="55752" y="250443"/>
                </a:lnTo>
                <a:lnTo>
                  <a:pt x="62864" y="250443"/>
                </a:lnTo>
                <a:lnTo>
                  <a:pt x="101520" y="244885"/>
                </a:lnTo>
                <a:lnTo>
                  <a:pt x="131791" y="225805"/>
                </a:lnTo>
                <a:lnTo>
                  <a:pt x="55244" y="225805"/>
                </a:lnTo>
                <a:lnTo>
                  <a:pt x="48005" y="225043"/>
                </a:lnTo>
                <a:lnTo>
                  <a:pt x="35305" y="221741"/>
                </a:lnTo>
                <a:lnTo>
                  <a:pt x="29844" y="219837"/>
                </a:lnTo>
                <a:lnTo>
                  <a:pt x="25146" y="217804"/>
                </a:lnTo>
                <a:lnTo>
                  <a:pt x="20446" y="215900"/>
                </a:lnTo>
                <a:lnTo>
                  <a:pt x="16636" y="213994"/>
                </a:lnTo>
                <a:lnTo>
                  <a:pt x="10286" y="210692"/>
                </a:lnTo>
                <a:lnTo>
                  <a:pt x="7873" y="209803"/>
                </a:lnTo>
                <a:close/>
              </a:path>
              <a:path w="646430" h="250825">
                <a:moveTo>
                  <a:pt x="82803" y="66420"/>
                </a:moveTo>
                <a:lnTo>
                  <a:pt x="77469" y="66420"/>
                </a:lnTo>
                <a:lnTo>
                  <a:pt x="68705" y="66680"/>
                </a:lnTo>
                <a:lnTo>
                  <a:pt x="29082" y="76834"/>
                </a:lnTo>
                <a:lnTo>
                  <a:pt x="8360" y="99313"/>
                </a:lnTo>
                <a:lnTo>
                  <a:pt x="6350" y="103250"/>
                </a:lnTo>
                <a:lnTo>
                  <a:pt x="4952" y="109474"/>
                </a:lnTo>
                <a:lnTo>
                  <a:pt x="4952" y="123570"/>
                </a:lnTo>
                <a:lnTo>
                  <a:pt x="6350" y="129920"/>
                </a:lnTo>
                <a:lnTo>
                  <a:pt x="9271" y="135254"/>
                </a:lnTo>
                <a:lnTo>
                  <a:pt x="12064" y="140588"/>
                </a:lnTo>
                <a:lnTo>
                  <a:pt x="15875" y="145161"/>
                </a:lnTo>
                <a:lnTo>
                  <a:pt x="20573" y="148970"/>
                </a:lnTo>
                <a:lnTo>
                  <a:pt x="25273" y="152907"/>
                </a:lnTo>
                <a:lnTo>
                  <a:pt x="73278" y="171957"/>
                </a:lnTo>
                <a:lnTo>
                  <a:pt x="79248" y="173989"/>
                </a:lnTo>
                <a:lnTo>
                  <a:pt x="100583" y="187198"/>
                </a:lnTo>
                <a:lnTo>
                  <a:pt x="103504" y="190373"/>
                </a:lnTo>
                <a:lnTo>
                  <a:pt x="104901" y="194309"/>
                </a:lnTo>
                <a:lnTo>
                  <a:pt x="104901" y="203707"/>
                </a:lnTo>
                <a:lnTo>
                  <a:pt x="104012" y="207644"/>
                </a:lnTo>
                <a:lnTo>
                  <a:pt x="101980" y="210946"/>
                </a:lnTo>
                <a:lnTo>
                  <a:pt x="99948" y="214375"/>
                </a:lnTo>
                <a:lnTo>
                  <a:pt x="97154" y="217042"/>
                </a:lnTo>
                <a:lnTo>
                  <a:pt x="93471" y="219201"/>
                </a:lnTo>
                <a:lnTo>
                  <a:pt x="89788" y="221487"/>
                </a:lnTo>
                <a:lnTo>
                  <a:pt x="85343" y="223012"/>
                </a:lnTo>
                <a:lnTo>
                  <a:pt x="75310" y="225298"/>
                </a:lnTo>
                <a:lnTo>
                  <a:pt x="69723" y="225805"/>
                </a:lnTo>
                <a:lnTo>
                  <a:pt x="131791" y="225805"/>
                </a:lnTo>
                <a:lnTo>
                  <a:pt x="135381" y="219582"/>
                </a:lnTo>
                <a:lnTo>
                  <a:pt x="139191" y="212851"/>
                </a:lnTo>
                <a:lnTo>
                  <a:pt x="141096" y="205231"/>
                </a:lnTo>
                <a:lnTo>
                  <a:pt x="141096" y="189483"/>
                </a:lnTo>
                <a:lnTo>
                  <a:pt x="125348" y="164718"/>
                </a:lnTo>
                <a:lnTo>
                  <a:pt x="120650" y="160908"/>
                </a:lnTo>
                <a:lnTo>
                  <a:pt x="115188" y="157733"/>
                </a:lnTo>
                <a:lnTo>
                  <a:pt x="109092" y="155193"/>
                </a:lnTo>
                <a:lnTo>
                  <a:pt x="102869" y="152526"/>
                </a:lnTo>
                <a:lnTo>
                  <a:pt x="96773" y="150240"/>
                </a:lnTo>
                <a:lnTo>
                  <a:pt x="90423" y="148081"/>
                </a:lnTo>
                <a:lnTo>
                  <a:pt x="84200" y="146050"/>
                </a:lnTo>
                <a:lnTo>
                  <a:pt x="77977" y="143890"/>
                </a:lnTo>
                <a:lnTo>
                  <a:pt x="72008" y="141986"/>
                </a:lnTo>
                <a:lnTo>
                  <a:pt x="65912" y="139953"/>
                </a:lnTo>
                <a:lnTo>
                  <a:pt x="60578" y="137794"/>
                </a:lnTo>
                <a:lnTo>
                  <a:pt x="55752" y="135254"/>
                </a:lnTo>
                <a:lnTo>
                  <a:pt x="51053" y="132841"/>
                </a:lnTo>
                <a:lnTo>
                  <a:pt x="47243" y="129920"/>
                </a:lnTo>
                <a:lnTo>
                  <a:pt x="41401" y="123316"/>
                </a:lnTo>
                <a:lnTo>
                  <a:pt x="39877" y="119252"/>
                </a:lnTo>
                <a:lnTo>
                  <a:pt x="39877" y="110998"/>
                </a:lnTo>
                <a:lnTo>
                  <a:pt x="40639" y="107695"/>
                </a:lnTo>
                <a:lnTo>
                  <a:pt x="42163" y="104775"/>
                </a:lnTo>
                <a:lnTo>
                  <a:pt x="43687" y="101726"/>
                </a:lnTo>
                <a:lnTo>
                  <a:pt x="45973" y="99187"/>
                </a:lnTo>
                <a:lnTo>
                  <a:pt x="52069" y="94868"/>
                </a:lnTo>
                <a:lnTo>
                  <a:pt x="56006" y="93217"/>
                </a:lnTo>
                <a:lnTo>
                  <a:pt x="60705" y="92075"/>
                </a:lnTo>
                <a:lnTo>
                  <a:pt x="65404" y="90804"/>
                </a:lnTo>
                <a:lnTo>
                  <a:pt x="70865" y="90296"/>
                </a:lnTo>
                <a:lnTo>
                  <a:pt x="130809" y="90296"/>
                </a:lnTo>
                <a:lnTo>
                  <a:pt x="130809" y="87375"/>
                </a:lnTo>
                <a:lnTo>
                  <a:pt x="130301" y="84581"/>
                </a:lnTo>
                <a:lnTo>
                  <a:pt x="130048" y="83438"/>
                </a:lnTo>
                <a:lnTo>
                  <a:pt x="129921" y="82550"/>
                </a:lnTo>
                <a:lnTo>
                  <a:pt x="125602" y="77469"/>
                </a:lnTo>
                <a:lnTo>
                  <a:pt x="124078" y="76453"/>
                </a:lnTo>
                <a:lnTo>
                  <a:pt x="88137" y="66801"/>
                </a:lnTo>
                <a:lnTo>
                  <a:pt x="82803" y="66420"/>
                </a:lnTo>
                <a:close/>
              </a:path>
              <a:path w="646430" h="250825">
                <a:moveTo>
                  <a:pt x="130809" y="90296"/>
                </a:moveTo>
                <a:lnTo>
                  <a:pt x="83946" y="90296"/>
                </a:lnTo>
                <a:lnTo>
                  <a:pt x="90169" y="90931"/>
                </a:lnTo>
                <a:lnTo>
                  <a:pt x="95503" y="92328"/>
                </a:lnTo>
                <a:lnTo>
                  <a:pt x="119379" y="101091"/>
                </a:lnTo>
                <a:lnTo>
                  <a:pt x="121919" y="102362"/>
                </a:lnTo>
                <a:lnTo>
                  <a:pt x="123825" y="103124"/>
                </a:lnTo>
                <a:lnTo>
                  <a:pt x="125983" y="103124"/>
                </a:lnTo>
                <a:lnTo>
                  <a:pt x="130769" y="95123"/>
                </a:lnTo>
                <a:lnTo>
                  <a:pt x="130809" y="90296"/>
                </a:lnTo>
                <a:close/>
              </a:path>
              <a:path w="646430" h="250825">
                <a:moveTo>
                  <a:pt x="214629" y="69087"/>
                </a:moveTo>
                <a:lnTo>
                  <a:pt x="207390" y="69087"/>
                </a:lnTo>
                <a:lnTo>
                  <a:pt x="204469" y="69214"/>
                </a:lnTo>
                <a:lnTo>
                  <a:pt x="202056" y="69468"/>
                </a:lnTo>
                <a:lnTo>
                  <a:pt x="199643" y="69595"/>
                </a:lnTo>
                <a:lnTo>
                  <a:pt x="192785" y="73913"/>
                </a:lnTo>
                <a:lnTo>
                  <a:pt x="192785" y="243204"/>
                </a:lnTo>
                <a:lnTo>
                  <a:pt x="193039" y="244093"/>
                </a:lnTo>
                <a:lnTo>
                  <a:pt x="193548" y="244728"/>
                </a:lnTo>
                <a:lnTo>
                  <a:pt x="194055" y="245490"/>
                </a:lnTo>
                <a:lnTo>
                  <a:pt x="207390" y="248030"/>
                </a:lnTo>
                <a:lnTo>
                  <a:pt x="214629" y="248030"/>
                </a:lnTo>
                <a:lnTo>
                  <a:pt x="228346" y="244728"/>
                </a:lnTo>
                <a:lnTo>
                  <a:pt x="228980" y="244093"/>
                </a:lnTo>
                <a:lnTo>
                  <a:pt x="229234" y="243204"/>
                </a:lnTo>
                <a:lnTo>
                  <a:pt x="229234" y="73913"/>
                </a:lnTo>
                <a:lnTo>
                  <a:pt x="228980" y="73151"/>
                </a:lnTo>
                <a:lnTo>
                  <a:pt x="228346" y="72389"/>
                </a:lnTo>
                <a:lnTo>
                  <a:pt x="227837" y="71627"/>
                </a:lnTo>
                <a:lnTo>
                  <a:pt x="219963" y="69468"/>
                </a:lnTo>
                <a:lnTo>
                  <a:pt x="217677" y="69214"/>
                </a:lnTo>
                <a:lnTo>
                  <a:pt x="214629" y="69087"/>
                </a:lnTo>
                <a:close/>
              </a:path>
              <a:path w="646430" h="250825">
                <a:moveTo>
                  <a:pt x="219709" y="0"/>
                </a:moveTo>
                <a:lnTo>
                  <a:pt x="202437" y="0"/>
                </a:lnTo>
                <a:lnTo>
                  <a:pt x="196468" y="1269"/>
                </a:lnTo>
                <a:lnTo>
                  <a:pt x="189991" y="6476"/>
                </a:lnTo>
                <a:lnTo>
                  <a:pt x="188425" y="11175"/>
                </a:lnTo>
                <a:lnTo>
                  <a:pt x="188340" y="25653"/>
                </a:lnTo>
                <a:lnTo>
                  <a:pt x="189864" y="30479"/>
                </a:lnTo>
                <a:lnTo>
                  <a:pt x="196214" y="35559"/>
                </a:lnTo>
                <a:lnTo>
                  <a:pt x="202056" y="36829"/>
                </a:lnTo>
                <a:lnTo>
                  <a:pt x="219328" y="36829"/>
                </a:lnTo>
                <a:lnTo>
                  <a:pt x="225425" y="35559"/>
                </a:lnTo>
                <a:lnTo>
                  <a:pt x="228600" y="32892"/>
                </a:lnTo>
                <a:lnTo>
                  <a:pt x="231901" y="30352"/>
                </a:lnTo>
                <a:lnTo>
                  <a:pt x="233347" y="25653"/>
                </a:lnTo>
                <a:lnTo>
                  <a:pt x="233425" y="11175"/>
                </a:lnTo>
                <a:lnTo>
                  <a:pt x="231901" y="6350"/>
                </a:lnTo>
                <a:lnTo>
                  <a:pt x="225551" y="1269"/>
                </a:lnTo>
                <a:lnTo>
                  <a:pt x="219709" y="0"/>
                </a:lnTo>
                <a:close/>
              </a:path>
              <a:path w="646430" h="250825">
                <a:moveTo>
                  <a:pt x="408685" y="69976"/>
                </a:moveTo>
                <a:lnTo>
                  <a:pt x="291464" y="69976"/>
                </a:lnTo>
                <a:lnTo>
                  <a:pt x="290321" y="70230"/>
                </a:lnTo>
                <a:lnTo>
                  <a:pt x="289432" y="70612"/>
                </a:lnTo>
                <a:lnTo>
                  <a:pt x="288416" y="70992"/>
                </a:lnTo>
                <a:lnTo>
                  <a:pt x="287654" y="71754"/>
                </a:lnTo>
                <a:lnTo>
                  <a:pt x="287019" y="72898"/>
                </a:lnTo>
                <a:lnTo>
                  <a:pt x="286257" y="73913"/>
                </a:lnTo>
                <a:lnTo>
                  <a:pt x="285789" y="75691"/>
                </a:lnTo>
                <a:lnTo>
                  <a:pt x="285476" y="77088"/>
                </a:lnTo>
                <a:lnTo>
                  <a:pt x="285241" y="78612"/>
                </a:lnTo>
                <a:lnTo>
                  <a:pt x="285114" y="87375"/>
                </a:lnTo>
                <a:lnTo>
                  <a:pt x="285750" y="90677"/>
                </a:lnTo>
                <a:lnTo>
                  <a:pt x="288543" y="94741"/>
                </a:lnTo>
                <a:lnTo>
                  <a:pt x="290448" y="95884"/>
                </a:lnTo>
                <a:lnTo>
                  <a:pt x="378078" y="95884"/>
                </a:lnTo>
                <a:lnTo>
                  <a:pt x="290194" y="210819"/>
                </a:lnTo>
                <a:lnTo>
                  <a:pt x="288671" y="212725"/>
                </a:lnTo>
                <a:lnTo>
                  <a:pt x="287400" y="214502"/>
                </a:lnTo>
                <a:lnTo>
                  <a:pt x="286384" y="216153"/>
                </a:lnTo>
                <a:lnTo>
                  <a:pt x="285368" y="217677"/>
                </a:lnTo>
                <a:lnTo>
                  <a:pt x="284606" y="219075"/>
                </a:lnTo>
                <a:lnTo>
                  <a:pt x="283336" y="221868"/>
                </a:lnTo>
                <a:lnTo>
                  <a:pt x="282955" y="223138"/>
                </a:lnTo>
                <a:lnTo>
                  <a:pt x="282701" y="224536"/>
                </a:lnTo>
                <a:lnTo>
                  <a:pt x="282321" y="225932"/>
                </a:lnTo>
                <a:lnTo>
                  <a:pt x="282282" y="239902"/>
                </a:lnTo>
                <a:lnTo>
                  <a:pt x="283209" y="242569"/>
                </a:lnTo>
                <a:lnTo>
                  <a:pt x="285241" y="244220"/>
                </a:lnTo>
                <a:lnTo>
                  <a:pt x="287146" y="245999"/>
                </a:lnTo>
                <a:lnTo>
                  <a:pt x="289686" y="246887"/>
                </a:lnTo>
                <a:lnTo>
                  <a:pt x="416686" y="246887"/>
                </a:lnTo>
                <a:lnTo>
                  <a:pt x="422782" y="239902"/>
                </a:lnTo>
                <a:lnTo>
                  <a:pt x="423290" y="238251"/>
                </a:lnTo>
                <a:lnTo>
                  <a:pt x="423290" y="229488"/>
                </a:lnTo>
                <a:lnTo>
                  <a:pt x="422782" y="227837"/>
                </a:lnTo>
                <a:lnTo>
                  <a:pt x="422401" y="226187"/>
                </a:lnTo>
                <a:lnTo>
                  <a:pt x="418718" y="221741"/>
                </a:lnTo>
                <a:lnTo>
                  <a:pt x="417702" y="221233"/>
                </a:lnTo>
                <a:lnTo>
                  <a:pt x="416686" y="220979"/>
                </a:lnTo>
                <a:lnTo>
                  <a:pt x="322071" y="220979"/>
                </a:lnTo>
                <a:lnTo>
                  <a:pt x="409448" y="106044"/>
                </a:lnTo>
                <a:lnTo>
                  <a:pt x="415671" y="96138"/>
                </a:lnTo>
                <a:lnTo>
                  <a:pt x="416305" y="94741"/>
                </a:lnTo>
                <a:lnTo>
                  <a:pt x="417067" y="91693"/>
                </a:lnTo>
                <a:lnTo>
                  <a:pt x="417321" y="90296"/>
                </a:lnTo>
                <a:lnTo>
                  <a:pt x="417412" y="78612"/>
                </a:lnTo>
                <a:lnTo>
                  <a:pt x="417194" y="77088"/>
                </a:lnTo>
                <a:lnTo>
                  <a:pt x="410082" y="70103"/>
                </a:lnTo>
                <a:lnTo>
                  <a:pt x="408685" y="69976"/>
                </a:lnTo>
                <a:close/>
              </a:path>
              <a:path w="646430" h="250825">
                <a:moveTo>
                  <a:pt x="558546" y="66420"/>
                </a:moveTo>
                <a:lnTo>
                  <a:pt x="518921" y="72898"/>
                </a:lnTo>
                <a:lnTo>
                  <a:pt x="482842" y="97627"/>
                </a:lnTo>
                <a:lnTo>
                  <a:pt x="464597" y="138795"/>
                </a:lnTo>
                <a:lnTo>
                  <a:pt x="462999" y="161543"/>
                </a:lnTo>
                <a:lnTo>
                  <a:pt x="463319" y="170257"/>
                </a:lnTo>
                <a:lnTo>
                  <a:pt x="472940" y="207277"/>
                </a:lnTo>
                <a:lnTo>
                  <a:pt x="502492" y="237489"/>
                </a:lnTo>
                <a:lnTo>
                  <a:pt x="539543" y="248999"/>
                </a:lnTo>
                <a:lnTo>
                  <a:pt x="562609" y="250443"/>
                </a:lnTo>
                <a:lnTo>
                  <a:pt x="569563" y="250326"/>
                </a:lnTo>
                <a:lnTo>
                  <a:pt x="611250" y="244601"/>
                </a:lnTo>
                <a:lnTo>
                  <a:pt x="617600" y="243204"/>
                </a:lnTo>
                <a:lnTo>
                  <a:pt x="637539" y="228980"/>
                </a:lnTo>
                <a:lnTo>
                  <a:pt x="637793" y="227711"/>
                </a:lnTo>
                <a:lnTo>
                  <a:pt x="637793" y="225551"/>
                </a:lnTo>
                <a:lnTo>
                  <a:pt x="565911" y="225551"/>
                </a:lnTo>
                <a:lnTo>
                  <a:pt x="557291" y="225270"/>
                </a:lnTo>
                <a:lnTo>
                  <a:pt x="520446" y="214249"/>
                </a:lnTo>
                <a:lnTo>
                  <a:pt x="500760" y="173989"/>
                </a:lnTo>
                <a:lnTo>
                  <a:pt x="500760" y="164718"/>
                </a:lnTo>
                <a:lnTo>
                  <a:pt x="635761" y="164718"/>
                </a:lnTo>
                <a:lnTo>
                  <a:pt x="639063" y="163575"/>
                </a:lnTo>
                <a:lnTo>
                  <a:pt x="641857" y="161543"/>
                </a:lnTo>
                <a:lnTo>
                  <a:pt x="644778" y="159512"/>
                </a:lnTo>
                <a:lnTo>
                  <a:pt x="646175" y="156082"/>
                </a:lnTo>
                <a:lnTo>
                  <a:pt x="646175" y="145668"/>
                </a:lnTo>
                <a:lnTo>
                  <a:pt x="646039" y="142112"/>
                </a:lnTo>
                <a:lnTo>
                  <a:pt x="500760" y="142112"/>
                </a:lnTo>
                <a:lnTo>
                  <a:pt x="501141" y="135381"/>
                </a:lnTo>
                <a:lnTo>
                  <a:pt x="502538" y="128777"/>
                </a:lnTo>
                <a:lnTo>
                  <a:pt x="505078" y="122554"/>
                </a:lnTo>
                <a:lnTo>
                  <a:pt x="507491" y="116204"/>
                </a:lnTo>
                <a:lnTo>
                  <a:pt x="511048" y="110743"/>
                </a:lnTo>
                <a:lnTo>
                  <a:pt x="515746" y="106044"/>
                </a:lnTo>
                <a:lnTo>
                  <a:pt x="520318" y="101345"/>
                </a:lnTo>
                <a:lnTo>
                  <a:pt x="526033" y="97536"/>
                </a:lnTo>
                <a:lnTo>
                  <a:pt x="532891" y="94741"/>
                </a:lnTo>
                <a:lnTo>
                  <a:pt x="539750" y="91820"/>
                </a:lnTo>
                <a:lnTo>
                  <a:pt x="547623" y="90424"/>
                </a:lnTo>
                <a:lnTo>
                  <a:pt x="626169" y="90424"/>
                </a:lnTo>
                <a:lnTo>
                  <a:pt x="625601" y="89788"/>
                </a:lnTo>
                <a:lnTo>
                  <a:pt x="589835" y="70010"/>
                </a:lnTo>
                <a:lnTo>
                  <a:pt x="569833" y="66823"/>
                </a:lnTo>
                <a:lnTo>
                  <a:pt x="558546" y="66420"/>
                </a:lnTo>
                <a:close/>
              </a:path>
              <a:path w="646430" h="250825">
                <a:moveTo>
                  <a:pt x="632840" y="212851"/>
                </a:moveTo>
                <a:lnTo>
                  <a:pt x="630046" y="212851"/>
                </a:lnTo>
                <a:lnTo>
                  <a:pt x="627379" y="213487"/>
                </a:lnTo>
                <a:lnTo>
                  <a:pt x="623950" y="214756"/>
                </a:lnTo>
                <a:lnTo>
                  <a:pt x="620394" y="216153"/>
                </a:lnTo>
                <a:lnTo>
                  <a:pt x="610615" y="219201"/>
                </a:lnTo>
                <a:lnTo>
                  <a:pt x="572863" y="225413"/>
                </a:lnTo>
                <a:lnTo>
                  <a:pt x="565911" y="225551"/>
                </a:lnTo>
                <a:lnTo>
                  <a:pt x="637793" y="225551"/>
                </a:lnTo>
                <a:lnTo>
                  <a:pt x="633729" y="213105"/>
                </a:lnTo>
                <a:lnTo>
                  <a:pt x="632840" y="212851"/>
                </a:lnTo>
                <a:close/>
              </a:path>
              <a:path w="646430" h="250825">
                <a:moveTo>
                  <a:pt x="626169" y="90424"/>
                </a:moveTo>
                <a:lnTo>
                  <a:pt x="556640" y="90424"/>
                </a:lnTo>
                <a:lnTo>
                  <a:pt x="569124" y="91281"/>
                </a:lnTo>
                <a:lnTo>
                  <a:pt x="579929" y="93852"/>
                </a:lnTo>
                <a:lnTo>
                  <a:pt x="608951" y="130679"/>
                </a:lnTo>
                <a:lnTo>
                  <a:pt x="609473" y="142112"/>
                </a:lnTo>
                <a:lnTo>
                  <a:pt x="646039" y="142112"/>
                </a:lnTo>
                <a:lnTo>
                  <a:pt x="634796" y="101345"/>
                </a:lnTo>
                <a:lnTo>
                  <a:pt x="630578" y="95361"/>
                </a:lnTo>
                <a:lnTo>
                  <a:pt x="626169" y="90424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844648" y="5037963"/>
            <a:ext cx="1071372" cy="2477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078581" y="5022977"/>
            <a:ext cx="1093724" cy="3268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3609" y="5551804"/>
            <a:ext cx="826769" cy="262890"/>
          </a:xfrm>
          <a:custGeom>
            <a:avLst/>
            <a:gdLst/>
            <a:ahLst/>
            <a:cxnLst/>
            <a:rect l="l" t="t" r="r" b="b"/>
            <a:pathLst>
              <a:path w="826769" h="262889">
                <a:moveTo>
                  <a:pt x="96434" y="78740"/>
                </a:moveTo>
                <a:lnTo>
                  <a:pt x="56467" y="85217"/>
                </a:lnTo>
                <a:lnTo>
                  <a:pt x="20063" y="109946"/>
                </a:lnTo>
                <a:lnTo>
                  <a:pt x="1665" y="151114"/>
                </a:lnTo>
                <a:lnTo>
                  <a:pt x="0" y="171831"/>
                </a:lnTo>
                <a:lnTo>
                  <a:pt x="395" y="182576"/>
                </a:lnTo>
                <a:lnTo>
                  <a:pt x="10089" y="219596"/>
                </a:lnTo>
                <a:lnTo>
                  <a:pt x="39894" y="249809"/>
                </a:lnTo>
                <a:lnTo>
                  <a:pt x="77198" y="261318"/>
                </a:lnTo>
                <a:lnTo>
                  <a:pt x="100447" y="262763"/>
                </a:lnTo>
                <a:lnTo>
                  <a:pt x="107486" y="262645"/>
                </a:lnTo>
                <a:lnTo>
                  <a:pt x="149558" y="256921"/>
                </a:lnTo>
                <a:lnTo>
                  <a:pt x="155959" y="255524"/>
                </a:lnTo>
                <a:lnTo>
                  <a:pt x="161166" y="254000"/>
                </a:lnTo>
                <a:lnTo>
                  <a:pt x="165192" y="252475"/>
                </a:lnTo>
                <a:lnTo>
                  <a:pt x="171635" y="249793"/>
                </a:lnTo>
                <a:lnTo>
                  <a:pt x="172443" y="249047"/>
                </a:lnTo>
                <a:lnTo>
                  <a:pt x="173256" y="248412"/>
                </a:lnTo>
                <a:lnTo>
                  <a:pt x="176342" y="237871"/>
                </a:lnTo>
                <a:lnTo>
                  <a:pt x="103889" y="237871"/>
                </a:lnTo>
                <a:lnTo>
                  <a:pt x="95154" y="237589"/>
                </a:lnTo>
                <a:lnTo>
                  <a:pt x="57978" y="226568"/>
                </a:lnTo>
                <a:lnTo>
                  <a:pt x="41532" y="202057"/>
                </a:lnTo>
                <a:lnTo>
                  <a:pt x="39284" y="194691"/>
                </a:lnTo>
                <a:lnTo>
                  <a:pt x="38166" y="186309"/>
                </a:lnTo>
                <a:lnTo>
                  <a:pt x="38166" y="177037"/>
                </a:lnTo>
                <a:lnTo>
                  <a:pt x="174221" y="177037"/>
                </a:lnTo>
                <a:lnTo>
                  <a:pt x="177549" y="175895"/>
                </a:lnTo>
                <a:lnTo>
                  <a:pt x="183378" y="171831"/>
                </a:lnTo>
                <a:lnTo>
                  <a:pt x="184826" y="168402"/>
                </a:lnTo>
                <a:lnTo>
                  <a:pt x="184826" y="157987"/>
                </a:lnTo>
                <a:lnTo>
                  <a:pt x="184688" y="154432"/>
                </a:lnTo>
                <a:lnTo>
                  <a:pt x="38166" y="154432"/>
                </a:lnTo>
                <a:lnTo>
                  <a:pt x="38458" y="147700"/>
                </a:lnTo>
                <a:lnTo>
                  <a:pt x="39881" y="141097"/>
                </a:lnTo>
                <a:lnTo>
                  <a:pt x="42434" y="134874"/>
                </a:lnTo>
                <a:lnTo>
                  <a:pt x="44974" y="128524"/>
                </a:lnTo>
                <a:lnTo>
                  <a:pt x="48568" y="123062"/>
                </a:lnTo>
                <a:lnTo>
                  <a:pt x="57851" y="113665"/>
                </a:lnTo>
                <a:lnTo>
                  <a:pt x="63617" y="109855"/>
                </a:lnTo>
                <a:lnTo>
                  <a:pt x="70513" y="107061"/>
                </a:lnTo>
                <a:lnTo>
                  <a:pt x="77397" y="104140"/>
                </a:lnTo>
                <a:lnTo>
                  <a:pt x="85410" y="102743"/>
                </a:lnTo>
                <a:lnTo>
                  <a:pt x="164644" y="102743"/>
                </a:lnTo>
                <a:lnTo>
                  <a:pt x="164074" y="102108"/>
                </a:lnTo>
                <a:lnTo>
                  <a:pt x="127965" y="82329"/>
                </a:lnTo>
                <a:lnTo>
                  <a:pt x="107824" y="79142"/>
                </a:lnTo>
                <a:lnTo>
                  <a:pt x="96434" y="78740"/>
                </a:lnTo>
                <a:close/>
              </a:path>
              <a:path w="826769" h="262889">
                <a:moveTo>
                  <a:pt x="171339" y="225171"/>
                </a:moveTo>
                <a:lnTo>
                  <a:pt x="168494" y="225171"/>
                </a:lnTo>
                <a:lnTo>
                  <a:pt x="165839" y="225806"/>
                </a:lnTo>
                <a:lnTo>
                  <a:pt x="162322" y="227075"/>
                </a:lnTo>
                <a:lnTo>
                  <a:pt x="158816" y="228473"/>
                </a:lnTo>
                <a:lnTo>
                  <a:pt x="148872" y="231521"/>
                </a:lnTo>
                <a:lnTo>
                  <a:pt x="110873" y="237732"/>
                </a:lnTo>
                <a:lnTo>
                  <a:pt x="103889" y="237871"/>
                </a:lnTo>
                <a:lnTo>
                  <a:pt x="176342" y="237871"/>
                </a:lnTo>
                <a:lnTo>
                  <a:pt x="172278" y="225425"/>
                </a:lnTo>
                <a:lnTo>
                  <a:pt x="171339" y="225171"/>
                </a:lnTo>
                <a:close/>
              </a:path>
              <a:path w="826769" h="262889">
                <a:moveTo>
                  <a:pt x="164644" y="102743"/>
                </a:moveTo>
                <a:lnTo>
                  <a:pt x="94542" y="102743"/>
                </a:lnTo>
                <a:lnTo>
                  <a:pt x="107084" y="103600"/>
                </a:lnTo>
                <a:lnTo>
                  <a:pt x="117983" y="106172"/>
                </a:lnTo>
                <a:lnTo>
                  <a:pt x="147217" y="142998"/>
                </a:lnTo>
                <a:lnTo>
                  <a:pt x="147767" y="154432"/>
                </a:lnTo>
                <a:lnTo>
                  <a:pt x="184688" y="154432"/>
                </a:lnTo>
                <a:lnTo>
                  <a:pt x="173316" y="113665"/>
                </a:lnTo>
                <a:lnTo>
                  <a:pt x="169072" y="107680"/>
                </a:lnTo>
                <a:lnTo>
                  <a:pt x="164644" y="102743"/>
                </a:lnTo>
                <a:close/>
              </a:path>
              <a:path w="826769" h="262889">
                <a:moveTo>
                  <a:pt x="382651" y="103632"/>
                </a:moveTo>
                <a:lnTo>
                  <a:pt x="317693" y="103632"/>
                </a:lnTo>
                <a:lnTo>
                  <a:pt x="324843" y="104521"/>
                </a:lnTo>
                <a:lnTo>
                  <a:pt x="336451" y="107823"/>
                </a:lnTo>
                <a:lnTo>
                  <a:pt x="355209" y="136652"/>
                </a:lnTo>
                <a:lnTo>
                  <a:pt x="355209" y="156083"/>
                </a:lnTo>
                <a:lnTo>
                  <a:pt x="327523" y="156083"/>
                </a:lnTo>
                <a:lnTo>
                  <a:pt x="316093" y="156317"/>
                </a:lnTo>
                <a:lnTo>
                  <a:pt x="276316" y="161567"/>
                </a:lnTo>
                <a:lnTo>
                  <a:pt x="237595" y="182195"/>
                </a:lnTo>
                <a:lnTo>
                  <a:pt x="226838" y="211709"/>
                </a:lnTo>
                <a:lnTo>
                  <a:pt x="226838" y="219837"/>
                </a:lnTo>
                <a:lnTo>
                  <a:pt x="228514" y="227075"/>
                </a:lnTo>
                <a:lnTo>
                  <a:pt x="231867" y="233299"/>
                </a:lnTo>
                <a:lnTo>
                  <a:pt x="235207" y="239649"/>
                </a:lnTo>
                <a:lnTo>
                  <a:pt x="239906" y="244983"/>
                </a:lnTo>
                <a:lnTo>
                  <a:pt x="245926" y="249300"/>
                </a:lnTo>
                <a:lnTo>
                  <a:pt x="251958" y="253746"/>
                </a:lnTo>
                <a:lnTo>
                  <a:pt x="296497" y="262763"/>
                </a:lnTo>
                <a:lnTo>
                  <a:pt x="305417" y="262358"/>
                </a:lnTo>
                <a:lnTo>
                  <a:pt x="346189" y="248427"/>
                </a:lnTo>
                <a:lnTo>
                  <a:pt x="359182" y="238760"/>
                </a:lnTo>
                <a:lnTo>
                  <a:pt x="302301" y="238760"/>
                </a:lnTo>
                <a:lnTo>
                  <a:pt x="293864" y="238281"/>
                </a:lnTo>
                <a:lnTo>
                  <a:pt x="264569" y="218948"/>
                </a:lnTo>
                <a:lnTo>
                  <a:pt x="264654" y="204896"/>
                </a:lnTo>
                <a:lnTo>
                  <a:pt x="265725" y="200660"/>
                </a:lnTo>
                <a:lnTo>
                  <a:pt x="268024" y="196850"/>
                </a:lnTo>
                <a:lnTo>
                  <a:pt x="270335" y="192912"/>
                </a:lnTo>
                <a:lnTo>
                  <a:pt x="309551" y="178815"/>
                </a:lnTo>
                <a:lnTo>
                  <a:pt x="323726" y="178308"/>
                </a:lnTo>
                <a:lnTo>
                  <a:pt x="391811" y="178308"/>
                </a:lnTo>
                <a:lnTo>
                  <a:pt x="391811" y="141859"/>
                </a:lnTo>
                <a:lnTo>
                  <a:pt x="384749" y="106680"/>
                </a:lnTo>
                <a:lnTo>
                  <a:pt x="382651" y="103632"/>
                </a:lnTo>
                <a:close/>
              </a:path>
              <a:path w="826769" h="262889">
                <a:moveTo>
                  <a:pt x="391811" y="237998"/>
                </a:moveTo>
                <a:lnTo>
                  <a:pt x="360111" y="237998"/>
                </a:lnTo>
                <a:lnTo>
                  <a:pt x="360111" y="256286"/>
                </a:lnTo>
                <a:lnTo>
                  <a:pt x="372100" y="260350"/>
                </a:lnTo>
                <a:lnTo>
                  <a:pt x="379987" y="260350"/>
                </a:lnTo>
                <a:lnTo>
                  <a:pt x="391811" y="256286"/>
                </a:lnTo>
                <a:lnTo>
                  <a:pt x="391811" y="237998"/>
                </a:lnTo>
                <a:close/>
              </a:path>
              <a:path w="826769" h="262889">
                <a:moveTo>
                  <a:pt x="391811" y="178308"/>
                </a:moveTo>
                <a:lnTo>
                  <a:pt x="355209" y="178308"/>
                </a:lnTo>
                <a:lnTo>
                  <a:pt x="355209" y="213868"/>
                </a:lnTo>
                <a:lnTo>
                  <a:pt x="348365" y="219837"/>
                </a:lnTo>
                <a:lnTo>
                  <a:pt x="309419" y="238379"/>
                </a:lnTo>
                <a:lnTo>
                  <a:pt x="302301" y="238760"/>
                </a:lnTo>
                <a:lnTo>
                  <a:pt x="359182" y="238760"/>
                </a:lnTo>
                <a:lnTo>
                  <a:pt x="360111" y="237998"/>
                </a:lnTo>
                <a:lnTo>
                  <a:pt x="391811" y="237998"/>
                </a:lnTo>
                <a:lnTo>
                  <a:pt x="391811" y="178308"/>
                </a:lnTo>
                <a:close/>
              </a:path>
              <a:path w="826769" h="262889">
                <a:moveTo>
                  <a:pt x="312563" y="78740"/>
                </a:moveTo>
                <a:lnTo>
                  <a:pt x="304828" y="78740"/>
                </a:lnTo>
                <a:lnTo>
                  <a:pt x="297157" y="79375"/>
                </a:lnTo>
                <a:lnTo>
                  <a:pt x="256530" y="88773"/>
                </a:lnTo>
                <a:lnTo>
                  <a:pt x="241239" y="96647"/>
                </a:lnTo>
                <a:lnTo>
                  <a:pt x="239233" y="98171"/>
                </a:lnTo>
                <a:lnTo>
                  <a:pt x="237963" y="99949"/>
                </a:lnTo>
                <a:lnTo>
                  <a:pt x="236921" y="103505"/>
                </a:lnTo>
                <a:lnTo>
                  <a:pt x="236786" y="112395"/>
                </a:lnTo>
                <a:lnTo>
                  <a:pt x="236807" y="112649"/>
                </a:lnTo>
                <a:lnTo>
                  <a:pt x="242840" y="121031"/>
                </a:lnTo>
                <a:lnTo>
                  <a:pt x="245811" y="121031"/>
                </a:lnTo>
                <a:lnTo>
                  <a:pt x="248529" y="120142"/>
                </a:lnTo>
                <a:lnTo>
                  <a:pt x="252174" y="118237"/>
                </a:lnTo>
                <a:lnTo>
                  <a:pt x="255819" y="116459"/>
                </a:lnTo>
                <a:lnTo>
                  <a:pt x="260366" y="114554"/>
                </a:lnTo>
                <a:lnTo>
                  <a:pt x="265801" y="112395"/>
                </a:lnTo>
                <a:lnTo>
                  <a:pt x="271224" y="110109"/>
                </a:lnTo>
                <a:lnTo>
                  <a:pt x="277549" y="108204"/>
                </a:lnTo>
                <a:lnTo>
                  <a:pt x="284775" y="106425"/>
                </a:lnTo>
                <a:lnTo>
                  <a:pt x="291989" y="104521"/>
                </a:lnTo>
                <a:lnTo>
                  <a:pt x="300142" y="103632"/>
                </a:lnTo>
                <a:lnTo>
                  <a:pt x="382651" y="103632"/>
                </a:lnTo>
                <a:lnTo>
                  <a:pt x="380203" y="100075"/>
                </a:lnTo>
                <a:lnTo>
                  <a:pt x="341409" y="81043"/>
                </a:lnTo>
                <a:lnTo>
                  <a:pt x="322988" y="78999"/>
                </a:lnTo>
                <a:lnTo>
                  <a:pt x="312563" y="78740"/>
                </a:lnTo>
                <a:close/>
              </a:path>
              <a:path w="826769" h="262889">
                <a:moveTo>
                  <a:pt x="546014" y="78994"/>
                </a:moveTo>
                <a:lnTo>
                  <a:pt x="539613" y="78994"/>
                </a:lnTo>
                <a:lnTo>
                  <a:pt x="529853" y="79329"/>
                </a:lnTo>
                <a:lnTo>
                  <a:pt x="486703" y="91408"/>
                </a:lnTo>
                <a:lnTo>
                  <a:pt x="457065" y="121900"/>
                </a:lnTo>
                <a:lnTo>
                  <a:pt x="446302" y="160914"/>
                </a:lnTo>
                <a:lnTo>
                  <a:pt x="445849" y="172847"/>
                </a:lnTo>
                <a:lnTo>
                  <a:pt x="446218" y="183449"/>
                </a:lnTo>
                <a:lnTo>
                  <a:pt x="459021" y="226647"/>
                </a:lnTo>
                <a:lnTo>
                  <a:pt x="488942" y="253486"/>
                </a:lnTo>
                <a:lnTo>
                  <a:pt x="535371" y="262763"/>
                </a:lnTo>
                <a:lnTo>
                  <a:pt x="542369" y="262763"/>
                </a:lnTo>
                <a:lnTo>
                  <a:pt x="584482" y="252857"/>
                </a:lnTo>
                <a:lnTo>
                  <a:pt x="598440" y="244729"/>
                </a:lnTo>
                <a:lnTo>
                  <a:pt x="600294" y="243205"/>
                </a:lnTo>
                <a:lnTo>
                  <a:pt x="603977" y="236093"/>
                </a:lnTo>
                <a:lnTo>
                  <a:pt x="531130" y="236093"/>
                </a:lnTo>
                <a:lnTo>
                  <a:pt x="523205" y="234823"/>
                </a:lnTo>
                <a:lnTo>
                  <a:pt x="490388" y="207645"/>
                </a:lnTo>
                <a:lnTo>
                  <a:pt x="484241" y="171196"/>
                </a:lnTo>
                <a:lnTo>
                  <a:pt x="485129" y="155975"/>
                </a:lnTo>
                <a:lnTo>
                  <a:pt x="506288" y="114365"/>
                </a:lnTo>
                <a:lnTo>
                  <a:pt x="539169" y="104775"/>
                </a:lnTo>
                <a:lnTo>
                  <a:pt x="603124" y="104775"/>
                </a:lnTo>
                <a:lnTo>
                  <a:pt x="603088" y="104394"/>
                </a:lnTo>
                <a:lnTo>
                  <a:pt x="569826" y="82677"/>
                </a:lnTo>
                <a:lnTo>
                  <a:pt x="552224" y="79375"/>
                </a:lnTo>
                <a:lnTo>
                  <a:pt x="546014" y="78994"/>
                </a:lnTo>
                <a:close/>
              </a:path>
              <a:path w="826769" h="262889">
                <a:moveTo>
                  <a:pt x="599367" y="214884"/>
                </a:moveTo>
                <a:lnTo>
                  <a:pt x="596535" y="214884"/>
                </a:lnTo>
                <a:lnTo>
                  <a:pt x="594045" y="216027"/>
                </a:lnTo>
                <a:lnTo>
                  <a:pt x="587645" y="220345"/>
                </a:lnTo>
                <a:lnTo>
                  <a:pt x="583708" y="222758"/>
                </a:lnTo>
                <a:lnTo>
                  <a:pt x="574322" y="228092"/>
                </a:lnTo>
                <a:lnTo>
                  <a:pt x="568785" y="230505"/>
                </a:lnTo>
                <a:lnTo>
                  <a:pt x="555983" y="235077"/>
                </a:lnTo>
                <a:lnTo>
                  <a:pt x="548541" y="236093"/>
                </a:lnTo>
                <a:lnTo>
                  <a:pt x="603977" y="236093"/>
                </a:lnTo>
                <a:lnTo>
                  <a:pt x="604251" y="233348"/>
                </a:lnTo>
                <a:lnTo>
                  <a:pt x="604243" y="224409"/>
                </a:lnTo>
                <a:lnTo>
                  <a:pt x="603799" y="220853"/>
                </a:lnTo>
                <a:lnTo>
                  <a:pt x="603406" y="219303"/>
                </a:lnTo>
                <a:lnTo>
                  <a:pt x="602377" y="217043"/>
                </a:lnTo>
                <a:lnTo>
                  <a:pt x="601742" y="216154"/>
                </a:lnTo>
                <a:lnTo>
                  <a:pt x="600256" y="215137"/>
                </a:lnTo>
                <a:lnTo>
                  <a:pt x="599367" y="214884"/>
                </a:lnTo>
                <a:close/>
              </a:path>
              <a:path w="826769" h="262889">
                <a:moveTo>
                  <a:pt x="603124" y="104775"/>
                </a:moveTo>
                <a:lnTo>
                  <a:pt x="547792" y="104775"/>
                </a:lnTo>
                <a:lnTo>
                  <a:pt x="555272" y="105791"/>
                </a:lnTo>
                <a:lnTo>
                  <a:pt x="567921" y="109855"/>
                </a:lnTo>
                <a:lnTo>
                  <a:pt x="573319" y="112141"/>
                </a:lnTo>
                <a:lnTo>
                  <a:pt x="577789" y="114681"/>
                </a:lnTo>
                <a:lnTo>
                  <a:pt x="582247" y="117094"/>
                </a:lnTo>
                <a:lnTo>
                  <a:pt x="585930" y="119380"/>
                </a:lnTo>
                <a:lnTo>
                  <a:pt x="591734" y="123444"/>
                </a:lnTo>
                <a:lnTo>
                  <a:pt x="594299" y="124460"/>
                </a:lnTo>
                <a:lnTo>
                  <a:pt x="598478" y="124460"/>
                </a:lnTo>
                <a:lnTo>
                  <a:pt x="600116" y="123571"/>
                </a:lnTo>
                <a:lnTo>
                  <a:pt x="602783" y="119761"/>
                </a:lnTo>
                <a:lnTo>
                  <a:pt x="603456" y="116332"/>
                </a:lnTo>
                <a:lnTo>
                  <a:pt x="603368" y="107318"/>
                </a:lnTo>
                <a:lnTo>
                  <a:pt x="603124" y="104775"/>
                </a:lnTo>
                <a:close/>
              </a:path>
              <a:path w="826769" h="262889">
                <a:moveTo>
                  <a:pt x="675440" y="0"/>
                </a:moveTo>
                <a:lnTo>
                  <a:pt x="668201" y="0"/>
                </a:lnTo>
                <a:lnTo>
                  <a:pt x="665280" y="127"/>
                </a:lnTo>
                <a:lnTo>
                  <a:pt x="653456" y="5080"/>
                </a:lnTo>
                <a:lnTo>
                  <a:pt x="653456" y="255524"/>
                </a:lnTo>
                <a:lnTo>
                  <a:pt x="653723" y="256412"/>
                </a:lnTo>
                <a:lnTo>
                  <a:pt x="654243" y="257048"/>
                </a:lnTo>
                <a:lnTo>
                  <a:pt x="654764" y="257810"/>
                </a:lnTo>
                <a:lnTo>
                  <a:pt x="668201" y="260350"/>
                </a:lnTo>
                <a:lnTo>
                  <a:pt x="675440" y="260350"/>
                </a:lnTo>
                <a:lnTo>
                  <a:pt x="678488" y="260223"/>
                </a:lnTo>
                <a:lnTo>
                  <a:pt x="683314" y="259715"/>
                </a:lnTo>
                <a:lnTo>
                  <a:pt x="685219" y="259334"/>
                </a:lnTo>
                <a:lnTo>
                  <a:pt x="686489" y="258825"/>
                </a:lnTo>
                <a:lnTo>
                  <a:pt x="687886" y="258318"/>
                </a:lnTo>
                <a:lnTo>
                  <a:pt x="688775" y="257810"/>
                </a:lnTo>
                <a:lnTo>
                  <a:pt x="689410" y="257048"/>
                </a:lnTo>
                <a:lnTo>
                  <a:pt x="690045" y="256412"/>
                </a:lnTo>
                <a:lnTo>
                  <a:pt x="690299" y="255524"/>
                </a:lnTo>
                <a:lnTo>
                  <a:pt x="690299" y="137541"/>
                </a:lnTo>
                <a:lnTo>
                  <a:pt x="697823" y="130111"/>
                </a:lnTo>
                <a:lnTo>
                  <a:pt x="733145" y="107426"/>
                </a:lnTo>
                <a:lnTo>
                  <a:pt x="738293" y="106299"/>
                </a:lnTo>
                <a:lnTo>
                  <a:pt x="690299" y="106299"/>
                </a:lnTo>
                <a:lnTo>
                  <a:pt x="690299" y="5080"/>
                </a:lnTo>
                <a:lnTo>
                  <a:pt x="690045" y="4191"/>
                </a:lnTo>
                <a:lnTo>
                  <a:pt x="688775" y="2667"/>
                </a:lnTo>
                <a:lnTo>
                  <a:pt x="687886" y="2032"/>
                </a:lnTo>
                <a:lnTo>
                  <a:pt x="686489" y="1524"/>
                </a:lnTo>
                <a:lnTo>
                  <a:pt x="685219" y="1016"/>
                </a:lnTo>
                <a:lnTo>
                  <a:pt x="683314" y="635"/>
                </a:lnTo>
                <a:lnTo>
                  <a:pt x="678488" y="127"/>
                </a:lnTo>
                <a:lnTo>
                  <a:pt x="675440" y="0"/>
                </a:lnTo>
                <a:close/>
              </a:path>
              <a:path w="826769" h="262889">
                <a:moveTo>
                  <a:pt x="815825" y="105410"/>
                </a:moveTo>
                <a:lnTo>
                  <a:pt x="754180" y="105410"/>
                </a:lnTo>
                <a:lnTo>
                  <a:pt x="760403" y="106425"/>
                </a:lnTo>
                <a:lnTo>
                  <a:pt x="771325" y="110998"/>
                </a:lnTo>
                <a:lnTo>
                  <a:pt x="789613" y="146939"/>
                </a:lnTo>
                <a:lnTo>
                  <a:pt x="789613" y="255524"/>
                </a:lnTo>
                <a:lnTo>
                  <a:pt x="789994" y="256412"/>
                </a:lnTo>
                <a:lnTo>
                  <a:pt x="804472" y="260350"/>
                </a:lnTo>
                <a:lnTo>
                  <a:pt x="811711" y="260350"/>
                </a:lnTo>
                <a:lnTo>
                  <a:pt x="814759" y="260223"/>
                </a:lnTo>
                <a:lnTo>
                  <a:pt x="819458" y="259715"/>
                </a:lnTo>
                <a:lnTo>
                  <a:pt x="821363" y="259334"/>
                </a:lnTo>
                <a:lnTo>
                  <a:pt x="822633" y="258825"/>
                </a:lnTo>
                <a:lnTo>
                  <a:pt x="824030" y="258318"/>
                </a:lnTo>
                <a:lnTo>
                  <a:pt x="825046" y="257810"/>
                </a:lnTo>
                <a:lnTo>
                  <a:pt x="825554" y="257048"/>
                </a:lnTo>
                <a:lnTo>
                  <a:pt x="826189" y="256412"/>
                </a:lnTo>
                <a:lnTo>
                  <a:pt x="826443" y="255524"/>
                </a:lnTo>
                <a:lnTo>
                  <a:pt x="826443" y="152654"/>
                </a:lnTo>
                <a:lnTo>
                  <a:pt x="820347" y="113284"/>
                </a:lnTo>
                <a:lnTo>
                  <a:pt x="816277" y="105912"/>
                </a:lnTo>
                <a:lnTo>
                  <a:pt x="815825" y="105410"/>
                </a:lnTo>
                <a:close/>
              </a:path>
              <a:path w="826769" h="262889">
                <a:moveTo>
                  <a:pt x="754561" y="78740"/>
                </a:moveTo>
                <a:lnTo>
                  <a:pt x="714177" y="89404"/>
                </a:lnTo>
                <a:lnTo>
                  <a:pt x="690299" y="106299"/>
                </a:lnTo>
                <a:lnTo>
                  <a:pt x="738293" y="106299"/>
                </a:lnTo>
                <a:lnTo>
                  <a:pt x="740061" y="105912"/>
                </a:lnTo>
                <a:lnTo>
                  <a:pt x="746941" y="105410"/>
                </a:lnTo>
                <a:lnTo>
                  <a:pt x="815825" y="105410"/>
                </a:lnTo>
                <a:lnTo>
                  <a:pt x="810568" y="99568"/>
                </a:lnTo>
                <a:lnTo>
                  <a:pt x="773087" y="80168"/>
                </a:lnTo>
                <a:lnTo>
                  <a:pt x="764234" y="79097"/>
                </a:lnTo>
                <a:lnTo>
                  <a:pt x="754561" y="7874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04010" y="5551804"/>
            <a:ext cx="1607058" cy="32689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67278" y="5564123"/>
            <a:ext cx="281305" cy="248285"/>
          </a:xfrm>
          <a:custGeom>
            <a:avLst/>
            <a:gdLst/>
            <a:ahLst/>
            <a:cxnLst/>
            <a:rect l="l" t="t" r="r" b="b"/>
            <a:pathLst>
              <a:path w="281304" h="248285">
                <a:moveTo>
                  <a:pt x="26416" y="69087"/>
                </a:moveTo>
                <a:lnTo>
                  <a:pt x="19176" y="69087"/>
                </a:lnTo>
                <a:lnTo>
                  <a:pt x="16256" y="69214"/>
                </a:lnTo>
                <a:lnTo>
                  <a:pt x="13843" y="69468"/>
                </a:lnTo>
                <a:lnTo>
                  <a:pt x="11430" y="69596"/>
                </a:lnTo>
                <a:lnTo>
                  <a:pt x="4445" y="73913"/>
                </a:lnTo>
                <a:lnTo>
                  <a:pt x="4445" y="243204"/>
                </a:lnTo>
                <a:lnTo>
                  <a:pt x="4699" y="244093"/>
                </a:lnTo>
                <a:lnTo>
                  <a:pt x="5207" y="244728"/>
                </a:lnTo>
                <a:lnTo>
                  <a:pt x="5714" y="245490"/>
                </a:lnTo>
                <a:lnTo>
                  <a:pt x="19176" y="248030"/>
                </a:lnTo>
                <a:lnTo>
                  <a:pt x="26416" y="248030"/>
                </a:lnTo>
                <a:lnTo>
                  <a:pt x="29463" y="247903"/>
                </a:lnTo>
                <a:lnTo>
                  <a:pt x="34289" y="247396"/>
                </a:lnTo>
                <a:lnTo>
                  <a:pt x="36195" y="247014"/>
                </a:lnTo>
                <a:lnTo>
                  <a:pt x="37464" y="246506"/>
                </a:lnTo>
                <a:lnTo>
                  <a:pt x="38862" y="245999"/>
                </a:lnTo>
                <a:lnTo>
                  <a:pt x="39750" y="245490"/>
                </a:lnTo>
                <a:lnTo>
                  <a:pt x="40386" y="244728"/>
                </a:lnTo>
                <a:lnTo>
                  <a:pt x="41021" y="244093"/>
                </a:lnTo>
                <a:lnTo>
                  <a:pt x="41275" y="243204"/>
                </a:lnTo>
                <a:lnTo>
                  <a:pt x="41275" y="73913"/>
                </a:lnTo>
                <a:lnTo>
                  <a:pt x="41021" y="73151"/>
                </a:lnTo>
                <a:lnTo>
                  <a:pt x="39750" y="71627"/>
                </a:lnTo>
                <a:lnTo>
                  <a:pt x="38862" y="70992"/>
                </a:lnTo>
                <a:lnTo>
                  <a:pt x="37464" y="70485"/>
                </a:lnTo>
                <a:lnTo>
                  <a:pt x="36195" y="69976"/>
                </a:lnTo>
                <a:lnTo>
                  <a:pt x="34289" y="69596"/>
                </a:lnTo>
                <a:lnTo>
                  <a:pt x="31876" y="69468"/>
                </a:lnTo>
                <a:lnTo>
                  <a:pt x="29463" y="69214"/>
                </a:lnTo>
                <a:lnTo>
                  <a:pt x="26416" y="69087"/>
                </a:lnTo>
                <a:close/>
              </a:path>
              <a:path w="281304" h="248285">
                <a:moveTo>
                  <a:pt x="31623" y="0"/>
                </a:moveTo>
                <a:lnTo>
                  <a:pt x="14224" y="0"/>
                </a:lnTo>
                <a:lnTo>
                  <a:pt x="8127" y="1270"/>
                </a:lnTo>
                <a:lnTo>
                  <a:pt x="1650" y="6476"/>
                </a:lnTo>
                <a:lnTo>
                  <a:pt x="84" y="11175"/>
                </a:lnTo>
                <a:lnTo>
                  <a:pt x="0" y="25653"/>
                </a:lnTo>
                <a:lnTo>
                  <a:pt x="1524" y="30479"/>
                </a:lnTo>
                <a:lnTo>
                  <a:pt x="4825" y="33020"/>
                </a:lnTo>
                <a:lnTo>
                  <a:pt x="8000" y="35560"/>
                </a:lnTo>
                <a:lnTo>
                  <a:pt x="13843" y="36829"/>
                </a:lnTo>
                <a:lnTo>
                  <a:pt x="31242" y="36829"/>
                </a:lnTo>
                <a:lnTo>
                  <a:pt x="37337" y="35560"/>
                </a:lnTo>
                <a:lnTo>
                  <a:pt x="43814" y="30352"/>
                </a:lnTo>
                <a:lnTo>
                  <a:pt x="45381" y="25653"/>
                </a:lnTo>
                <a:lnTo>
                  <a:pt x="45466" y="11175"/>
                </a:lnTo>
                <a:lnTo>
                  <a:pt x="43942" y="6350"/>
                </a:lnTo>
                <a:lnTo>
                  <a:pt x="40767" y="3810"/>
                </a:lnTo>
                <a:lnTo>
                  <a:pt x="37464" y="1270"/>
                </a:lnTo>
                <a:lnTo>
                  <a:pt x="31623" y="0"/>
                </a:lnTo>
                <a:close/>
              </a:path>
              <a:path w="281304" h="248285">
                <a:moveTo>
                  <a:pt x="130810" y="69087"/>
                </a:moveTo>
                <a:lnTo>
                  <a:pt x="118618" y="69087"/>
                </a:lnTo>
                <a:lnTo>
                  <a:pt x="116586" y="69341"/>
                </a:lnTo>
                <a:lnTo>
                  <a:pt x="114426" y="69468"/>
                </a:lnTo>
                <a:lnTo>
                  <a:pt x="112775" y="69850"/>
                </a:lnTo>
                <a:lnTo>
                  <a:pt x="111379" y="70485"/>
                </a:lnTo>
                <a:lnTo>
                  <a:pt x="110109" y="70992"/>
                </a:lnTo>
                <a:lnTo>
                  <a:pt x="109220" y="71627"/>
                </a:lnTo>
                <a:lnTo>
                  <a:pt x="108712" y="72262"/>
                </a:lnTo>
                <a:lnTo>
                  <a:pt x="108331" y="73025"/>
                </a:lnTo>
                <a:lnTo>
                  <a:pt x="108076" y="73787"/>
                </a:lnTo>
                <a:lnTo>
                  <a:pt x="108076" y="243204"/>
                </a:lnTo>
                <a:lnTo>
                  <a:pt x="108331" y="244093"/>
                </a:lnTo>
                <a:lnTo>
                  <a:pt x="108838" y="244728"/>
                </a:lnTo>
                <a:lnTo>
                  <a:pt x="109347" y="245490"/>
                </a:lnTo>
                <a:lnTo>
                  <a:pt x="122809" y="248030"/>
                </a:lnTo>
                <a:lnTo>
                  <a:pt x="130048" y="248030"/>
                </a:lnTo>
                <a:lnTo>
                  <a:pt x="133096" y="247903"/>
                </a:lnTo>
                <a:lnTo>
                  <a:pt x="137922" y="247396"/>
                </a:lnTo>
                <a:lnTo>
                  <a:pt x="139826" y="247014"/>
                </a:lnTo>
                <a:lnTo>
                  <a:pt x="141097" y="246506"/>
                </a:lnTo>
                <a:lnTo>
                  <a:pt x="142494" y="245999"/>
                </a:lnTo>
                <a:lnTo>
                  <a:pt x="143383" y="245490"/>
                </a:lnTo>
                <a:lnTo>
                  <a:pt x="144018" y="244728"/>
                </a:lnTo>
                <a:lnTo>
                  <a:pt x="144652" y="244093"/>
                </a:lnTo>
                <a:lnTo>
                  <a:pt x="144907" y="243204"/>
                </a:lnTo>
                <a:lnTo>
                  <a:pt x="144907" y="125222"/>
                </a:lnTo>
                <a:lnTo>
                  <a:pt x="152431" y="117792"/>
                </a:lnTo>
                <a:lnTo>
                  <a:pt x="182848" y="96900"/>
                </a:lnTo>
                <a:lnTo>
                  <a:pt x="141350" y="96900"/>
                </a:lnTo>
                <a:lnTo>
                  <a:pt x="141350" y="73787"/>
                </a:lnTo>
                <a:lnTo>
                  <a:pt x="141097" y="73025"/>
                </a:lnTo>
                <a:lnTo>
                  <a:pt x="140487" y="72136"/>
                </a:lnTo>
                <a:lnTo>
                  <a:pt x="140081" y="71627"/>
                </a:lnTo>
                <a:lnTo>
                  <a:pt x="139192" y="70992"/>
                </a:lnTo>
                <a:lnTo>
                  <a:pt x="137922" y="70485"/>
                </a:lnTo>
                <a:lnTo>
                  <a:pt x="136779" y="69850"/>
                </a:lnTo>
                <a:lnTo>
                  <a:pt x="135127" y="69468"/>
                </a:lnTo>
                <a:lnTo>
                  <a:pt x="132969" y="69341"/>
                </a:lnTo>
                <a:lnTo>
                  <a:pt x="130810" y="69087"/>
                </a:lnTo>
                <a:close/>
              </a:path>
              <a:path w="281304" h="248285">
                <a:moveTo>
                  <a:pt x="270433" y="93090"/>
                </a:moveTo>
                <a:lnTo>
                  <a:pt x="208787" y="93090"/>
                </a:lnTo>
                <a:lnTo>
                  <a:pt x="215011" y="94106"/>
                </a:lnTo>
                <a:lnTo>
                  <a:pt x="225933" y="98678"/>
                </a:lnTo>
                <a:lnTo>
                  <a:pt x="244221" y="134620"/>
                </a:lnTo>
                <a:lnTo>
                  <a:pt x="244221" y="243204"/>
                </a:lnTo>
                <a:lnTo>
                  <a:pt x="244601" y="244093"/>
                </a:lnTo>
                <a:lnTo>
                  <a:pt x="259080" y="248030"/>
                </a:lnTo>
                <a:lnTo>
                  <a:pt x="266319" y="248030"/>
                </a:lnTo>
                <a:lnTo>
                  <a:pt x="269367" y="247903"/>
                </a:lnTo>
                <a:lnTo>
                  <a:pt x="274066" y="247396"/>
                </a:lnTo>
                <a:lnTo>
                  <a:pt x="275971" y="247014"/>
                </a:lnTo>
                <a:lnTo>
                  <a:pt x="277241" y="246506"/>
                </a:lnTo>
                <a:lnTo>
                  <a:pt x="278638" y="245999"/>
                </a:lnTo>
                <a:lnTo>
                  <a:pt x="279654" y="245490"/>
                </a:lnTo>
                <a:lnTo>
                  <a:pt x="280162" y="244728"/>
                </a:lnTo>
                <a:lnTo>
                  <a:pt x="280797" y="244093"/>
                </a:lnTo>
                <a:lnTo>
                  <a:pt x="281050" y="243204"/>
                </a:lnTo>
                <a:lnTo>
                  <a:pt x="281050" y="140080"/>
                </a:lnTo>
                <a:lnTo>
                  <a:pt x="274955" y="100964"/>
                </a:lnTo>
                <a:lnTo>
                  <a:pt x="270885" y="93593"/>
                </a:lnTo>
                <a:lnTo>
                  <a:pt x="270433" y="93090"/>
                </a:lnTo>
                <a:close/>
              </a:path>
              <a:path w="281304" h="248285">
                <a:moveTo>
                  <a:pt x="209169" y="66421"/>
                </a:moveTo>
                <a:lnTo>
                  <a:pt x="166729" y="78005"/>
                </a:lnTo>
                <a:lnTo>
                  <a:pt x="141350" y="96900"/>
                </a:lnTo>
                <a:lnTo>
                  <a:pt x="182848" y="96900"/>
                </a:lnTo>
                <a:lnTo>
                  <a:pt x="187753" y="95107"/>
                </a:lnTo>
                <a:lnTo>
                  <a:pt x="194669" y="93593"/>
                </a:lnTo>
                <a:lnTo>
                  <a:pt x="201549" y="93090"/>
                </a:lnTo>
                <a:lnTo>
                  <a:pt x="270433" y="93090"/>
                </a:lnTo>
                <a:lnTo>
                  <a:pt x="265175" y="87249"/>
                </a:lnTo>
                <a:lnTo>
                  <a:pt x="227695" y="67849"/>
                </a:lnTo>
                <a:lnTo>
                  <a:pt x="218842" y="66778"/>
                </a:lnTo>
                <a:lnTo>
                  <a:pt x="209169" y="66421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0602" y="5551804"/>
            <a:ext cx="591820" cy="262890"/>
          </a:xfrm>
          <a:custGeom>
            <a:avLst/>
            <a:gdLst/>
            <a:ahLst/>
            <a:cxnLst/>
            <a:rect l="l" t="t" r="r" b="b"/>
            <a:pathLst>
              <a:path w="591820" h="262889">
                <a:moveTo>
                  <a:pt x="72389" y="107823"/>
                </a:moveTo>
                <a:lnTo>
                  <a:pt x="35433" y="107823"/>
                </a:lnTo>
                <a:lnTo>
                  <a:pt x="35544" y="209292"/>
                </a:lnTo>
                <a:lnTo>
                  <a:pt x="53848" y="253111"/>
                </a:lnTo>
                <a:lnTo>
                  <a:pt x="94234" y="262382"/>
                </a:lnTo>
                <a:lnTo>
                  <a:pt x="97662" y="262382"/>
                </a:lnTo>
                <a:lnTo>
                  <a:pt x="122300" y="258318"/>
                </a:lnTo>
                <a:lnTo>
                  <a:pt x="124713" y="257429"/>
                </a:lnTo>
                <a:lnTo>
                  <a:pt x="126492" y="256540"/>
                </a:lnTo>
                <a:lnTo>
                  <a:pt x="127635" y="255524"/>
                </a:lnTo>
                <a:lnTo>
                  <a:pt x="128905" y="254508"/>
                </a:lnTo>
                <a:lnTo>
                  <a:pt x="129794" y="252984"/>
                </a:lnTo>
                <a:lnTo>
                  <a:pt x="130428" y="250825"/>
                </a:lnTo>
                <a:lnTo>
                  <a:pt x="130937" y="248666"/>
                </a:lnTo>
                <a:lnTo>
                  <a:pt x="131318" y="245872"/>
                </a:lnTo>
                <a:lnTo>
                  <a:pt x="131318" y="240030"/>
                </a:lnTo>
                <a:lnTo>
                  <a:pt x="131041" y="237998"/>
                </a:lnTo>
                <a:lnTo>
                  <a:pt x="130710" y="236093"/>
                </a:lnTo>
                <a:lnTo>
                  <a:pt x="89915" y="236093"/>
                </a:lnTo>
                <a:lnTo>
                  <a:pt x="82550" y="233172"/>
                </a:lnTo>
                <a:lnTo>
                  <a:pt x="72389" y="201168"/>
                </a:lnTo>
                <a:lnTo>
                  <a:pt x="72389" y="107823"/>
                </a:lnTo>
                <a:close/>
              </a:path>
              <a:path w="591820" h="262889">
                <a:moveTo>
                  <a:pt x="126873" y="230886"/>
                </a:moveTo>
                <a:lnTo>
                  <a:pt x="124968" y="230886"/>
                </a:lnTo>
                <a:lnTo>
                  <a:pt x="123571" y="231267"/>
                </a:lnTo>
                <a:lnTo>
                  <a:pt x="122174" y="231775"/>
                </a:lnTo>
                <a:lnTo>
                  <a:pt x="120650" y="232283"/>
                </a:lnTo>
                <a:lnTo>
                  <a:pt x="118872" y="232918"/>
                </a:lnTo>
                <a:lnTo>
                  <a:pt x="116712" y="233553"/>
                </a:lnTo>
                <a:lnTo>
                  <a:pt x="114681" y="234187"/>
                </a:lnTo>
                <a:lnTo>
                  <a:pt x="112268" y="234696"/>
                </a:lnTo>
                <a:lnTo>
                  <a:pt x="109600" y="235331"/>
                </a:lnTo>
                <a:lnTo>
                  <a:pt x="106934" y="235839"/>
                </a:lnTo>
                <a:lnTo>
                  <a:pt x="103886" y="236093"/>
                </a:lnTo>
                <a:lnTo>
                  <a:pt x="130710" y="236093"/>
                </a:lnTo>
                <a:lnTo>
                  <a:pt x="127635" y="231140"/>
                </a:lnTo>
                <a:lnTo>
                  <a:pt x="126873" y="230886"/>
                </a:lnTo>
                <a:close/>
              </a:path>
              <a:path w="591820" h="262889">
                <a:moveTo>
                  <a:pt x="125095" y="82296"/>
                </a:moveTo>
                <a:lnTo>
                  <a:pt x="6350" y="82296"/>
                </a:lnTo>
                <a:lnTo>
                  <a:pt x="5334" y="82550"/>
                </a:lnTo>
                <a:lnTo>
                  <a:pt x="4318" y="82931"/>
                </a:lnTo>
                <a:lnTo>
                  <a:pt x="3428" y="83312"/>
                </a:lnTo>
                <a:lnTo>
                  <a:pt x="2667" y="84074"/>
                </a:lnTo>
                <a:lnTo>
                  <a:pt x="2032" y="85217"/>
                </a:lnTo>
                <a:lnTo>
                  <a:pt x="1397" y="86233"/>
                </a:lnTo>
                <a:lnTo>
                  <a:pt x="888" y="87503"/>
                </a:lnTo>
                <a:lnTo>
                  <a:pt x="126" y="90805"/>
                </a:lnTo>
                <a:lnTo>
                  <a:pt x="0" y="99568"/>
                </a:lnTo>
                <a:lnTo>
                  <a:pt x="635" y="102870"/>
                </a:lnTo>
                <a:lnTo>
                  <a:pt x="2032" y="104775"/>
                </a:lnTo>
                <a:lnTo>
                  <a:pt x="3301" y="106807"/>
                </a:lnTo>
                <a:lnTo>
                  <a:pt x="5080" y="107823"/>
                </a:lnTo>
                <a:lnTo>
                  <a:pt x="126111" y="107823"/>
                </a:lnTo>
                <a:lnTo>
                  <a:pt x="127888" y="106807"/>
                </a:lnTo>
                <a:lnTo>
                  <a:pt x="129286" y="104775"/>
                </a:lnTo>
                <a:lnTo>
                  <a:pt x="130556" y="102870"/>
                </a:lnTo>
                <a:lnTo>
                  <a:pt x="131318" y="99568"/>
                </a:lnTo>
                <a:lnTo>
                  <a:pt x="131318" y="92710"/>
                </a:lnTo>
                <a:lnTo>
                  <a:pt x="126111" y="82550"/>
                </a:lnTo>
                <a:lnTo>
                  <a:pt x="125095" y="82296"/>
                </a:lnTo>
                <a:close/>
              </a:path>
              <a:path w="591820" h="262889">
                <a:moveTo>
                  <a:pt x="57531" y="36575"/>
                </a:moveTo>
                <a:lnTo>
                  <a:pt x="50292" y="36575"/>
                </a:lnTo>
                <a:lnTo>
                  <a:pt x="47244" y="36703"/>
                </a:lnTo>
                <a:lnTo>
                  <a:pt x="44831" y="36957"/>
                </a:lnTo>
                <a:lnTo>
                  <a:pt x="42545" y="37084"/>
                </a:lnTo>
                <a:lnTo>
                  <a:pt x="40639" y="37592"/>
                </a:lnTo>
                <a:lnTo>
                  <a:pt x="39243" y="38100"/>
                </a:lnTo>
                <a:lnTo>
                  <a:pt x="37719" y="38608"/>
                </a:lnTo>
                <a:lnTo>
                  <a:pt x="36830" y="39370"/>
                </a:lnTo>
                <a:lnTo>
                  <a:pt x="36322" y="40005"/>
                </a:lnTo>
                <a:lnTo>
                  <a:pt x="35813" y="40767"/>
                </a:lnTo>
                <a:lnTo>
                  <a:pt x="35433" y="41656"/>
                </a:lnTo>
                <a:lnTo>
                  <a:pt x="35433" y="82296"/>
                </a:lnTo>
                <a:lnTo>
                  <a:pt x="72389" y="82296"/>
                </a:lnTo>
                <a:lnTo>
                  <a:pt x="72389" y="41656"/>
                </a:lnTo>
                <a:lnTo>
                  <a:pt x="62992" y="36957"/>
                </a:lnTo>
                <a:lnTo>
                  <a:pt x="60578" y="36703"/>
                </a:lnTo>
                <a:lnTo>
                  <a:pt x="57531" y="36575"/>
                </a:lnTo>
                <a:close/>
              </a:path>
              <a:path w="591820" h="262889">
                <a:moveTo>
                  <a:pt x="202692" y="0"/>
                </a:moveTo>
                <a:lnTo>
                  <a:pt x="195452" y="0"/>
                </a:lnTo>
                <a:lnTo>
                  <a:pt x="192532" y="127"/>
                </a:lnTo>
                <a:lnTo>
                  <a:pt x="180721" y="5080"/>
                </a:lnTo>
                <a:lnTo>
                  <a:pt x="180721" y="255524"/>
                </a:lnTo>
                <a:lnTo>
                  <a:pt x="180975" y="256412"/>
                </a:lnTo>
                <a:lnTo>
                  <a:pt x="181483" y="257048"/>
                </a:lnTo>
                <a:lnTo>
                  <a:pt x="181990" y="257810"/>
                </a:lnTo>
                <a:lnTo>
                  <a:pt x="195452" y="260350"/>
                </a:lnTo>
                <a:lnTo>
                  <a:pt x="202692" y="260350"/>
                </a:lnTo>
                <a:lnTo>
                  <a:pt x="205739" y="260223"/>
                </a:lnTo>
                <a:lnTo>
                  <a:pt x="210565" y="259715"/>
                </a:lnTo>
                <a:lnTo>
                  <a:pt x="212471" y="259334"/>
                </a:lnTo>
                <a:lnTo>
                  <a:pt x="213740" y="258825"/>
                </a:lnTo>
                <a:lnTo>
                  <a:pt x="215137" y="258318"/>
                </a:lnTo>
                <a:lnTo>
                  <a:pt x="216026" y="257810"/>
                </a:lnTo>
                <a:lnTo>
                  <a:pt x="216662" y="257048"/>
                </a:lnTo>
                <a:lnTo>
                  <a:pt x="217297" y="256412"/>
                </a:lnTo>
                <a:lnTo>
                  <a:pt x="217550" y="255524"/>
                </a:lnTo>
                <a:lnTo>
                  <a:pt x="217550" y="137541"/>
                </a:lnTo>
                <a:lnTo>
                  <a:pt x="225075" y="130111"/>
                </a:lnTo>
                <a:lnTo>
                  <a:pt x="260397" y="107426"/>
                </a:lnTo>
                <a:lnTo>
                  <a:pt x="265545" y="106299"/>
                </a:lnTo>
                <a:lnTo>
                  <a:pt x="217550" y="106299"/>
                </a:lnTo>
                <a:lnTo>
                  <a:pt x="217550" y="5080"/>
                </a:lnTo>
                <a:lnTo>
                  <a:pt x="217297" y="4191"/>
                </a:lnTo>
                <a:lnTo>
                  <a:pt x="216026" y="2667"/>
                </a:lnTo>
                <a:lnTo>
                  <a:pt x="215137" y="2032"/>
                </a:lnTo>
                <a:lnTo>
                  <a:pt x="213740" y="1524"/>
                </a:lnTo>
                <a:lnTo>
                  <a:pt x="212471" y="1016"/>
                </a:lnTo>
                <a:lnTo>
                  <a:pt x="210565" y="635"/>
                </a:lnTo>
                <a:lnTo>
                  <a:pt x="205739" y="127"/>
                </a:lnTo>
                <a:lnTo>
                  <a:pt x="202692" y="0"/>
                </a:lnTo>
                <a:close/>
              </a:path>
              <a:path w="591820" h="262889">
                <a:moveTo>
                  <a:pt x="343077" y="105410"/>
                </a:moveTo>
                <a:lnTo>
                  <a:pt x="281432" y="105410"/>
                </a:lnTo>
                <a:lnTo>
                  <a:pt x="287655" y="106425"/>
                </a:lnTo>
                <a:lnTo>
                  <a:pt x="298576" y="110998"/>
                </a:lnTo>
                <a:lnTo>
                  <a:pt x="316864" y="146939"/>
                </a:lnTo>
                <a:lnTo>
                  <a:pt x="316864" y="255524"/>
                </a:lnTo>
                <a:lnTo>
                  <a:pt x="317246" y="256412"/>
                </a:lnTo>
                <a:lnTo>
                  <a:pt x="331724" y="260350"/>
                </a:lnTo>
                <a:lnTo>
                  <a:pt x="338963" y="260350"/>
                </a:lnTo>
                <a:lnTo>
                  <a:pt x="342011" y="260223"/>
                </a:lnTo>
                <a:lnTo>
                  <a:pt x="346710" y="259715"/>
                </a:lnTo>
                <a:lnTo>
                  <a:pt x="348614" y="259334"/>
                </a:lnTo>
                <a:lnTo>
                  <a:pt x="349885" y="258825"/>
                </a:lnTo>
                <a:lnTo>
                  <a:pt x="351282" y="258318"/>
                </a:lnTo>
                <a:lnTo>
                  <a:pt x="352298" y="257810"/>
                </a:lnTo>
                <a:lnTo>
                  <a:pt x="352806" y="257048"/>
                </a:lnTo>
                <a:lnTo>
                  <a:pt x="353440" y="256412"/>
                </a:lnTo>
                <a:lnTo>
                  <a:pt x="353695" y="255524"/>
                </a:lnTo>
                <a:lnTo>
                  <a:pt x="353695" y="152654"/>
                </a:lnTo>
                <a:lnTo>
                  <a:pt x="347599" y="113284"/>
                </a:lnTo>
                <a:lnTo>
                  <a:pt x="343529" y="105912"/>
                </a:lnTo>
                <a:lnTo>
                  <a:pt x="343077" y="105410"/>
                </a:lnTo>
                <a:close/>
              </a:path>
              <a:path w="591820" h="262889">
                <a:moveTo>
                  <a:pt x="281813" y="78740"/>
                </a:moveTo>
                <a:lnTo>
                  <a:pt x="241428" y="89404"/>
                </a:lnTo>
                <a:lnTo>
                  <a:pt x="217550" y="106299"/>
                </a:lnTo>
                <a:lnTo>
                  <a:pt x="265545" y="106299"/>
                </a:lnTo>
                <a:lnTo>
                  <a:pt x="267313" y="105912"/>
                </a:lnTo>
                <a:lnTo>
                  <a:pt x="274193" y="105410"/>
                </a:lnTo>
                <a:lnTo>
                  <a:pt x="343077" y="105410"/>
                </a:lnTo>
                <a:lnTo>
                  <a:pt x="337820" y="99568"/>
                </a:lnTo>
                <a:lnTo>
                  <a:pt x="300339" y="80168"/>
                </a:lnTo>
                <a:lnTo>
                  <a:pt x="291486" y="79097"/>
                </a:lnTo>
                <a:lnTo>
                  <a:pt x="281813" y="78740"/>
                </a:lnTo>
                <a:close/>
              </a:path>
              <a:path w="591820" h="262889">
                <a:moveTo>
                  <a:pt x="503047" y="78740"/>
                </a:moveTo>
                <a:lnTo>
                  <a:pt x="463042" y="85217"/>
                </a:lnTo>
                <a:lnTo>
                  <a:pt x="426634" y="109946"/>
                </a:lnTo>
                <a:lnTo>
                  <a:pt x="408225" y="151114"/>
                </a:lnTo>
                <a:lnTo>
                  <a:pt x="406611" y="173862"/>
                </a:lnTo>
                <a:lnTo>
                  <a:pt x="406931" y="182576"/>
                </a:lnTo>
                <a:lnTo>
                  <a:pt x="416645" y="219596"/>
                </a:lnTo>
                <a:lnTo>
                  <a:pt x="446501" y="249809"/>
                </a:lnTo>
                <a:lnTo>
                  <a:pt x="483758" y="261318"/>
                </a:lnTo>
                <a:lnTo>
                  <a:pt x="506984" y="262763"/>
                </a:lnTo>
                <a:lnTo>
                  <a:pt x="514030" y="262645"/>
                </a:lnTo>
                <a:lnTo>
                  <a:pt x="556133" y="256921"/>
                </a:lnTo>
                <a:lnTo>
                  <a:pt x="562610" y="255524"/>
                </a:lnTo>
                <a:lnTo>
                  <a:pt x="578993" y="249047"/>
                </a:lnTo>
                <a:lnTo>
                  <a:pt x="579882" y="248412"/>
                </a:lnTo>
                <a:lnTo>
                  <a:pt x="582676" y="241300"/>
                </a:lnTo>
                <a:lnTo>
                  <a:pt x="582930" y="240030"/>
                </a:lnTo>
                <a:lnTo>
                  <a:pt x="582930" y="237871"/>
                </a:lnTo>
                <a:lnTo>
                  <a:pt x="510539" y="237871"/>
                </a:lnTo>
                <a:lnTo>
                  <a:pt x="501773" y="237589"/>
                </a:lnTo>
                <a:lnTo>
                  <a:pt x="464565" y="226568"/>
                </a:lnTo>
                <a:lnTo>
                  <a:pt x="448183" y="202057"/>
                </a:lnTo>
                <a:lnTo>
                  <a:pt x="445897" y="194691"/>
                </a:lnTo>
                <a:lnTo>
                  <a:pt x="444753" y="186309"/>
                </a:lnTo>
                <a:lnTo>
                  <a:pt x="444753" y="177037"/>
                </a:lnTo>
                <a:lnTo>
                  <a:pt x="580771" y="177037"/>
                </a:lnTo>
                <a:lnTo>
                  <a:pt x="584200" y="175895"/>
                </a:lnTo>
                <a:lnTo>
                  <a:pt x="587121" y="173862"/>
                </a:lnTo>
                <a:lnTo>
                  <a:pt x="589914" y="171831"/>
                </a:lnTo>
                <a:lnTo>
                  <a:pt x="591438" y="168402"/>
                </a:lnTo>
                <a:lnTo>
                  <a:pt x="591438" y="157987"/>
                </a:lnTo>
                <a:lnTo>
                  <a:pt x="591301" y="154432"/>
                </a:lnTo>
                <a:lnTo>
                  <a:pt x="444753" y="154432"/>
                </a:lnTo>
                <a:lnTo>
                  <a:pt x="445008" y="147700"/>
                </a:lnTo>
                <a:lnTo>
                  <a:pt x="446532" y="141097"/>
                </a:lnTo>
                <a:lnTo>
                  <a:pt x="449884" y="132842"/>
                </a:lnTo>
                <a:lnTo>
                  <a:pt x="451612" y="128524"/>
                </a:lnTo>
                <a:lnTo>
                  <a:pt x="455168" y="123062"/>
                </a:lnTo>
                <a:lnTo>
                  <a:pt x="459867" y="118364"/>
                </a:lnTo>
                <a:lnTo>
                  <a:pt x="464438" y="113665"/>
                </a:lnTo>
                <a:lnTo>
                  <a:pt x="470281" y="109855"/>
                </a:lnTo>
                <a:lnTo>
                  <a:pt x="477138" y="107061"/>
                </a:lnTo>
                <a:lnTo>
                  <a:pt x="483997" y="104140"/>
                </a:lnTo>
                <a:lnTo>
                  <a:pt x="491998" y="102743"/>
                </a:lnTo>
                <a:lnTo>
                  <a:pt x="571186" y="102743"/>
                </a:lnTo>
                <a:lnTo>
                  <a:pt x="570611" y="102108"/>
                </a:lnTo>
                <a:lnTo>
                  <a:pt x="534568" y="82329"/>
                </a:lnTo>
                <a:lnTo>
                  <a:pt x="514427" y="79142"/>
                </a:lnTo>
                <a:lnTo>
                  <a:pt x="503047" y="78740"/>
                </a:lnTo>
                <a:close/>
              </a:path>
              <a:path w="591820" h="262889">
                <a:moveTo>
                  <a:pt x="577976" y="225171"/>
                </a:moveTo>
                <a:lnTo>
                  <a:pt x="575056" y="225171"/>
                </a:lnTo>
                <a:lnTo>
                  <a:pt x="572388" y="225806"/>
                </a:lnTo>
                <a:lnTo>
                  <a:pt x="568960" y="227075"/>
                </a:lnTo>
                <a:lnTo>
                  <a:pt x="565403" y="228473"/>
                </a:lnTo>
                <a:lnTo>
                  <a:pt x="560959" y="229870"/>
                </a:lnTo>
                <a:lnTo>
                  <a:pt x="517493" y="237732"/>
                </a:lnTo>
                <a:lnTo>
                  <a:pt x="510539" y="237871"/>
                </a:lnTo>
                <a:lnTo>
                  <a:pt x="582930" y="237871"/>
                </a:lnTo>
                <a:lnTo>
                  <a:pt x="582802" y="232918"/>
                </a:lnTo>
                <a:lnTo>
                  <a:pt x="582570" y="231521"/>
                </a:lnTo>
                <a:lnTo>
                  <a:pt x="582422" y="229870"/>
                </a:lnTo>
                <a:lnTo>
                  <a:pt x="578865" y="225425"/>
                </a:lnTo>
                <a:lnTo>
                  <a:pt x="577976" y="225171"/>
                </a:lnTo>
                <a:close/>
              </a:path>
              <a:path w="591820" h="262889">
                <a:moveTo>
                  <a:pt x="571186" y="102743"/>
                </a:moveTo>
                <a:lnTo>
                  <a:pt x="501142" y="102743"/>
                </a:lnTo>
                <a:lnTo>
                  <a:pt x="513665" y="103600"/>
                </a:lnTo>
                <a:lnTo>
                  <a:pt x="524557" y="106172"/>
                </a:lnTo>
                <a:lnTo>
                  <a:pt x="553831" y="142998"/>
                </a:lnTo>
                <a:lnTo>
                  <a:pt x="554355" y="154432"/>
                </a:lnTo>
                <a:lnTo>
                  <a:pt x="591301" y="154432"/>
                </a:lnTo>
                <a:lnTo>
                  <a:pt x="579916" y="113665"/>
                </a:lnTo>
                <a:lnTo>
                  <a:pt x="575661" y="107680"/>
                </a:lnTo>
                <a:lnTo>
                  <a:pt x="571186" y="102743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54473" y="5564123"/>
            <a:ext cx="1079627" cy="3148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6534" y="5564123"/>
            <a:ext cx="234187" cy="2504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80073" y="5588380"/>
            <a:ext cx="1156334" cy="2261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77379" y="5550534"/>
            <a:ext cx="976756" cy="2640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05773" y="5588380"/>
            <a:ext cx="367665" cy="226695"/>
          </a:xfrm>
          <a:custGeom>
            <a:avLst/>
            <a:gdLst/>
            <a:ahLst/>
            <a:cxnLst/>
            <a:rect l="l" t="t" r="r" b="b"/>
            <a:pathLst>
              <a:path w="367665" h="226695">
                <a:moveTo>
                  <a:pt x="72390" y="71247"/>
                </a:moveTo>
                <a:lnTo>
                  <a:pt x="35432" y="71247"/>
                </a:lnTo>
                <a:lnTo>
                  <a:pt x="35544" y="172716"/>
                </a:lnTo>
                <a:lnTo>
                  <a:pt x="53848" y="216535"/>
                </a:lnTo>
                <a:lnTo>
                  <a:pt x="94233" y="225806"/>
                </a:lnTo>
                <a:lnTo>
                  <a:pt x="97662" y="225806"/>
                </a:lnTo>
                <a:lnTo>
                  <a:pt x="122300" y="221742"/>
                </a:lnTo>
                <a:lnTo>
                  <a:pt x="124714" y="220853"/>
                </a:lnTo>
                <a:lnTo>
                  <a:pt x="126492" y="219964"/>
                </a:lnTo>
                <a:lnTo>
                  <a:pt x="127634" y="218948"/>
                </a:lnTo>
                <a:lnTo>
                  <a:pt x="128904" y="217932"/>
                </a:lnTo>
                <a:lnTo>
                  <a:pt x="129794" y="216408"/>
                </a:lnTo>
                <a:lnTo>
                  <a:pt x="130428" y="214249"/>
                </a:lnTo>
                <a:lnTo>
                  <a:pt x="130936" y="212090"/>
                </a:lnTo>
                <a:lnTo>
                  <a:pt x="131318" y="209296"/>
                </a:lnTo>
                <a:lnTo>
                  <a:pt x="131318" y="203454"/>
                </a:lnTo>
                <a:lnTo>
                  <a:pt x="131041" y="201422"/>
                </a:lnTo>
                <a:lnTo>
                  <a:pt x="130710" y="199517"/>
                </a:lnTo>
                <a:lnTo>
                  <a:pt x="89916" y="199517"/>
                </a:lnTo>
                <a:lnTo>
                  <a:pt x="82550" y="196596"/>
                </a:lnTo>
                <a:lnTo>
                  <a:pt x="72390" y="164592"/>
                </a:lnTo>
                <a:lnTo>
                  <a:pt x="72390" y="71247"/>
                </a:lnTo>
                <a:close/>
              </a:path>
              <a:path w="367665" h="226695">
                <a:moveTo>
                  <a:pt x="126873" y="194310"/>
                </a:moveTo>
                <a:lnTo>
                  <a:pt x="124968" y="194310"/>
                </a:lnTo>
                <a:lnTo>
                  <a:pt x="123571" y="194691"/>
                </a:lnTo>
                <a:lnTo>
                  <a:pt x="122174" y="195199"/>
                </a:lnTo>
                <a:lnTo>
                  <a:pt x="120650" y="195707"/>
                </a:lnTo>
                <a:lnTo>
                  <a:pt x="118872" y="196342"/>
                </a:lnTo>
                <a:lnTo>
                  <a:pt x="116712" y="196977"/>
                </a:lnTo>
                <a:lnTo>
                  <a:pt x="114680" y="197612"/>
                </a:lnTo>
                <a:lnTo>
                  <a:pt x="112268" y="198120"/>
                </a:lnTo>
                <a:lnTo>
                  <a:pt x="109600" y="198755"/>
                </a:lnTo>
                <a:lnTo>
                  <a:pt x="106933" y="199263"/>
                </a:lnTo>
                <a:lnTo>
                  <a:pt x="103885" y="199517"/>
                </a:lnTo>
                <a:lnTo>
                  <a:pt x="130710" y="199517"/>
                </a:lnTo>
                <a:lnTo>
                  <a:pt x="127634" y="194564"/>
                </a:lnTo>
                <a:lnTo>
                  <a:pt x="126873" y="194310"/>
                </a:lnTo>
                <a:close/>
              </a:path>
              <a:path w="367665" h="226695">
                <a:moveTo>
                  <a:pt x="125095" y="45720"/>
                </a:moveTo>
                <a:lnTo>
                  <a:pt x="6350" y="45720"/>
                </a:lnTo>
                <a:lnTo>
                  <a:pt x="5333" y="45974"/>
                </a:lnTo>
                <a:lnTo>
                  <a:pt x="4318" y="46355"/>
                </a:lnTo>
                <a:lnTo>
                  <a:pt x="3428" y="46736"/>
                </a:lnTo>
                <a:lnTo>
                  <a:pt x="2667" y="47498"/>
                </a:lnTo>
                <a:lnTo>
                  <a:pt x="2031" y="48641"/>
                </a:lnTo>
                <a:lnTo>
                  <a:pt x="1397" y="49657"/>
                </a:lnTo>
                <a:lnTo>
                  <a:pt x="889" y="50927"/>
                </a:lnTo>
                <a:lnTo>
                  <a:pt x="126" y="54229"/>
                </a:lnTo>
                <a:lnTo>
                  <a:pt x="0" y="62992"/>
                </a:lnTo>
                <a:lnTo>
                  <a:pt x="634" y="66294"/>
                </a:lnTo>
                <a:lnTo>
                  <a:pt x="2031" y="68199"/>
                </a:lnTo>
                <a:lnTo>
                  <a:pt x="3301" y="70231"/>
                </a:lnTo>
                <a:lnTo>
                  <a:pt x="5079" y="71247"/>
                </a:lnTo>
                <a:lnTo>
                  <a:pt x="126110" y="71247"/>
                </a:lnTo>
                <a:lnTo>
                  <a:pt x="127889" y="70231"/>
                </a:lnTo>
                <a:lnTo>
                  <a:pt x="129285" y="68199"/>
                </a:lnTo>
                <a:lnTo>
                  <a:pt x="130555" y="66294"/>
                </a:lnTo>
                <a:lnTo>
                  <a:pt x="131318" y="62992"/>
                </a:lnTo>
                <a:lnTo>
                  <a:pt x="131318" y="56134"/>
                </a:lnTo>
                <a:lnTo>
                  <a:pt x="126110" y="45974"/>
                </a:lnTo>
                <a:lnTo>
                  <a:pt x="125095" y="45720"/>
                </a:lnTo>
                <a:close/>
              </a:path>
              <a:path w="367665" h="226695">
                <a:moveTo>
                  <a:pt x="57530" y="0"/>
                </a:moveTo>
                <a:lnTo>
                  <a:pt x="50292" y="0"/>
                </a:lnTo>
                <a:lnTo>
                  <a:pt x="47244" y="127"/>
                </a:lnTo>
                <a:lnTo>
                  <a:pt x="44830" y="381"/>
                </a:lnTo>
                <a:lnTo>
                  <a:pt x="42545" y="508"/>
                </a:lnTo>
                <a:lnTo>
                  <a:pt x="40640" y="1016"/>
                </a:lnTo>
                <a:lnTo>
                  <a:pt x="39243" y="1524"/>
                </a:lnTo>
                <a:lnTo>
                  <a:pt x="37719" y="2032"/>
                </a:lnTo>
                <a:lnTo>
                  <a:pt x="36829" y="2794"/>
                </a:lnTo>
                <a:lnTo>
                  <a:pt x="36322" y="3429"/>
                </a:lnTo>
                <a:lnTo>
                  <a:pt x="35814" y="4191"/>
                </a:lnTo>
                <a:lnTo>
                  <a:pt x="35432" y="5080"/>
                </a:lnTo>
                <a:lnTo>
                  <a:pt x="35432" y="45720"/>
                </a:lnTo>
                <a:lnTo>
                  <a:pt x="72390" y="45720"/>
                </a:lnTo>
                <a:lnTo>
                  <a:pt x="72390" y="5080"/>
                </a:lnTo>
                <a:lnTo>
                  <a:pt x="62992" y="381"/>
                </a:lnTo>
                <a:lnTo>
                  <a:pt x="60578" y="127"/>
                </a:lnTo>
                <a:lnTo>
                  <a:pt x="57530" y="0"/>
                </a:lnTo>
                <a:close/>
              </a:path>
              <a:path w="367665" h="226695">
                <a:moveTo>
                  <a:pt x="269112" y="42164"/>
                </a:moveTo>
                <a:lnTo>
                  <a:pt x="224281" y="49022"/>
                </a:lnTo>
                <a:lnTo>
                  <a:pt x="186172" y="74951"/>
                </a:lnTo>
                <a:lnTo>
                  <a:pt x="168227" y="116093"/>
                </a:lnTo>
                <a:lnTo>
                  <a:pt x="166624" y="135763"/>
                </a:lnTo>
                <a:lnTo>
                  <a:pt x="167004" y="146071"/>
                </a:lnTo>
                <a:lnTo>
                  <a:pt x="180244" y="189198"/>
                </a:lnTo>
                <a:lnTo>
                  <a:pt x="212885" y="216560"/>
                </a:lnTo>
                <a:lnTo>
                  <a:pt x="252924" y="225804"/>
                </a:lnTo>
                <a:lnTo>
                  <a:pt x="264922" y="226187"/>
                </a:lnTo>
                <a:lnTo>
                  <a:pt x="277229" y="225756"/>
                </a:lnTo>
                <a:lnTo>
                  <a:pt x="318861" y="215344"/>
                </a:lnTo>
                <a:lnTo>
                  <a:pt x="341166" y="200279"/>
                </a:lnTo>
                <a:lnTo>
                  <a:pt x="266826" y="200279"/>
                </a:lnTo>
                <a:lnTo>
                  <a:pt x="258252" y="199945"/>
                </a:lnTo>
                <a:lnTo>
                  <a:pt x="213232" y="174625"/>
                </a:lnTo>
                <a:lnTo>
                  <a:pt x="204908" y="135763"/>
                </a:lnTo>
                <a:lnTo>
                  <a:pt x="204893" y="132461"/>
                </a:lnTo>
                <a:lnTo>
                  <a:pt x="205087" y="126710"/>
                </a:lnTo>
                <a:lnTo>
                  <a:pt x="219964" y="86360"/>
                </a:lnTo>
                <a:lnTo>
                  <a:pt x="225044" y="80518"/>
                </a:lnTo>
                <a:lnTo>
                  <a:pt x="267716" y="67818"/>
                </a:lnTo>
                <a:lnTo>
                  <a:pt x="344555" y="67818"/>
                </a:lnTo>
                <a:lnTo>
                  <a:pt x="343026" y="66167"/>
                </a:lnTo>
                <a:lnTo>
                  <a:pt x="302670" y="45592"/>
                </a:lnTo>
                <a:lnTo>
                  <a:pt x="281092" y="42545"/>
                </a:lnTo>
                <a:lnTo>
                  <a:pt x="269112" y="42164"/>
                </a:lnTo>
                <a:close/>
              </a:path>
              <a:path w="367665" h="226695">
                <a:moveTo>
                  <a:pt x="344555" y="67818"/>
                </a:moveTo>
                <a:lnTo>
                  <a:pt x="267716" y="67818"/>
                </a:lnTo>
                <a:lnTo>
                  <a:pt x="276217" y="68151"/>
                </a:lnTo>
                <a:lnTo>
                  <a:pt x="284003" y="69151"/>
                </a:lnTo>
                <a:lnTo>
                  <a:pt x="320928" y="93599"/>
                </a:lnTo>
                <a:lnTo>
                  <a:pt x="329380" y="132461"/>
                </a:lnTo>
                <a:lnTo>
                  <a:pt x="329395" y="135763"/>
                </a:lnTo>
                <a:lnTo>
                  <a:pt x="329238" y="140491"/>
                </a:lnTo>
                <a:lnTo>
                  <a:pt x="314578" y="181864"/>
                </a:lnTo>
                <a:lnTo>
                  <a:pt x="274659" y="199989"/>
                </a:lnTo>
                <a:lnTo>
                  <a:pt x="266826" y="200279"/>
                </a:lnTo>
                <a:lnTo>
                  <a:pt x="341166" y="200279"/>
                </a:lnTo>
                <a:lnTo>
                  <a:pt x="363894" y="161268"/>
                </a:lnTo>
                <a:lnTo>
                  <a:pt x="367537" y="132461"/>
                </a:lnTo>
                <a:lnTo>
                  <a:pt x="367156" y="122172"/>
                </a:lnTo>
                <a:lnTo>
                  <a:pt x="353758" y="79152"/>
                </a:lnTo>
                <a:lnTo>
                  <a:pt x="348761" y="72362"/>
                </a:lnTo>
                <a:lnTo>
                  <a:pt x="344555" y="67818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29776" y="5566790"/>
            <a:ext cx="1081986" cy="2477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72979" y="5551804"/>
            <a:ext cx="806450" cy="327025"/>
          </a:xfrm>
          <a:custGeom>
            <a:avLst/>
            <a:gdLst/>
            <a:ahLst/>
            <a:cxnLst/>
            <a:rect l="l" t="t" r="r" b="b"/>
            <a:pathLst>
              <a:path w="806450" h="327025">
                <a:moveTo>
                  <a:pt x="21717" y="81407"/>
                </a:moveTo>
                <a:lnTo>
                  <a:pt x="10541" y="81407"/>
                </a:lnTo>
                <a:lnTo>
                  <a:pt x="8509" y="81661"/>
                </a:lnTo>
                <a:lnTo>
                  <a:pt x="6350" y="81787"/>
                </a:lnTo>
                <a:lnTo>
                  <a:pt x="0" y="321945"/>
                </a:lnTo>
                <a:lnTo>
                  <a:pt x="253" y="322834"/>
                </a:lnTo>
                <a:lnTo>
                  <a:pt x="1270" y="324358"/>
                </a:lnTo>
                <a:lnTo>
                  <a:pt x="2286" y="324993"/>
                </a:lnTo>
                <a:lnTo>
                  <a:pt x="3682" y="325374"/>
                </a:lnTo>
                <a:lnTo>
                  <a:pt x="5079" y="325882"/>
                </a:lnTo>
                <a:lnTo>
                  <a:pt x="6985" y="326263"/>
                </a:lnTo>
                <a:lnTo>
                  <a:pt x="11811" y="326771"/>
                </a:lnTo>
                <a:lnTo>
                  <a:pt x="14731" y="326898"/>
                </a:lnTo>
                <a:lnTo>
                  <a:pt x="21971" y="326898"/>
                </a:lnTo>
                <a:lnTo>
                  <a:pt x="25019" y="326771"/>
                </a:lnTo>
                <a:lnTo>
                  <a:pt x="29845" y="326263"/>
                </a:lnTo>
                <a:lnTo>
                  <a:pt x="31750" y="325882"/>
                </a:lnTo>
                <a:lnTo>
                  <a:pt x="33020" y="325374"/>
                </a:lnTo>
                <a:lnTo>
                  <a:pt x="34417" y="324993"/>
                </a:lnTo>
                <a:lnTo>
                  <a:pt x="35305" y="324358"/>
                </a:lnTo>
                <a:lnTo>
                  <a:pt x="36575" y="322834"/>
                </a:lnTo>
                <a:lnTo>
                  <a:pt x="36829" y="321945"/>
                </a:lnTo>
                <a:lnTo>
                  <a:pt x="36829" y="237236"/>
                </a:lnTo>
                <a:lnTo>
                  <a:pt x="162535" y="237236"/>
                </a:lnTo>
                <a:lnTo>
                  <a:pt x="163253" y="236347"/>
                </a:lnTo>
                <a:lnTo>
                  <a:pt x="94615" y="236347"/>
                </a:lnTo>
                <a:lnTo>
                  <a:pt x="87163" y="235825"/>
                </a:lnTo>
                <a:lnTo>
                  <a:pt x="51689" y="218090"/>
                </a:lnTo>
                <a:lnTo>
                  <a:pt x="36829" y="204470"/>
                </a:lnTo>
                <a:lnTo>
                  <a:pt x="36829" y="137922"/>
                </a:lnTo>
                <a:lnTo>
                  <a:pt x="68452" y="112522"/>
                </a:lnTo>
                <a:lnTo>
                  <a:pt x="74218" y="109600"/>
                </a:lnTo>
                <a:lnTo>
                  <a:pt x="32385" y="109600"/>
                </a:lnTo>
                <a:lnTo>
                  <a:pt x="32348" y="85852"/>
                </a:lnTo>
                <a:lnTo>
                  <a:pt x="32130" y="85090"/>
                </a:lnTo>
                <a:lnTo>
                  <a:pt x="31623" y="84455"/>
                </a:lnTo>
                <a:lnTo>
                  <a:pt x="31115" y="83693"/>
                </a:lnTo>
                <a:lnTo>
                  <a:pt x="23749" y="81661"/>
                </a:lnTo>
                <a:lnTo>
                  <a:pt x="21717" y="81407"/>
                </a:lnTo>
                <a:close/>
              </a:path>
              <a:path w="806450" h="327025">
                <a:moveTo>
                  <a:pt x="162535" y="237236"/>
                </a:moveTo>
                <a:lnTo>
                  <a:pt x="36829" y="237236"/>
                </a:lnTo>
                <a:lnTo>
                  <a:pt x="42164" y="241554"/>
                </a:lnTo>
                <a:lnTo>
                  <a:pt x="47244" y="245364"/>
                </a:lnTo>
                <a:lnTo>
                  <a:pt x="56769" y="251841"/>
                </a:lnTo>
                <a:lnTo>
                  <a:pt x="61595" y="254508"/>
                </a:lnTo>
                <a:lnTo>
                  <a:pt x="66421" y="256540"/>
                </a:lnTo>
                <a:lnTo>
                  <a:pt x="71247" y="258699"/>
                </a:lnTo>
                <a:lnTo>
                  <a:pt x="76200" y="260223"/>
                </a:lnTo>
                <a:lnTo>
                  <a:pt x="86360" y="262255"/>
                </a:lnTo>
                <a:lnTo>
                  <a:pt x="91821" y="262763"/>
                </a:lnTo>
                <a:lnTo>
                  <a:pt x="97790" y="262763"/>
                </a:lnTo>
                <a:lnTo>
                  <a:pt x="142859" y="252489"/>
                </a:lnTo>
                <a:lnTo>
                  <a:pt x="162432" y="237362"/>
                </a:lnTo>
                <a:close/>
              </a:path>
              <a:path w="806450" h="327025">
                <a:moveTo>
                  <a:pt x="166243" y="105156"/>
                </a:moveTo>
                <a:lnTo>
                  <a:pt x="106425" y="105156"/>
                </a:lnTo>
                <a:lnTo>
                  <a:pt x="114426" y="107061"/>
                </a:lnTo>
                <a:lnTo>
                  <a:pt x="120776" y="110744"/>
                </a:lnTo>
                <a:lnTo>
                  <a:pt x="144272" y="146939"/>
                </a:lnTo>
                <a:lnTo>
                  <a:pt x="145923" y="154940"/>
                </a:lnTo>
                <a:lnTo>
                  <a:pt x="146685" y="163195"/>
                </a:lnTo>
                <a:lnTo>
                  <a:pt x="146685" y="179578"/>
                </a:lnTo>
                <a:lnTo>
                  <a:pt x="134505" y="216074"/>
                </a:lnTo>
                <a:lnTo>
                  <a:pt x="130555" y="222123"/>
                </a:lnTo>
                <a:lnTo>
                  <a:pt x="125095" y="227075"/>
                </a:lnTo>
                <a:lnTo>
                  <a:pt x="118491" y="230759"/>
                </a:lnTo>
                <a:lnTo>
                  <a:pt x="111760" y="234442"/>
                </a:lnTo>
                <a:lnTo>
                  <a:pt x="103886" y="236347"/>
                </a:lnTo>
                <a:lnTo>
                  <a:pt x="163253" y="236347"/>
                </a:lnTo>
                <a:lnTo>
                  <a:pt x="181623" y="198618"/>
                </a:lnTo>
                <a:lnTo>
                  <a:pt x="184785" y="168275"/>
                </a:lnTo>
                <a:lnTo>
                  <a:pt x="184519" y="159252"/>
                </a:lnTo>
                <a:lnTo>
                  <a:pt x="174625" y="118490"/>
                </a:lnTo>
                <a:lnTo>
                  <a:pt x="170767" y="111585"/>
                </a:lnTo>
                <a:lnTo>
                  <a:pt x="166243" y="105156"/>
                </a:lnTo>
                <a:close/>
              </a:path>
              <a:path w="806450" h="327025">
                <a:moveTo>
                  <a:pt x="103759" y="78740"/>
                </a:moveTo>
                <a:lnTo>
                  <a:pt x="97154" y="78740"/>
                </a:lnTo>
                <a:lnTo>
                  <a:pt x="90677" y="79375"/>
                </a:lnTo>
                <a:lnTo>
                  <a:pt x="44323" y="99949"/>
                </a:lnTo>
                <a:lnTo>
                  <a:pt x="32385" y="109600"/>
                </a:lnTo>
                <a:lnTo>
                  <a:pt x="74218" y="109600"/>
                </a:lnTo>
                <a:lnTo>
                  <a:pt x="77977" y="108077"/>
                </a:lnTo>
                <a:lnTo>
                  <a:pt x="87249" y="105791"/>
                </a:lnTo>
                <a:lnTo>
                  <a:pt x="91948" y="105156"/>
                </a:lnTo>
                <a:lnTo>
                  <a:pt x="166243" y="105156"/>
                </a:lnTo>
                <a:lnTo>
                  <a:pt x="161028" y="99371"/>
                </a:lnTo>
                <a:lnTo>
                  <a:pt x="124047" y="80533"/>
                </a:lnTo>
                <a:lnTo>
                  <a:pt x="114307" y="79190"/>
                </a:lnTo>
                <a:lnTo>
                  <a:pt x="103759" y="78740"/>
                </a:lnTo>
                <a:close/>
              </a:path>
              <a:path w="806450" h="327025">
                <a:moveTo>
                  <a:pt x="261239" y="81407"/>
                </a:moveTo>
                <a:lnTo>
                  <a:pt x="254000" y="81407"/>
                </a:lnTo>
                <a:lnTo>
                  <a:pt x="251078" y="81534"/>
                </a:lnTo>
                <a:lnTo>
                  <a:pt x="248666" y="81787"/>
                </a:lnTo>
                <a:lnTo>
                  <a:pt x="246252" y="81915"/>
                </a:lnTo>
                <a:lnTo>
                  <a:pt x="239268" y="86233"/>
                </a:lnTo>
                <a:lnTo>
                  <a:pt x="239268" y="255524"/>
                </a:lnTo>
                <a:lnTo>
                  <a:pt x="239522" y="256412"/>
                </a:lnTo>
                <a:lnTo>
                  <a:pt x="240029" y="257048"/>
                </a:lnTo>
                <a:lnTo>
                  <a:pt x="240538" y="257810"/>
                </a:lnTo>
                <a:lnTo>
                  <a:pt x="254000" y="260350"/>
                </a:lnTo>
                <a:lnTo>
                  <a:pt x="261239" y="260350"/>
                </a:lnTo>
                <a:lnTo>
                  <a:pt x="264287" y="260223"/>
                </a:lnTo>
                <a:lnTo>
                  <a:pt x="269113" y="259715"/>
                </a:lnTo>
                <a:lnTo>
                  <a:pt x="271018" y="259334"/>
                </a:lnTo>
                <a:lnTo>
                  <a:pt x="272288" y="258825"/>
                </a:lnTo>
                <a:lnTo>
                  <a:pt x="273685" y="258318"/>
                </a:lnTo>
                <a:lnTo>
                  <a:pt x="274574" y="257810"/>
                </a:lnTo>
                <a:lnTo>
                  <a:pt x="275209" y="257048"/>
                </a:lnTo>
                <a:lnTo>
                  <a:pt x="275844" y="256412"/>
                </a:lnTo>
                <a:lnTo>
                  <a:pt x="276098" y="255524"/>
                </a:lnTo>
                <a:lnTo>
                  <a:pt x="276098" y="86233"/>
                </a:lnTo>
                <a:lnTo>
                  <a:pt x="275844" y="85471"/>
                </a:lnTo>
                <a:lnTo>
                  <a:pt x="274574" y="83947"/>
                </a:lnTo>
                <a:lnTo>
                  <a:pt x="273685" y="83312"/>
                </a:lnTo>
                <a:lnTo>
                  <a:pt x="272288" y="82804"/>
                </a:lnTo>
                <a:lnTo>
                  <a:pt x="271018" y="82296"/>
                </a:lnTo>
                <a:lnTo>
                  <a:pt x="269113" y="81915"/>
                </a:lnTo>
                <a:lnTo>
                  <a:pt x="266700" y="81787"/>
                </a:lnTo>
                <a:lnTo>
                  <a:pt x="264287" y="81534"/>
                </a:lnTo>
                <a:lnTo>
                  <a:pt x="261239" y="81407"/>
                </a:lnTo>
                <a:close/>
              </a:path>
              <a:path w="806450" h="327025">
                <a:moveTo>
                  <a:pt x="266446" y="12319"/>
                </a:moveTo>
                <a:lnTo>
                  <a:pt x="249047" y="12319"/>
                </a:lnTo>
                <a:lnTo>
                  <a:pt x="242950" y="13589"/>
                </a:lnTo>
                <a:lnTo>
                  <a:pt x="236474" y="18796"/>
                </a:lnTo>
                <a:lnTo>
                  <a:pt x="234907" y="23495"/>
                </a:lnTo>
                <a:lnTo>
                  <a:pt x="234823" y="37973"/>
                </a:lnTo>
                <a:lnTo>
                  <a:pt x="236347" y="42799"/>
                </a:lnTo>
                <a:lnTo>
                  <a:pt x="239649" y="45339"/>
                </a:lnTo>
                <a:lnTo>
                  <a:pt x="242824" y="47879"/>
                </a:lnTo>
                <a:lnTo>
                  <a:pt x="248666" y="49149"/>
                </a:lnTo>
                <a:lnTo>
                  <a:pt x="266065" y="49149"/>
                </a:lnTo>
                <a:lnTo>
                  <a:pt x="272161" y="47879"/>
                </a:lnTo>
                <a:lnTo>
                  <a:pt x="278638" y="42672"/>
                </a:lnTo>
                <a:lnTo>
                  <a:pt x="280204" y="37973"/>
                </a:lnTo>
                <a:lnTo>
                  <a:pt x="280289" y="23495"/>
                </a:lnTo>
                <a:lnTo>
                  <a:pt x="278765" y="18669"/>
                </a:lnTo>
                <a:lnTo>
                  <a:pt x="275590" y="16129"/>
                </a:lnTo>
                <a:lnTo>
                  <a:pt x="272288" y="13589"/>
                </a:lnTo>
                <a:lnTo>
                  <a:pt x="266446" y="12319"/>
                </a:lnTo>
                <a:close/>
              </a:path>
              <a:path w="806450" h="327025">
                <a:moveTo>
                  <a:pt x="349376" y="81407"/>
                </a:moveTo>
                <a:lnTo>
                  <a:pt x="336803" y="81407"/>
                </a:lnTo>
                <a:lnTo>
                  <a:pt x="332994" y="81534"/>
                </a:lnTo>
                <a:lnTo>
                  <a:pt x="330073" y="81787"/>
                </a:lnTo>
                <a:lnTo>
                  <a:pt x="327151" y="81915"/>
                </a:lnTo>
                <a:lnTo>
                  <a:pt x="324993" y="82550"/>
                </a:lnTo>
                <a:lnTo>
                  <a:pt x="322199" y="84074"/>
                </a:lnTo>
                <a:lnTo>
                  <a:pt x="321437" y="85090"/>
                </a:lnTo>
                <a:lnTo>
                  <a:pt x="321691" y="87503"/>
                </a:lnTo>
                <a:lnTo>
                  <a:pt x="322325" y="88900"/>
                </a:lnTo>
                <a:lnTo>
                  <a:pt x="323469" y="90678"/>
                </a:lnTo>
                <a:lnTo>
                  <a:pt x="382650" y="169291"/>
                </a:lnTo>
                <a:lnTo>
                  <a:pt x="320167" y="251079"/>
                </a:lnTo>
                <a:lnTo>
                  <a:pt x="318770" y="252730"/>
                </a:lnTo>
                <a:lnTo>
                  <a:pt x="318135" y="254254"/>
                </a:lnTo>
                <a:lnTo>
                  <a:pt x="317880" y="256540"/>
                </a:lnTo>
                <a:lnTo>
                  <a:pt x="318516" y="257556"/>
                </a:lnTo>
                <a:lnTo>
                  <a:pt x="321055" y="259080"/>
                </a:lnTo>
                <a:lnTo>
                  <a:pt x="323088" y="259587"/>
                </a:lnTo>
                <a:lnTo>
                  <a:pt x="325754" y="259842"/>
                </a:lnTo>
                <a:lnTo>
                  <a:pt x="328549" y="260223"/>
                </a:lnTo>
                <a:lnTo>
                  <a:pt x="332104" y="260350"/>
                </a:lnTo>
                <a:lnTo>
                  <a:pt x="340614" y="260350"/>
                </a:lnTo>
                <a:lnTo>
                  <a:pt x="352551" y="259080"/>
                </a:lnTo>
                <a:lnTo>
                  <a:pt x="354202" y="258699"/>
                </a:lnTo>
                <a:lnTo>
                  <a:pt x="358267" y="255143"/>
                </a:lnTo>
                <a:lnTo>
                  <a:pt x="406273" y="188722"/>
                </a:lnTo>
                <a:lnTo>
                  <a:pt x="448333" y="188722"/>
                </a:lnTo>
                <a:lnTo>
                  <a:pt x="433070" y="168402"/>
                </a:lnTo>
                <a:lnTo>
                  <a:pt x="448121" y="148462"/>
                </a:lnTo>
                <a:lnTo>
                  <a:pt x="409194" y="148462"/>
                </a:lnTo>
                <a:lnTo>
                  <a:pt x="362839" y="85344"/>
                </a:lnTo>
                <a:lnTo>
                  <a:pt x="362203" y="84582"/>
                </a:lnTo>
                <a:lnTo>
                  <a:pt x="360679" y="83312"/>
                </a:lnTo>
                <a:lnTo>
                  <a:pt x="359537" y="82804"/>
                </a:lnTo>
                <a:lnTo>
                  <a:pt x="358013" y="82423"/>
                </a:lnTo>
                <a:lnTo>
                  <a:pt x="356616" y="82042"/>
                </a:lnTo>
                <a:lnTo>
                  <a:pt x="354584" y="81787"/>
                </a:lnTo>
                <a:lnTo>
                  <a:pt x="351917" y="81661"/>
                </a:lnTo>
                <a:lnTo>
                  <a:pt x="349376" y="81407"/>
                </a:lnTo>
                <a:close/>
              </a:path>
              <a:path w="806450" h="327025">
                <a:moveTo>
                  <a:pt x="448333" y="188722"/>
                </a:moveTo>
                <a:lnTo>
                  <a:pt x="406273" y="188722"/>
                </a:lnTo>
                <a:lnTo>
                  <a:pt x="455168" y="256032"/>
                </a:lnTo>
                <a:lnTo>
                  <a:pt x="455802" y="256794"/>
                </a:lnTo>
                <a:lnTo>
                  <a:pt x="456692" y="257429"/>
                </a:lnTo>
                <a:lnTo>
                  <a:pt x="457453" y="258064"/>
                </a:lnTo>
                <a:lnTo>
                  <a:pt x="458597" y="258699"/>
                </a:lnTo>
                <a:lnTo>
                  <a:pt x="460248" y="259080"/>
                </a:lnTo>
                <a:lnTo>
                  <a:pt x="461772" y="259587"/>
                </a:lnTo>
                <a:lnTo>
                  <a:pt x="463803" y="259842"/>
                </a:lnTo>
                <a:lnTo>
                  <a:pt x="466471" y="260096"/>
                </a:lnTo>
                <a:lnTo>
                  <a:pt x="469011" y="260223"/>
                </a:lnTo>
                <a:lnTo>
                  <a:pt x="472567" y="260350"/>
                </a:lnTo>
                <a:lnTo>
                  <a:pt x="481711" y="260350"/>
                </a:lnTo>
                <a:lnTo>
                  <a:pt x="485394" y="260223"/>
                </a:lnTo>
                <a:lnTo>
                  <a:pt x="488315" y="259842"/>
                </a:lnTo>
                <a:lnTo>
                  <a:pt x="491236" y="259587"/>
                </a:lnTo>
                <a:lnTo>
                  <a:pt x="493395" y="259080"/>
                </a:lnTo>
                <a:lnTo>
                  <a:pt x="496189" y="257556"/>
                </a:lnTo>
                <a:lnTo>
                  <a:pt x="496950" y="256540"/>
                </a:lnTo>
                <a:lnTo>
                  <a:pt x="496950" y="254254"/>
                </a:lnTo>
                <a:lnTo>
                  <a:pt x="496316" y="252730"/>
                </a:lnTo>
                <a:lnTo>
                  <a:pt x="495173" y="251079"/>
                </a:lnTo>
                <a:lnTo>
                  <a:pt x="448333" y="188722"/>
                </a:lnTo>
                <a:close/>
              </a:path>
              <a:path w="806450" h="327025">
                <a:moveTo>
                  <a:pt x="479805" y="81407"/>
                </a:moveTo>
                <a:lnTo>
                  <a:pt x="468375" y="81407"/>
                </a:lnTo>
                <a:lnTo>
                  <a:pt x="465963" y="81661"/>
                </a:lnTo>
                <a:lnTo>
                  <a:pt x="463676" y="81787"/>
                </a:lnTo>
                <a:lnTo>
                  <a:pt x="455675" y="86233"/>
                </a:lnTo>
                <a:lnTo>
                  <a:pt x="409194" y="148462"/>
                </a:lnTo>
                <a:lnTo>
                  <a:pt x="448121" y="148462"/>
                </a:lnTo>
                <a:lnTo>
                  <a:pt x="491744" y="90678"/>
                </a:lnTo>
                <a:lnTo>
                  <a:pt x="493141" y="88773"/>
                </a:lnTo>
                <a:lnTo>
                  <a:pt x="493902" y="87249"/>
                </a:lnTo>
                <a:lnTo>
                  <a:pt x="494118" y="85090"/>
                </a:lnTo>
                <a:lnTo>
                  <a:pt x="494066" y="84582"/>
                </a:lnTo>
                <a:lnTo>
                  <a:pt x="493522" y="83820"/>
                </a:lnTo>
                <a:lnTo>
                  <a:pt x="492251" y="83185"/>
                </a:lnTo>
                <a:lnTo>
                  <a:pt x="490854" y="82423"/>
                </a:lnTo>
                <a:lnTo>
                  <a:pt x="488823" y="81915"/>
                </a:lnTo>
                <a:lnTo>
                  <a:pt x="486155" y="81787"/>
                </a:lnTo>
                <a:lnTo>
                  <a:pt x="483362" y="81534"/>
                </a:lnTo>
                <a:lnTo>
                  <a:pt x="479805" y="81407"/>
                </a:lnTo>
                <a:close/>
              </a:path>
              <a:path w="806450" h="327025">
                <a:moveTo>
                  <a:pt x="624077" y="78740"/>
                </a:moveTo>
                <a:lnTo>
                  <a:pt x="584073" y="85217"/>
                </a:lnTo>
                <a:lnTo>
                  <a:pt x="547665" y="109946"/>
                </a:lnTo>
                <a:lnTo>
                  <a:pt x="529256" y="151114"/>
                </a:lnTo>
                <a:lnTo>
                  <a:pt x="527642" y="173862"/>
                </a:lnTo>
                <a:lnTo>
                  <a:pt x="527962" y="182576"/>
                </a:lnTo>
                <a:lnTo>
                  <a:pt x="537676" y="219596"/>
                </a:lnTo>
                <a:lnTo>
                  <a:pt x="567532" y="249809"/>
                </a:lnTo>
                <a:lnTo>
                  <a:pt x="604789" y="261318"/>
                </a:lnTo>
                <a:lnTo>
                  <a:pt x="628015" y="262763"/>
                </a:lnTo>
                <a:lnTo>
                  <a:pt x="635061" y="262645"/>
                </a:lnTo>
                <a:lnTo>
                  <a:pt x="677164" y="256921"/>
                </a:lnTo>
                <a:lnTo>
                  <a:pt x="683641" y="255524"/>
                </a:lnTo>
                <a:lnTo>
                  <a:pt x="700024" y="249047"/>
                </a:lnTo>
                <a:lnTo>
                  <a:pt x="700913" y="248412"/>
                </a:lnTo>
                <a:lnTo>
                  <a:pt x="703706" y="241300"/>
                </a:lnTo>
                <a:lnTo>
                  <a:pt x="703961" y="240030"/>
                </a:lnTo>
                <a:lnTo>
                  <a:pt x="703961" y="237871"/>
                </a:lnTo>
                <a:lnTo>
                  <a:pt x="631571" y="237871"/>
                </a:lnTo>
                <a:lnTo>
                  <a:pt x="622804" y="237589"/>
                </a:lnTo>
                <a:lnTo>
                  <a:pt x="585597" y="226568"/>
                </a:lnTo>
                <a:lnTo>
                  <a:pt x="569214" y="202057"/>
                </a:lnTo>
                <a:lnTo>
                  <a:pt x="566927" y="194691"/>
                </a:lnTo>
                <a:lnTo>
                  <a:pt x="565785" y="186309"/>
                </a:lnTo>
                <a:lnTo>
                  <a:pt x="565785" y="177037"/>
                </a:lnTo>
                <a:lnTo>
                  <a:pt x="701801" y="177037"/>
                </a:lnTo>
                <a:lnTo>
                  <a:pt x="705230" y="175895"/>
                </a:lnTo>
                <a:lnTo>
                  <a:pt x="708151" y="173862"/>
                </a:lnTo>
                <a:lnTo>
                  <a:pt x="710946" y="171831"/>
                </a:lnTo>
                <a:lnTo>
                  <a:pt x="712470" y="168402"/>
                </a:lnTo>
                <a:lnTo>
                  <a:pt x="712470" y="157987"/>
                </a:lnTo>
                <a:lnTo>
                  <a:pt x="712332" y="154432"/>
                </a:lnTo>
                <a:lnTo>
                  <a:pt x="565785" y="154432"/>
                </a:lnTo>
                <a:lnTo>
                  <a:pt x="566039" y="147700"/>
                </a:lnTo>
                <a:lnTo>
                  <a:pt x="567563" y="141097"/>
                </a:lnTo>
                <a:lnTo>
                  <a:pt x="570915" y="132842"/>
                </a:lnTo>
                <a:lnTo>
                  <a:pt x="572643" y="128524"/>
                </a:lnTo>
                <a:lnTo>
                  <a:pt x="576199" y="123062"/>
                </a:lnTo>
                <a:lnTo>
                  <a:pt x="580898" y="118364"/>
                </a:lnTo>
                <a:lnTo>
                  <a:pt x="585470" y="113665"/>
                </a:lnTo>
                <a:lnTo>
                  <a:pt x="591312" y="109855"/>
                </a:lnTo>
                <a:lnTo>
                  <a:pt x="598170" y="107061"/>
                </a:lnTo>
                <a:lnTo>
                  <a:pt x="605027" y="104140"/>
                </a:lnTo>
                <a:lnTo>
                  <a:pt x="613028" y="102743"/>
                </a:lnTo>
                <a:lnTo>
                  <a:pt x="692217" y="102743"/>
                </a:lnTo>
                <a:lnTo>
                  <a:pt x="691642" y="102108"/>
                </a:lnTo>
                <a:lnTo>
                  <a:pt x="655599" y="82329"/>
                </a:lnTo>
                <a:lnTo>
                  <a:pt x="635458" y="79142"/>
                </a:lnTo>
                <a:lnTo>
                  <a:pt x="624077" y="78740"/>
                </a:lnTo>
                <a:close/>
              </a:path>
              <a:path w="806450" h="327025">
                <a:moveTo>
                  <a:pt x="699007" y="225171"/>
                </a:moveTo>
                <a:lnTo>
                  <a:pt x="696087" y="225171"/>
                </a:lnTo>
                <a:lnTo>
                  <a:pt x="693420" y="225806"/>
                </a:lnTo>
                <a:lnTo>
                  <a:pt x="689991" y="227075"/>
                </a:lnTo>
                <a:lnTo>
                  <a:pt x="686435" y="228473"/>
                </a:lnTo>
                <a:lnTo>
                  <a:pt x="681990" y="229870"/>
                </a:lnTo>
                <a:lnTo>
                  <a:pt x="638524" y="237732"/>
                </a:lnTo>
                <a:lnTo>
                  <a:pt x="631571" y="237871"/>
                </a:lnTo>
                <a:lnTo>
                  <a:pt x="703961" y="237871"/>
                </a:lnTo>
                <a:lnTo>
                  <a:pt x="703834" y="232918"/>
                </a:lnTo>
                <a:lnTo>
                  <a:pt x="703601" y="231521"/>
                </a:lnTo>
                <a:lnTo>
                  <a:pt x="703452" y="229870"/>
                </a:lnTo>
                <a:lnTo>
                  <a:pt x="699897" y="225425"/>
                </a:lnTo>
                <a:lnTo>
                  <a:pt x="699007" y="225171"/>
                </a:lnTo>
                <a:close/>
              </a:path>
              <a:path w="806450" h="327025">
                <a:moveTo>
                  <a:pt x="692217" y="102743"/>
                </a:moveTo>
                <a:lnTo>
                  <a:pt x="622173" y="102743"/>
                </a:lnTo>
                <a:lnTo>
                  <a:pt x="634696" y="103600"/>
                </a:lnTo>
                <a:lnTo>
                  <a:pt x="645588" y="106172"/>
                </a:lnTo>
                <a:lnTo>
                  <a:pt x="674862" y="142998"/>
                </a:lnTo>
                <a:lnTo>
                  <a:pt x="675386" y="154432"/>
                </a:lnTo>
                <a:lnTo>
                  <a:pt x="712332" y="154432"/>
                </a:lnTo>
                <a:lnTo>
                  <a:pt x="700947" y="113665"/>
                </a:lnTo>
                <a:lnTo>
                  <a:pt x="696692" y="107680"/>
                </a:lnTo>
                <a:lnTo>
                  <a:pt x="692217" y="102743"/>
                </a:lnTo>
                <a:close/>
              </a:path>
              <a:path w="806450" h="327025">
                <a:moveTo>
                  <a:pt x="791591" y="0"/>
                </a:moveTo>
                <a:lnTo>
                  <a:pt x="784351" y="0"/>
                </a:lnTo>
                <a:lnTo>
                  <a:pt x="781430" y="127"/>
                </a:lnTo>
                <a:lnTo>
                  <a:pt x="769620" y="5080"/>
                </a:lnTo>
                <a:lnTo>
                  <a:pt x="769620" y="255524"/>
                </a:lnTo>
                <a:lnTo>
                  <a:pt x="769874" y="256412"/>
                </a:lnTo>
                <a:lnTo>
                  <a:pt x="770381" y="257048"/>
                </a:lnTo>
                <a:lnTo>
                  <a:pt x="770890" y="257810"/>
                </a:lnTo>
                <a:lnTo>
                  <a:pt x="784351" y="260350"/>
                </a:lnTo>
                <a:lnTo>
                  <a:pt x="791591" y="260350"/>
                </a:lnTo>
                <a:lnTo>
                  <a:pt x="794639" y="260223"/>
                </a:lnTo>
                <a:lnTo>
                  <a:pt x="799465" y="259715"/>
                </a:lnTo>
                <a:lnTo>
                  <a:pt x="801370" y="259334"/>
                </a:lnTo>
                <a:lnTo>
                  <a:pt x="802640" y="258825"/>
                </a:lnTo>
                <a:lnTo>
                  <a:pt x="804037" y="258318"/>
                </a:lnTo>
                <a:lnTo>
                  <a:pt x="804926" y="257810"/>
                </a:lnTo>
                <a:lnTo>
                  <a:pt x="805561" y="257048"/>
                </a:lnTo>
                <a:lnTo>
                  <a:pt x="806196" y="256412"/>
                </a:lnTo>
                <a:lnTo>
                  <a:pt x="806450" y="255524"/>
                </a:lnTo>
                <a:lnTo>
                  <a:pt x="806450" y="5080"/>
                </a:lnTo>
                <a:lnTo>
                  <a:pt x="806196" y="4191"/>
                </a:lnTo>
                <a:lnTo>
                  <a:pt x="804926" y="2667"/>
                </a:lnTo>
                <a:lnTo>
                  <a:pt x="804037" y="2032"/>
                </a:lnTo>
                <a:lnTo>
                  <a:pt x="802640" y="1524"/>
                </a:lnTo>
                <a:lnTo>
                  <a:pt x="801370" y="1016"/>
                </a:lnTo>
                <a:lnTo>
                  <a:pt x="799465" y="635"/>
                </a:lnTo>
                <a:lnTo>
                  <a:pt x="794639" y="127"/>
                </a:lnTo>
                <a:lnTo>
                  <a:pt x="791591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57482" y="5551804"/>
            <a:ext cx="725805" cy="262890"/>
          </a:xfrm>
          <a:custGeom>
            <a:avLst/>
            <a:gdLst/>
            <a:ahLst/>
            <a:cxnLst/>
            <a:rect l="l" t="t" r="r" b="b"/>
            <a:pathLst>
              <a:path w="725804" h="262889">
                <a:moveTo>
                  <a:pt x="79470" y="234061"/>
                </a:moveTo>
                <a:lnTo>
                  <a:pt x="32639" y="234061"/>
                </a:lnTo>
                <a:lnTo>
                  <a:pt x="38353" y="239141"/>
                </a:lnTo>
                <a:lnTo>
                  <a:pt x="64770" y="256032"/>
                </a:lnTo>
                <a:lnTo>
                  <a:pt x="69976" y="258445"/>
                </a:lnTo>
                <a:lnTo>
                  <a:pt x="75311" y="260096"/>
                </a:lnTo>
                <a:lnTo>
                  <a:pt x="80645" y="261112"/>
                </a:lnTo>
                <a:lnTo>
                  <a:pt x="86106" y="262255"/>
                </a:lnTo>
                <a:lnTo>
                  <a:pt x="92075" y="262763"/>
                </a:lnTo>
                <a:lnTo>
                  <a:pt x="98425" y="262763"/>
                </a:lnTo>
                <a:lnTo>
                  <a:pt x="143019" y="252616"/>
                </a:lnTo>
                <a:lnTo>
                  <a:pt x="163345" y="236347"/>
                </a:lnTo>
                <a:lnTo>
                  <a:pt x="94996" y="236347"/>
                </a:lnTo>
                <a:lnTo>
                  <a:pt x="87542" y="235844"/>
                </a:lnTo>
                <a:lnTo>
                  <a:pt x="80232" y="234330"/>
                </a:lnTo>
                <a:lnTo>
                  <a:pt x="79470" y="234061"/>
                </a:lnTo>
                <a:close/>
              </a:path>
              <a:path w="725804" h="262889">
                <a:moveTo>
                  <a:pt x="21971" y="0"/>
                </a:moveTo>
                <a:lnTo>
                  <a:pt x="14732" y="0"/>
                </a:lnTo>
                <a:lnTo>
                  <a:pt x="11811" y="127"/>
                </a:lnTo>
                <a:lnTo>
                  <a:pt x="0" y="5080"/>
                </a:lnTo>
                <a:lnTo>
                  <a:pt x="0" y="255524"/>
                </a:lnTo>
                <a:lnTo>
                  <a:pt x="13081" y="260350"/>
                </a:lnTo>
                <a:lnTo>
                  <a:pt x="19176" y="260350"/>
                </a:lnTo>
                <a:lnTo>
                  <a:pt x="32639" y="255524"/>
                </a:lnTo>
                <a:lnTo>
                  <a:pt x="32639" y="234061"/>
                </a:lnTo>
                <a:lnTo>
                  <a:pt x="79470" y="234061"/>
                </a:lnTo>
                <a:lnTo>
                  <a:pt x="44376" y="211984"/>
                </a:lnTo>
                <a:lnTo>
                  <a:pt x="36830" y="204724"/>
                </a:lnTo>
                <a:lnTo>
                  <a:pt x="36830" y="137922"/>
                </a:lnTo>
                <a:lnTo>
                  <a:pt x="68325" y="112395"/>
                </a:lnTo>
                <a:lnTo>
                  <a:pt x="84772" y="106299"/>
                </a:lnTo>
                <a:lnTo>
                  <a:pt x="36830" y="106299"/>
                </a:lnTo>
                <a:lnTo>
                  <a:pt x="36830" y="5080"/>
                </a:lnTo>
                <a:lnTo>
                  <a:pt x="36575" y="4191"/>
                </a:lnTo>
                <a:lnTo>
                  <a:pt x="35306" y="2667"/>
                </a:lnTo>
                <a:lnTo>
                  <a:pt x="34417" y="2032"/>
                </a:lnTo>
                <a:lnTo>
                  <a:pt x="33020" y="1524"/>
                </a:lnTo>
                <a:lnTo>
                  <a:pt x="31750" y="1016"/>
                </a:lnTo>
                <a:lnTo>
                  <a:pt x="29845" y="635"/>
                </a:lnTo>
                <a:lnTo>
                  <a:pt x="25019" y="127"/>
                </a:lnTo>
                <a:lnTo>
                  <a:pt x="21971" y="0"/>
                </a:lnTo>
                <a:close/>
              </a:path>
              <a:path w="725804" h="262889">
                <a:moveTo>
                  <a:pt x="166013" y="105156"/>
                </a:moveTo>
                <a:lnTo>
                  <a:pt x="106172" y="105156"/>
                </a:lnTo>
                <a:lnTo>
                  <a:pt x="114173" y="107061"/>
                </a:lnTo>
                <a:lnTo>
                  <a:pt x="120650" y="110871"/>
                </a:lnTo>
                <a:lnTo>
                  <a:pt x="144272" y="147193"/>
                </a:lnTo>
                <a:lnTo>
                  <a:pt x="145923" y="155321"/>
                </a:lnTo>
                <a:lnTo>
                  <a:pt x="146685" y="163575"/>
                </a:lnTo>
                <a:lnTo>
                  <a:pt x="146685" y="179959"/>
                </a:lnTo>
                <a:lnTo>
                  <a:pt x="134874" y="215900"/>
                </a:lnTo>
                <a:lnTo>
                  <a:pt x="130810" y="222123"/>
                </a:lnTo>
                <a:lnTo>
                  <a:pt x="125349" y="227075"/>
                </a:lnTo>
                <a:lnTo>
                  <a:pt x="118872" y="230759"/>
                </a:lnTo>
                <a:lnTo>
                  <a:pt x="112268" y="234442"/>
                </a:lnTo>
                <a:lnTo>
                  <a:pt x="104267" y="236347"/>
                </a:lnTo>
                <a:lnTo>
                  <a:pt x="163345" y="236347"/>
                </a:lnTo>
                <a:lnTo>
                  <a:pt x="181623" y="198820"/>
                </a:lnTo>
                <a:lnTo>
                  <a:pt x="184785" y="168656"/>
                </a:lnTo>
                <a:lnTo>
                  <a:pt x="184519" y="159631"/>
                </a:lnTo>
                <a:lnTo>
                  <a:pt x="174625" y="118649"/>
                </a:lnTo>
                <a:lnTo>
                  <a:pt x="166243" y="105410"/>
                </a:lnTo>
                <a:lnTo>
                  <a:pt x="166013" y="105156"/>
                </a:lnTo>
                <a:close/>
              </a:path>
              <a:path w="725804" h="262889">
                <a:moveTo>
                  <a:pt x="103632" y="78740"/>
                </a:moveTo>
                <a:lnTo>
                  <a:pt x="97663" y="78740"/>
                </a:lnTo>
                <a:lnTo>
                  <a:pt x="91948" y="79248"/>
                </a:lnTo>
                <a:lnTo>
                  <a:pt x="54101" y="93472"/>
                </a:lnTo>
                <a:lnTo>
                  <a:pt x="48514" y="96900"/>
                </a:lnTo>
                <a:lnTo>
                  <a:pt x="42799" y="101219"/>
                </a:lnTo>
                <a:lnTo>
                  <a:pt x="36830" y="106299"/>
                </a:lnTo>
                <a:lnTo>
                  <a:pt x="84772" y="106299"/>
                </a:lnTo>
                <a:lnTo>
                  <a:pt x="87122" y="105791"/>
                </a:lnTo>
                <a:lnTo>
                  <a:pt x="91821" y="105156"/>
                </a:lnTo>
                <a:lnTo>
                  <a:pt x="166013" y="105156"/>
                </a:lnTo>
                <a:lnTo>
                  <a:pt x="161008" y="99623"/>
                </a:lnTo>
                <a:lnTo>
                  <a:pt x="123872" y="80549"/>
                </a:lnTo>
                <a:lnTo>
                  <a:pt x="114127" y="79192"/>
                </a:lnTo>
                <a:lnTo>
                  <a:pt x="103632" y="78740"/>
                </a:lnTo>
                <a:close/>
              </a:path>
              <a:path w="725804" h="262889">
                <a:moveTo>
                  <a:pt x="327660" y="78740"/>
                </a:moveTo>
                <a:lnTo>
                  <a:pt x="282828" y="85598"/>
                </a:lnTo>
                <a:lnTo>
                  <a:pt x="244719" y="111527"/>
                </a:lnTo>
                <a:lnTo>
                  <a:pt x="226774" y="152669"/>
                </a:lnTo>
                <a:lnTo>
                  <a:pt x="225171" y="172339"/>
                </a:lnTo>
                <a:lnTo>
                  <a:pt x="225551" y="182647"/>
                </a:lnTo>
                <a:lnTo>
                  <a:pt x="238791" y="225774"/>
                </a:lnTo>
                <a:lnTo>
                  <a:pt x="271432" y="253136"/>
                </a:lnTo>
                <a:lnTo>
                  <a:pt x="311471" y="262380"/>
                </a:lnTo>
                <a:lnTo>
                  <a:pt x="323469" y="262763"/>
                </a:lnTo>
                <a:lnTo>
                  <a:pt x="335776" y="262332"/>
                </a:lnTo>
                <a:lnTo>
                  <a:pt x="377408" y="251920"/>
                </a:lnTo>
                <a:lnTo>
                  <a:pt x="399713" y="236855"/>
                </a:lnTo>
                <a:lnTo>
                  <a:pt x="325374" y="236855"/>
                </a:lnTo>
                <a:lnTo>
                  <a:pt x="316799" y="236521"/>
                </a:lnTo>
                <a:lnTo>
                  <a:pt x="271780" y="211200"/>
                </a:lnTo>
                <a:lnTo>
                  <a:pt x="263455" y="172339"/>
                </a:lnTo>
                <a:lnTo>
                  <a:pt x="263440" y="169037"/>
                </a:lnTo>
                <a:lnTo>
                  <a:pt x="263634" y="163286"/>
                </a:lnTo>
                <a:lnTo>
                  <a:pt x="278511" y="122936"/>
                </a:lnTo>
                <a:lnTo>
                  <a:pt x="283591" y="117094"/>
                </a:lnTo>
                <a:lnTo>
                  <a:pt x="326263" y="104394"/>
                </a:lnTo>
                <a:lnTo>
                  <a:pt x="403102" y="104394"/>
                </a:lnTo>
                <a:lnTo>
                  <a:pt x="401574" y="102743"/>
                </a:lnTo>
                <a:lnTo>
                  <a:pt x="361217" y="82168"/>
                </a:lnTo>
                <a:lnTo>
                  <a:pt x="339639" y="79121"/>
                </a:lnTo>
                <a:lnTo>
                  <a:pt x="327660" y="78740"/>
                </a:lnTo>
                <a:close/>
              </a:path>
              <a:path w="725804" h="262889">
                <a:moveTo>
                  <a:pt x="403102" y="104394"/>
                </a:moveTo>
                <a:lnTo>
                  <a:pt x="326263" y="104394"/>
                </a:lnTo>
                <a:lnTo>
                  <a:pt x="334764" y="104727"/>
                </a:lnTo>
                <a:lnTo>
                  <a:pt x="342550" y="105727"/>
                </a:lnTo>
                <a:lnTo>
                  <a:pt x="379475" y="130175"/>
                </a:lnTo>
                <a:lnTo>
                  <a:pt x="387927" y="169037"/>
                </a:lnTo>
                <a:lnTo>
                  <a:pt x="387942" y="172339"/>
                </a:lnTo>
                <a:lnTo>
                  <a:pt x="387785" y="177067"/>
                </a:lnTo>
                <a:lnTo>
                  <a:pt x="373125" y="218440"/>
                </a:lnTo>
                <a:lnTo>
                  <a:pt x="333206" y="236565"/>
                </a:lnTo>
                <a:lnTo>
                  <a:pt x="325374" y="236855"/>
                </a:lnTo>
                <a:lnTo>
                  <a:pt x="399713" y="236855"/>
                </a:lnTo>
                <a:lnTo>
                  <a:pt x="422441" y="197844"/>
                </a:lnTo>
                <a:lnTo>
                  <a:pt x="426085" y="169037"/>
                </a:lnTo>
                <a:lnTo>
                  <a:pt x="425703" y="158748"/>
                </a:lnTo>
                <a:lnTo>
                  <a:pt x="412305" y="115728"/>
                </a:lnTo>
                <a:lnTo>
                  <a:pt x="407308" y="108938"/>
                </a:lnTo>
                <a:lnTo>
                  <a:pt x="403102" y="104394"/>
                </a:lnTo>
                <a:close/>
              </a:path>
              <a:path w="725804" h="262889">
                <a:moveTo>
                  <a:pt x="486537" y="81407"/>
                </a:moveTo>
                <a:lnTo>
                  <a:pt x="473964" y="81407"/>
                </a:lnTo>
                <a:lnTo>
                  <a:pt x="470153" y="81534"/>
                </a:lnTo>
                <a:lnTo>
                  <a:pt x="467233" y="81787"/>
                </a:lnTo>
                <a:lnTo>
                  <a:pt x="464312" y="81915"/>
                </a:lnTo>
                <a:lnTo>
                  <a:pt x="462152" y="82550"/>
                </a:lnTo>
                <a:lnTo>
                  <a:pt x="459359" y="84074"/>
                </a:lnTo>
                <a:lnTo>
                  <a:pt x="458597" y="85090"/>
                </a:lnTo>
                <a:lnTo>
                  <a:pt x="458850" y="87503"/>
                </a:lnTo>
                <a:lnTo>
                  <a:pt x="459486" y="88900"/>
                </a:lnTo>
                <a:lnTo>
                  <a:pt x="460628" y="90678"/>
                </a:lnTo>
                <a:lnTo>
                  <a:pt x="519811" y="169291"/>
                </a:lnTo>
                <a:lnTo>
                  <a:pt x="457326" y="251079"/>
                </a:lnTo>
                <a:lnTo>
                  <a:pt x="455930" y="252730"/>
                </a:lnTo>
                <a:lnTo>
                  <a:pt x="455295" y="254254"/>
                </a:lnTo>
                <a:lnTo>
                  <a:pt x="455041" y="256540"/>
                </a:lnTo>
                <a:lnTo>
                  <a:pt x="455675" y="257556"/>
                </a:lnTo>
                <a:lnTo>
                  <a:pt x="458216" y="259080"/>
                </a:lnTo>
                <a:lnTo>
                  <a:pt x="460248" y="259587"/>
                </a:lnTo>
                <a:lnTo>
                  <a:pt x="462915" y="259842"/>
                </a:lnTo>
                <a:lnTo>
                  <a:pt x="465709" y="260223"/>
                </a:lnTo>
                <a:lnTo>
                  <a:pt x="469265" y="260350"/>
                </a:lnTo>
                <a:lnTo>
                  <a:pt x="477774" y="260350"/>
                </a:lnTo>
                <a:lnTo>
                  <a:pt x="489712" y="259080"/>
                </a:lnTo>
                <a:lnTo>
                  <a:pt x="491363" y="258699"/>
                </a:lnTo>
                <a:lnTo>
                  <a:pt x="495426" y="255143"/>
                </a:lnTo>
                <a:lnTo>
                  <a:pt x="543433" y="188722"/>
                </a:lnTo>
                <a:lnTo>
                  <a:pt x="585493" y="188722"/>
                </a:lnTo>
                <a:lnTo>
                  <a:pt x="570230" y="168402"/>
                </a:lnTo>
                <a:lnTo>
                  <a:pt x="585281" y="148462"/>
                </a:lnTo>
                <a:lnTo>
                  <a:pt x="546353" y="148462"/>
                </a:lnTo>
                <a:lnTo>
                  <a:pt x="499999" y="85344"/>
                </a:lnTo>
                <a:lnTo>
                  <a:pt x="499364" y="84582"/>
                </a:lnTo>
                <a:lnTo>
                  <a:pt x="497840" y="83312"/>
                </a:lnTo>
                <a:lnTo>
                  <a:pt x="496697" y="82804"/>
                </a:lnTo>
                <a:lnTo>
                  <a:pt x="495173" y="82423"/>
                </a:lnTo>
                <a:lnTo>
                  <a:pt x="493775" y="82042"/>
                </a:lnTo>
                <a:lnTo>
                  <a:pt x="491744" y="81787"/>
                </a:lnTo>
                <a:lnTo>
                  <a:pt x="489076" y="81661"/>
                </a:lnTo>
                <a:lnTo>
                  <a:pt x="486537" y="81407"/>
                </a:lnTo>
                <a:close/>
              </a:path>
              <a:path w="725804" h="262889">
                <a:moveTo>
                  <a:pt x="585493" y="188722"/>
                </a:moveTo>
                <a:lnTo>
                  <a:pt x="543433" y="188722"/>
                </a:lnTo>
                <a:lnTo>
                  <a:pt x="592327" y="256032"/>
                </a:lnTo>
                <a:lnTo>
                  <a:pt x="592963" y="256794"/>
                </a:lnTo>
                <a:lnTo>
                  <a:pt x="593851" y="257429"/>
                </a:lnTo>
                <a:lnTo>
                  <a:pt x="594614" y="258064"/>
                </a:lnTo>
                <a:lnTo>
                  <a:pt x="595757" y="258699"/>
                </a:lnTo>
                <a:lnTo>
                  <a:pt x="597408" y="259080"/>
                </a:lnTo>
                <a:lnTo>
                  <a:pt x="598932" y="259587"/>
                </a:lnTo>
                <a:lnTo>
                  <a:pt x="600964" y="259842"/>
                </a:lnTo>
                <a:lnTo>
                  <a:pt x="603631" y="260096"/>
                </a:lnTo>
                <a:lnTo>
                  <a:pt x="606171" y="260223"/>
                </a:lnTo>
                <a:lnTo>
                  <a:pt x="609726" y="260350"/>
                </a:lnTo>
                <a:lnTo>
                  <a:pt x="618871" y="260350"/>
                </a:lnTo>
                <a:lnTo>
                  <a:pt x="622553" y="260223"/>
                </a:lnTo>
                <a:lnTo>
                  <a:pt x="625475" y="259842"/>
                </a:lnTo>
                <a:lnTo>
                  <a:pt x="628396" y="259587"/>
                </a:lnTo>
                <a:lnTo>
                  <a:pt x="630555" y="259080"/>
                </a:lnTo>
                <a:lnTo>
                  <a:pt x="633349" y="257556"/>
                </a:lnTo>
                <a:lnTo>
                  <a:pt x="634111" y="256540"/>
                </a:lnTo>
                <a:lnTo>
                  <a:pt x="634111" y="254254"/>
                </a:lnTo>
                <a:lnTo>
                  <a:pt x="633476" y="252730"/>
                </a:lnTo>
                <a:lnTo>
                  <a:pt x="632333" y="251079"/>
                </a:lnTo>
                <a:lnTo>
                  <a:pt x="585493" y="188722"/>
                </a:lnTo>
                <a:close/>
              </a:path>
              <a:path w="725804" h="262889">
                <a:moveTo>
                  <a:pt x="616966" y="81407"/>
                </a:moveTo>
                <a:lnTo>
                  <a:pt x="605536" y="81407"/>
                </a:lnTo>
                <a:lnTo>
                  <a:pt x="603123" y="81661"/>
                </a:lnTo>
                <a:lnTo>
                  <a:pt x="600837" y="81787"/>
                </a:lnTo>
                <a:lnTo>
                  <a:pt x="592836" y="86233"/>
                </a:lnTo>
                <a:lnTo>
                  <a:pt x="546353" y="148462"/>
                </a:lnTo>
                <a:lnTo>
                  <a:pt x="585281" y="148462"/>
                </a:lnTo>
                <a:lnTo>
                  <a:pt x="628903" y="90678"/>
                </a:lnTo>
                <a:lnTo>
                  <a:pt x="630301" y="88773"/>
                </a:lnTo>
                <a:lnTo>
                  <a:pt x="631063" y="87249"/>
                </a:lnTo>
                <a:lnTo>
                  <a:pt x="631278" y="85090"/>
                </a:lnTo>
                <a:lnTo>
                  <a:pt x="631226" y="84582"/>
                </a:lnTo>
                <a:lnTo>
                  <a:pt x="630682" y="83820"/>
                </a:lnTo>
                <a:lnTo>
                  <a:pt x="629412" y="83185"/>
                </a:lnTo>
                <a:lnTo>
                  <a:pt x="628015" y="82423"/>
                </a:lnTo>
                <a:lnTo>
                  <a:pt x="625983" y="81915"/>
                </a:lnTo>
                <a:lnTo>
                  <a:pt x="623316" y="81787"/>
                </a:lnTo>
                <a:lnTo>
                  <a:pt x="620522" y="81534"/>
                </a:lnTo>
                <a:lnTo>
                  <a:pt x="616966" y="81407"/>
                </a:lnTo>
                <a:close/>
              </a:path>
              <a:path w="725804" h="262889">
                <a:moveTo>
                  <a:pt x="710946" y="217550"/>
                </a:moveTo>
                <a:lnTo>
                  <a:pt x="692785" y="217550"/>
                </a:lnTo>
                <a:lnTo>
                  <a:pt x="686435" y="218948"/>
                </a:lnTo>
                <a:lnTo>
                  <a:pt x="683006" y="221869"/>
                </a:lnTo>
                <a:lnTo>
                  <a:pt x="679450" y="224790"/>
                </a:lnTo>
                <a:lnTo>
                  <a:pt x="677749" y="230378"/>
                </a:lnTo>
                <a:lnTo>
                  <a:pt x="677672" y="248031"/>
                </a:lnTo>
                <a:lnTo>
                  <a:pt x="679450" y="253746"/>
                </a:lnTo>
                <a:lnTo>
                  <a:pt x="682878" y="256540"/>
                </a:lnTo>
                <a:lnTo>
                  <a:pt x="686308" y="259461"/>
                </a:lnTo>
                <a:lnTo>
                  <a:pt x="692403" y="260858"/>
                </a:lnTo>
                <a:lnTo>
                  <a:pt x="710565" y="260858"/>
                </a:lnTo>
                <a:lnTo>
                  <a:pt x="717042" y="259461"/>
                </a:lnTo>
                <a:lnTo>
                  <a:pt x="720471" y="256540"/>
                </a:lnTo>
                <a:lnTo>
                  <a:pt x="724026" y="253619"/>
                </a:lnTo>
                <a:lnTo>
                  <a:pt x="725606" y="248031"/>
                </a:lnTo>
                <a:lnTo>
                  <a:pt x="725677" y="230378"/>
                </a:lnTo>
                <a:lnTo>
                  <a:pt x="724026" y="224662"/>
                </a:lnTo>
                <a:lnTo>
                  <a:pt x="720598" y="221869"/>
                </a:lnTo>
                <a:lnTo>
                  <a:pt x="717169" y="218948"/>
                </a:lnTo>
                <a:lnTo>
                  <a:pt x="710946" y="21755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930" y="6095238"/>
            <a:ext cx="1052195" cy="271145"/>
          </a:xfrm>
          <a:custGeom>
            <a:avLst/>
            <a:gdLst/>
            <a:ahLst/>
            <a:cxnLst/>
            <a:rect l="l" t="t" r="r" b="b"/>
            <a:pathLst>
              <a:path w="1052195" h="271145">
                <a:moveTo>
                  <a:pt x="72428" y="83185"/>
                </a:moveTo>
                <a:lnTo>
                  <a:pt x="31727" y="93472"/>
                </a:lnTo>
                <a:lnTo>
                  <a:pt x="1866" y="127635"/>
                </a:lnTo>
                <a:lnTo>
                  <a:pt x="0" y="152526"/>
                </a:lnTo>
                <a:lnTo>
                  <a:pt x="1828" y="160400"/>
                </a:lnTo>
                <a:lnTo>
                  <a:pt x="25924" y="191331"/>
                </a:lnTo>
                <a:lnTo>
                  <a:pt x="64864" y="204565"/>
                </a:lnTo>
                <a:lnTo>
                  <a:pt x="72199" y="204850"/>
                </a:lnTo>
                <a:lnTo>
                  <a:pt x="79621" y="204563"/>
                </a:lnTo>
                <a:lnTo>
                  <a:pt x="118538" y="191079"/>
                </a:lnTo>
                <a:lnTo>
                  <a:pt x="142976" y="160274"/>
                </a:lnTo>
                <a:lnTo>
                  <a:pt x="144843" y="135509"/>
                </a:lnTo>
                <a:lnTo>
                  <a:pt x="142976" y="127635"/>
                </a:lnTo>
                <a:lnTo>
                  <a:pt x="139255" y="120269"/>
                </a:lnTo>
                <a:lnTo>
                  <a:pt x="135521" y="112775"/>
                </a:lnTo>
                <a:lnTo>
                  <a:pt x="100634" y="87884"/>
                </a:lnTo>
                <a:lnTo>
                  <a:pt x="79757" y="83472"/>
                </a:lnTo>
                <a:lnTo>
                  <a:pt x="72428" y="83185"/>
                </a:lnTo>
                <a:close/>
              </a:path>
              <a:path w="1052195" h="271145">
                <a:moveTo>
                  <a:pt x="384492" y="19050"/>
                </a:moveTo>
                <a:lnTo>
                  <a:pt x="239496" y="19050"/>
                </a:lnTo>
                <a:lnTo>
                  <a:pt x="236181" y="20065"/>
                </a:lnTo>
                <a:lnTo>
                  <a:pt x="233057" y="21971"/>
                </a:lnTo>
                <a:lnTo>
                  <a:pt x="229933" y="24002"/>
                </a:lnTo>
                <a:lnTo>
                  <a:pt x="228371" y="27432"/>
                </a:lnTo>
                <a:lnTo>
                  <a:pt x="228371" y="258952"/>
                </a:lnTo>
                <a:lnTo>
                  <a:pt x="229933" y="262509"/>
                </a:lnTo>
                <a:lnTo>
                  <a:pt x="233057" y="264540"/>
                </a:lnTo>
                <a:lnTo>
                  <a:pt x="236181" y="266446"/>
                </a:lnTo>
                <a:lnTo>
                  <a:pt x="239496" y="267462"/>
                </a:lnTo>
                <a:lnTo>
                  <a:pt x="386092" y="267462"/>
                </a:lnTo>
                <a:lnTo>
                  <a:pt x="392874" y="256159"/>
                </a:lnTo>
                <a:lnTo>
                  <a:pt x="392874" y="251333"/>
                </a:lnTo>
                <a:lnTo>
                  <a:pt x="392722" y="249174"/>
                </a:lnTo>
                <a:lnTo>
                  <a:pt x="392112" y="245617"/>
                </a:lnTo>
                <a:lnTo>
                  <a:pt x="391579" y="244221"/>
                </a:lnTo>
                <a:lnTo>
                  <a:pt x="390817" y="243204"/>
                </a:lnTo>
                <a:lnTo>
                  <a:pt x="390055" y="242062"/>
                </a:lnTo>
                <a:lnTo>
                  <a:pt x="389178" y="241300"/>
                </a:lnTo>
                <a:lnTo>
                  <a:pt x="387197" y="240284"/>
                </a:lnTo>
                <a:lnTo>
                  <a:pt x="386092" y="240029"/>
                </a:lnTo>
                <a:lnTo>
                  <a:pt x="267665" y="240029"/>
                </a:lnTo>
                <a:lnTo>
                  <a:pt x="267665" y="151129"/>
                </a:lnTo>
                <a:lnTo>
                  <a:pt x="368046" y="151129"/>
                </a:lnTo>
                <a:lnTo>
                  <a:pt x="369150" y="150875"/>
                </a:lnTo>
                <a:lnTo>
                  <a:pt x="374586" y="140588"/>
                </a:lnTo>
                <a:lnTo>
                  <a:pt x="374586" y="135762"/>
                </a:lnTo>
                <a:lnTo>
                  <a:pt x="370141" y="125349"/>
                </a:lnTo>
                <a:lnTo>
                  <a:pt x="369150" y="124713"/>
                </a:lnTo>
                <a:lnTo>
                  <a:pt x="368046" y="124460"/>
                </a:lnTo>
                <a:lnTo>
                  <a:pt x="267665" y="124460"/>
                </a:lnTo>
                <a:lnTo>
                  <a:pt x="267665" y="46482"/>
                </a:lnTo>
                <a:lnTo>
                  <a:pt x="384492" y="46482"/>
                </a:lnTo>
                <a:lnTo>
                  <a:pt x="385597" y="46227"/>
                </a:lnTo>
                <a:lnTo>
                  <a:pt x="391045" y="35306"/>
                </a:lnTo>
                <a:lnTo>
                  <a:pt x="391045" y="30479"/>
                </a:lnTo>
                <a:lnTo>
                  <a:pt x="390855" y="28321"/>
                </a:lnTo>
                <a:lnTo>
                  <a:pt x="390474" y="26670"/>
                </a:lnTo>
                <a:lnTo>
                  <a:pt x="390093" y="24891"/>
                </a:lnTo>
                <a:lnTo>
                  <a:pt x="389597" y="23495"/>
                </a:lnTo>
                <a:lnTo>
                  <a:pt x="388988" y="22351"/>
                </a:lnTo>
                <a:lnTo>
                  <a:pt x="388378" y="21082"/>
                </a:lnTo>
                <a:lnTo>
                  <a:pt x="387578" y="20320"/>
                </a:lnTo>
                <a:lnTo>
                  <a:pt x="385597" y="19303"/>
                </a:lnTo>
                <a:lnTo>
                  <a:pt x="384492" y="19050"/>
                </a:lnTo>
                <a:close/>
              </a:path>
              <a:path w="1052195" h="271145">
                <a:moveTo>
                  <a:pt x="598198" y="106934"/>
                </a:moveTo>
                <a:lnTo>
                  <a:pt x="531685" y="106934"/>
                </a:lnTo>
                <a:lnTo>
                  <a:pt x="538988" y="107823"/>
                </a:lnTo>
                <a:lnTo>
                  <a:pt x="544931" y="109600"/>
                </a:lnTo>
                <a:lnTo>
                  <a:pt x="567550" y="130048"/>
                </a:lnTo>
                <a:lnTo>
                  <a:pt x="569226" y="135127"/>
                </a:lnTo>
                <a:lnTo>
                  <a:pt x="570064" y="140970"/>
                </a:lnTo>
                <a:lnTo>
                  <a:pt x="570064" y="161162"/>
                </a:lnTo>
                <a:lnTo>
                  <a:pt x="541731" y="161162"/>
                </a:lnTo>
                <a:lnTo>
                  <a:pt x="530039" y="161377"/>
                </a:lnTo>
                <a:lnTo>
                  <a:pt x="489329" y="166616"/>
                </a:lnTo>
                <a:lnTo>
                  <a:pt x="454401" y="183356"/>
                </a:lnTo>
                <a:lnTo>
                  <a:pt x="438696" y="218566"/>
                </a:lnTo>
                <a:lnTo>
                  <a:pt x="438696" y="226822"/>
                </a:lnTo>
                <a:lnTo>
                  <a:pt x="464400" y="261747"/>
                </a:lnTo>
                <a:lnTo>
                  <a:pt x="502060" y="270910"/>
                </a:lnTo>
                <a:lnTo>
                  <a:pt x="509981" y="271145"/>
                </a:lnTo>
                <a:lnTo>
                  <a:pt x="519110" y="270718"/>
                </a:lnTo>
                <a:lnTo>
                  <a:pt x="560841" y="256349"/>
                </a:lnTo>
                <a:lnTo>
                  <a:pt x="574164" y="246379"/>
                </a:lnTo>
                <a:lnTo>
                  <a:pt x="515912" y="246379"/>
                </a:lnTo>
                <a:lnTo>
                  <a:pt x="507282" y="245879"/>
                </a:lnTo>
                <a:lnTo>
                  <a:pt x="477304" y="225933"/>
                </a:lnTo>
                <a:lnTo>
                  <a:pt x="477365" y="211472"/>
                </a:lnTo>
                <a:lnTo>
                  <a:pt x="510895" y="186182"/>
                </a:lnTo>
                <a:lnTo>
                  <a:pt x="537844" y="183896"/>
                </a:lnTo>
                <a:lnTo>
                  <a:pt x="607529" y="183896"/>
                </a:lnTo>
                <a:lnTo>
                  <a:pt x="607529" y="146303"/>
                </a:lnTo>
                <a:lnTo>
                  <a:pt x="600303" y="109982"/>
                </a:lnTo>
                <a:lnTo>
                  <a:pt x="598198" y="106934"/>
                </a:lnTo>
                <a:close/>
              </a:path>
              <a:path w="1052195" h="271145">
                <a:moveTo>
                  <a:pt x="607529" y="245617"/>
                </a:moveTo>
                <a:lnTo>
                  <a:pt x="575094" y="245617"/>
                </a:lnTo>
                <a:lnTo>
                  <a:pt x="575094" y="264413"/>
                </a:lnTo>
                <a:lnTo>
                  <a:pt x="587349" y="268604"/>
                </a:lnTo>
                <a:lnTo>
                  <a:pt x="595426" y="268604"/>
                </a:lnTo>
                <a:lnTo>
                  <a:pt x="607529" y="264413"/>
                </a:lnTo>
                <a:lnTo>
                  <a:pt x="607529" y="245617"/>
                </a:lnTo>
                <a:close/>
              </a:path>
              <a:path w="1052195" h="271145">
                <a:moveTo>
                  <a:pt x="607529" y="183896"/>
                </a:moveTo>
                <a:lnTo>
                  <a:pt x="570064" y="183896"/>
                </a:lnTo>
                <a:lnTo>
                  <a:pt x="570064" y="220599"/>
                </a:lnTo>
                <a:lnTo>
                  <a:pt x="563072" y="226822"/>
                </a:lnTo>
                <a:lnTo>
                  <a:pt x="523205" y="245977"/>
                </a:lnTo>
                <a:lnTo>
                  <a:pt x="515912" y="246379"/>
                </a:lnTo>
                <a:lnTo>
                  <a:pt x="574164" y="246379"/>
                </a:lnTo>
                <a:lnTo>
                  <a:pt x="575094" y="245617"/>
                </a:lnTo>
                <a:lnTo>
                  <a:pt x="607529" y="245617"/>
                </a:lnTo>
                <a:lnTo>
                  <a:pt x="607529" y="183896"/>
                </a:lnTo>
                <a:close/>
              </a:path>
              <a:path w="1052195" h="271145">
                <a:moveTo>
                  <a:pt x="526427" y="81279"/>
                </a:moveTo>
                <a:lnTo>
                  <a:pt x="518502" y="81279"/>
                </a:lnTo>
                <a:lnTo>
                  <a:pt x="510666" y="81787"/>
                </a:lnTo>
                <a:lnTo>
                  <a:pt x="469087" y="91566"/>
                </a:lnTo>
                <a:lnTo>
                  <a:pt x="464057" y="93852"/>
                </a:lnTo>
                <a:lnTo>
                  <a:pt x="459028" y="96012"/>
                </a:lnTo>
                <a:lnTo>
                  <a:pt x="448874" y="115824"/>
                </a:lnTo>
                <a:lnTo>
                  <a:pt x="448906" y="116204"/>
                </a:lnTo>
                <a:lnTo>
                  <a:pt x="455066" y="124840"/>
                </a:lnTo>
                <a:lnTo>
                  <a:pt x="458114" y="124840"/>
                </a:lnTo>
                <a:lnTo>
                  <a:pt x="460895" y="123825"/>
                </a:lnTo>
                <a:lnTo>
                  <a:pt x="464629" y="122047"/>
                </a:lnTo>
                <a:lnTo>
                  <a:pt x="468363" y="120141"/>
                </a:lnTo>
                <a:lnTo>
                  <a:pt x="472998" y="118110"/>
                </a:lnTo>
                <a:lnTo>
                  <a:pt x="513715" y="106934"/>
                </a:lnTo>
                <a:lnTo>
                  <a:pt x="598198" y="106934"/>
                </a:lnTo>
                <a:lnTo>
                  <a:pt x="595655" y="103250"/>
                </a:lnTo>
                <a:lnTo>
                  <a:pt x="555942" y="83637"/>
                </a:lnTo>
                <a:lnTo>
                  <a:pt x="537092" y="81541"/>
                </a:lnTo>
                <a:lnTo>
                  <a:pt x="526427" y="81279"/>
                </a:lnTo>
                <a:close/>
              </a:path>
              <a:path w="1052195" h="271145">
                <a:moveTo>
                  <a:pt x="764768" y="81407"/>
                </a:moveTo>
                <a:lnTo>
                  <a:pt x="758164" y="81407"/>
                </a:lnTo>
                <a:lnTo>
                  <a:pt x="748216" y="81764"/>
                </a:lnTo>
                <a:lnTo>
                  <a:pt x="704062" y="94249"/>
                </a:lnTo>
                <a:lnTo>
                  <a:pt x="673713" y="125755"/>
                </a:lnTo>
                <a:lnTo>
                  <a:pt x="662734" y="166104"/>
                </a:lnTo>
                <a:lnTo>
                  <a:pt x="662279" y="178435"/>
                </a:lnTo>
                <a:lnTo>
                  <a:pt x="662660" y="189287"/>
                </a:lnTo>
                <a:lnTo>
                  <a:pt x="671711" y="226313"/>
                </a:lnTo>
                <a:lnTo>
                  <a:pt x="698871" y="257397"/>
                </a:lnTo>
                <a:lnTo>
                  <a:pt x="743107" y="270762"/>
                </a:lnTo>
                <a:lnTo>
                  <a:pt x="753846" y="271145"/>
                </a:lnTo>
                <a:lnTo>
                  <a:pt x="761085" y="271145"/>
                </a:lnTo>
                <a:lnTo>
                  <a:pt x="799058" y="263016"/>
                </a:lnTo>
                <a:lnTo>
                  <a:pt x="822045" y="248920"/>
                </a:lnTo>
                <a:lnTo>
                  <a:pt x="822553" y="248158"/>
                </a:lnTo>
                <a:lnTo>
                  <a:pt x="823061" y="247141"/>
                </a:lnTo>
                <a:lnTo>
                  <a:pt x="823442" y="245999"/>
                </a:lnTo>
                <a:lnTo>
                  <a:pt x="823823" y="244983"/>
                </a:lnTo>
                <a:lnTo>
                  <a:pt x="824054" y="243712"/>
                </a:lnTo>
                <a:lnTo>
                  <a:pt x="749528" y="243712"/>
                </a:lnTo>
                <a:lnTo>
                  <a:pt x="741400" y="242315"/>
                </a:lnTo>
                <a:lnTo>
                  <a:pt x="707872" y="214375"/>
                </a:lnTo>
                <a:lnTo>
                  <a:pt x="701522" y="176657"/>
                </a:lnTo>
                <a:lnTo>
                  <a:pt x="702429" y="160966"/>
                </a:lnTo>
                <a:lnTo>
                  <a:pt x="724154" y="117988"/>
                </a:lnTo>
                <a:lnTo>
                  <a:pt x="757783" y="108076"/>
                </a:lnTo>
                <a:lnTo>
                  <a:pt x="823220" y="108076"/>
                </a:lnTo>
                <a:lnTo>
                  <a:pt x="823188" y="107696"/>
                </a:lnTo>
                <a:lnTo>
                  <a:pt x="822934" y="106299"/>
                </a:lnTo>
                <a:lnTo>
                  <a:pt x="822426" y="105156"/>
                </a:lnTo>
                <a:lnTo>
                  <a:pt x="821918" y="103886"/>
                </a:lnTo>
                <a:lnTo>
                  <a:pt x="821410" y="102870"/>
                </a:lnTo>
                <a:lnTo>
                  <a:pt x="820648" y="101981"/>
                </a:lnTo>
                <a:lnTo>
                  <a:pt x="820013" y="101091"/>
                </a:lnTo>
                <a:lnTo>
                  <a:pt x="783437" y="83947"/>
                </a:lnTo>
                <a:lnTo>
                  <a:pt x="771118" y="81914"/>
                </a:lnTo>
                <a:lnTo>
                  <a:pt x="764768" y="81407"/>
                </a:lnTo>
                <a:close/>
              </a:path>
              <a:path w="1052195" h="271145">
                <a:moveTo>
                  <a:pt x="819378" y="221741"/>
                </a:moveTo>
                <a:lnTo>
                  <a:pt x="816457" y="221741"/>
                </a:lnTo>
                <a:lnTo>
                  <a:pt x="813917" y="222885"/>
                </a:lnTo>
                <a:lnTo>
                  <a:pt x="807440" y="227329"/>
                </a:lnTo>
                <a:lnTo>
                  <a:pt x="803376" y="229870"/>
                </a:lnTo>
                <a:lnTo>
                  <a:pt x="767308" y="243712"/>
                </a:lnTo>
                <a:lnTo>
                  <a:pt x="824054" y="243712"/>
                </a:lnTo>
                <a:lnTo>
                  <a:pt x="824204" y="242062"/>
                </a:lnTo>
                <a:lnTo>
                  <a:pt x="824402" y="240776"/>
                </a:lnTo>
                <a:lnTo>
                  <a:pt x="824331" y="231648"/>
                </a:lnTo>
                <a:lnTo>
                  <a:pt x="824077" y="229742"/>
                </a:lnTo>
                <a:lnTo>
                  <a:pt x="823950" y="227837"/>
                </a:lnTo>
                <a:lnTo>
                  <a:pt x="823560" y="226298"/>
                </a:lnTo>
                <a:lnTo>
                  <a:pt x="822934" y="225171"/>
                </a:lnTo>
                <a:lnTo>
                  <a:pt x="822426" y="223900"/>
                </a:lnTo>
                <a:lnTo>
                  <a:pt x="821791" y="223012"/>
                </a:lnTo>
                <a:lnTo>
                  <a:pt x="820267" y="221996"/>
                </a:lnTo>
                <a:lnTo>
                  <a:pt x="819378" y="221741"/>
                </a:lnTo>
                <a:close/>
              </a:path>
              <a:path w="1052195" h="271145">
                <a:moveTo>
                  <a:pt x="823220" y="108076"/>
                </a:moveTo>
                <a:lnTo>
                  <a:pt x="766546" y="108076"/>
                </a:lnTo>
                <a:lnTo>
                  <a:pt x="774293" y="109220"/>
                </a:lnTo>
                <a:lnTo>
                  <a:pt x="780770" y="111251"/>
                </a:lnTo>
                <a:lnTo>
                  <a:pt x="808583" y="125349"/>
                </a:lnTo>
                <a:lnTo>
                  <a:pt x="811631" y="127381"/>
                </a:lnTo>
                <a:lnTo>
                  <a:pt x="814171" y="128524"/>
                </a:lnTo>
                <a:lnTo>
                  <a:pt x="818489" y="128524"/>
                </a:lnTo>
                <a:lnTo>
                  <a:pt x="820140" y="127508"/>
                </a:lnTo>
                <a:lnTo>
                  <a:pt x="822934" y="123444"/>
                </a:lnTo>
                <a:lnTo>
                  <a:pt x="823569" y="120014"/>
                </a:lnTo>
                <a:lnTo>
                  <a:pt x="823442" y="110744"/>
                </a:lnTo>
                <a:lnTo>
                  <a:pt x="823220" y="108076"/>
                </a:lnTo>
                <a:close/>
              </a:path>
              <a:path w="1052195" h="271145">
                <a:moveTo>
                  <a:pt x="897356" y="0"/>
                </a:moveTo>
                <a:lnTo>
                  <a:pt x="889863" y="0"/>
                </a:lnTo>
                <a:lnTo>
                  <a:pt x="886815" y="126"/>
                </a:lnTo>
                <a:lnTo>
                  <a:pt x="875639" y="3428"/>
                </a:lnTo>
                <a:lnTo>
                  <a:pt x="875004" y="4190"/>
                </a:lnTo>
                <a:lnTo>
                  <a:pt x="874750" y="5079"/>
                </a:lnTo>
                <a:lnTo>
                  <a:pt x="874750" y="263651"/>
                </a:lnTo>
                <a:lnTo>
                  <a:pt x="889863" y="268604"/>
                </a:lnTo>
                <a:lnTo>
                  <a:pt x="897356" y="268604"/>
                </a:lnTo>
                <a:lnTo>
                  <a:pt x="900404" y="268477"/>
                </a:lnTo>
                <a:lnTo>
                  <a:pt x="905357" y="267970"/>
                </a:lnTo>
                <a:lnTo>
                  <a:pt x="907262" y="267588"/>
                </a:lnTo>
                <a:lnTo>
                  <a:pt x="908532" y="267081"/>
                </a:lnTo>
                <a:lnTo>
                  <a:pt x="909929" y="266573"/>
                </a:lnTo>
                <a:lnTo>
                  <a:pt x="910945" y="265938"/>
                </a:lnTo>
                <a:lnTo>
                  <a:pt x="911580" y="265302"/>
                </a:lnTo>
                <a:lnTo>
                  <a:pt x="912215" y="264540"/>
                </a:lnTo>
                <a:lnTo>
                  <a:pt x="912469" y="263651"/>
                </a:lnTo>
                <a:lnTo>
                  <a:pt x="912469" y="141859"/>
                </a:lnTo>
                <a:lnTo>
                  <a:pt x="920184" y="134238"/>
                </a:lnTo>
                <a:lnTo>
                  <a:pt x="956348" y="110807"/>
                </a:lnTo>
                <a:lnTo>
                  <a:pt x="961792" y="109600"/>
                </a:lnTo>
                <a:lnTo>
                  <a:pt x="912469" y="109600"/>
                </a:lnTo>
                <a:lnTo>
                  <a:pt x="912469" y="5079"/>
                </a:lnTo>
                <a:lnTo>
                  <a:pt x="912215" y="4190"/>
                </a:lnTo>
                <a:lnTo>
                  <a:pt x="910945" y="2666"/>
                </a:lnTo>
                <a:lnTo>
                  <a:pt x="909929" y="2032"/>
                </a:lnTo>
                <a:lnTo>
                  <a:pt x="908532" y="1524"/>
                </a:lnTo>
                <a:lnTo>
                  <a:pt x="907262" y="1015"/>
                </a:lnTo>
                <a:lnTo>
                  <a:pt x="905357" y="635"/>
                </a:lnTo>
                <a:lnTo>
                  <a:pt x="900404" y="126"/>
                </a:lnTo>
                <a:lnTo>
                  <a:pt x="897356" y="0"/>
                </a:lnTo>
                <a:close/>
              </a:path>
              <a:path w="1052195" h="271145">
                <a:moveTo>
                  <a:pt x="1040198" y="108712"/>
                </a:moveTo>
                <a:lnTo>
                  <a:pt x="977874" y="108712"/>
                </a:lnTo>
                <a:lnTo>
                  <a:pt x="984224" y="109854"/>
                </a:lnTo>
                <a:lnTo>
                  <a:pt x="995400" y="114426"/>
                </a:lnTo>
                <a:lnTo>
                  <a:pt x="999845" y="117728"/>
                </a:lnTo>
                <a:lnTo>
                  <a:pt x="1003401" y="122174"/>
                </a:lnTo>
                <a:lnTo>
                  <a:pt x="1006957" y="126491"/>
                </a:lnTo>
                <a:lnTo>
                  <a:pt x="1009624" y="131699"/>
                </a:lnTo>
                <a:lnTo>
                  <a:pt x="1013180" y="143637"/>
                </a:lnTo>
                <a:lnTo>
                  <a:pt x="1014196" y="151637"/>
                </a:lnTo>
                <a:lnTo>
                  <a:pt x="1014196" y="263651"/>
                </a:lnTo>
                <a:lnTo>
                  <a:pt x="1014450" y="264540"/>
                </a:lnTo>
                <a:lnTo>
                  <a:pt x="1029309" y="268604"/>
                </a:lnTo>
                <a:lnTo>
                  <a:pt x="1036802" y="268604"/>
                </a:lnTo>
                <a:lnTo>
                  <a:pt x="1051788" y="263651"/>
                </a:lnTo>
                <a:lnTo>
                  <a:pt x="1051788" y="157479"/>
                </a:lnTo>
                <a:lnTo>
                  <a:pt x="1045893" y="119352"/>
                </a:lnTo>
                <a:lnTo>
                  <a:pt x="1043073" y="113379"/>
                </a:lnTo>
                <a:lnTo>
                  <a:pt x="1040198" y="108712"/>
                </a:lnTo>
                <a:close/>
              </a:path>
              <a:path w="1052195" h="271145">
                <a:moveTo>
                  <a:pt x="978255" y="81279"/>
                </a:moveTo>
                <a:lnTo>
                  <a:pt x="936919" y="92241"/>
                </a:lnTo>
                <a:lnTo>
                  <a:pt x="912469" y="109600"/>
                </a:lnTo>
                <a:lnTo>
                  <a:pt x="961792" y="109600"/>
                </a:lnTo>
                <a:lnTo>
                  <a:pt x="963440" y="109235"/>
                </a:lnTo>
                <a:lnTo>
                  <a:pt x="970508" y="108712"/>
                </a:lnTo>
                <a:lnTo>
                  <a:pt x="1040198" y="108712"/>
                </a:lnTo>
                <a:lnTo>
                  <a:pt x="1039658" y="107834"/>
                </a:lnTo>
                <a:lnTo>
                  <a:pt x="1005473" y="84548"/>
                </a:lnTo>
                <a:lnTo>
                  <a:pt x="988137" y="81639"/>
                </a:lnTo>
                <a:lnTo>
                  <a:pt x="978255" y="81279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6773" y="6107938"/>
            <a:ext cx="1106677" cy="32486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39313" y="6107938"/>
            <a:ext cx="241935" cy="258445"/>
          </a:xfrm>
          <a:custGeom>
            <a:avLst/>
            <a:gdLst/>
            <a:ahLst/>
            <a:cxnLst/>
            <a:rect l="l" t="t" r="r" b="b"/>
            <a:pathLst>
              <a:path w="241935" h="258445">
                <a:moveTo>
                  <a:pt x="27178" y="71247"/>
                </a:moveTo>
                <a:lnTo>
                  <a:pt x="19685" y="71247"/>
                </a:lnTo>
                <a:lnTo>
                  <a:pt x="16637" y="71374"/>
                </a:lnTo>
                <a:lnTo>
                  <a:pt x="5461" y="74675"/>
                </a:lnTo>
                <a:lnTo>
                  <a:pt x="4825" y="75437"/>
                </a:lnTo>
                <a:lnTo>
                  <a:pt x="4572" y="76326"/>
                </a:lnTo>
                <a:lnTo>
                  <a:pt x="4572" y="250951"/>
                </a:lnTo>
                <a:lnTo>
                  <a:pt x="19685" y="255904"/>
                </a:lnTo>
                <a:lnTo>
                  <a:pt x="27178" y="255904"/>
                </a:lnTo>
                <a:lnTo>
                  <a:pt x="30225" y="255777"/>
                </a:lnTo>
                <a:lnTo>
                  <a:pt x="35179" y="255270"/>
                </a:lnTo>
                <a:lnTo>
                  <a:pt x="37084" y="254888"/>
                </a:lnTo>
                <a:lnTo>
                  <a:pt x="38354" y="254381"/>
                </a:lnTo>
                <a:lnTo>
                  <a:pt x="39750" y="253873"/>
                </a:lnTo>
                <a:lnTo>
                  <a:pt x="40767" y="253237"/>
                </a:lnTo>
                <a:lnTo>
                  <a:pt x="41401" y="252602"/>
                </a:lnTo>
                <a:lnTo>
                  <a:pt x="42037" y="251840"/>
                </a:lnTo>
                <a:lnTo>
                  <a:pt x="42291" y="250951"/>
                </a:lnTo>
                <a:lnTo>
                  <a:pt x="42291" y="76326"/>
                </a:lnTo>
                <a:lnTo>
                  <a:pt x="42037" y="75437"/>
                </a:lnTo>
                <a:lnTo>
                  <a:pt x="40767" y="73913"/>
                </a:lnTo>
                <a:lnTo>
                  <a:pt x="39750" y="73278"/>
                </a:lnTo>
                <a:lnTo>
                  <a:pt x="38354" y="72771"/>
                </a:lnTo>
                <a:lnTo>
                  <a:pt x="37084" y="72262"/>
                </a:lnTo>
                <a:lnTo>
                  <a:pt x="35179" y="71882"/>
                </a:lnTo>
                <a:lnTo>
                  <a:pt x="30225" y="71374"/>
                </a:lnTo>
                <a:lnTo>
                  <a:pt x="27178" y="71247"/>
                </a:lnTo>
                <a:close/>
              </a:path>
              <a:path w="241935" h="258445">
                <a:moveTo>
                  <a:pt x="32385" y="0"/>
                </a:moveTo>
                <a:lnTo>
                  <a:pt x="14605" y="0"/>
                </a:lnTo>
                <a:lnTo>
                  <a:pt x="8381" y="1397"/>
                </a:lnTo>
                <a:lnTo>
                  <a:pt x="5080" y="4063"/>
                </a:lnTo>
                <a:lnTo>
                  <a:pt x="1650" y="6731"/>
                </a:lnTo>
                <a:lnTo>
                  <a:pt x="82" y="11557"/>
                </a:lnTo>
                <a:lnTo>
                  <a:pt x="0" y="26542"/>
                </a:lnTo>
                <a:lnTo>
                  <a:pt x="1650" y="31496"/>
                </a:lnTo>
                <a:lnTo>
                  <a:pt x="4953" y="34036"/>
                </a:lnTo>
                <a:lnTo>
                  <a:pt x="8255" y="36702"/>
                </a:lnTo>
                <a:lnTo>
                  <a:pt x="14224" y="37973"/>
                </a:lnTo>
                <a:lnTo>
                  <a:pt x="32131" y="37973"/>
                </a:lnTo>
                <a:lnTo>
                  <a:pt x="46609" y="11557"/>
                </a:lnTo>
                <a:lnTo>
                  <a:pt x="44957" y="6603"/>
                </a:lnTo>
                <a:lnTo>
                  <a:pt x="41782" y="3937"/>
                </a:lnTo>
                <a:lnTo>
                  <a:pt x="38481" y="1270"/>
                </a:lnTo>
                <a:lnTo>
                  <a:pt x="32385" y="0"/>
                </a:lnTo>
                <a:close/>
              </a:path>
              <a:path w="241935" h="258445">
                <a:moveTo>
                  <a:pt x="104393" y="216535"/>
                </a:moveTo>
                <a:lnTo>
                  <a:pt x="101726" y="216535"/>
                </a:lnTo>
                <a:lnTo>
                  <a:pt x="100711" y="216788"/>
                </a:lnTo>
                <a:lnTo>
                  <a:pt x="96393" y="233552"/>
                </a:lnTo>
                <a:lnTo>
                  <a:pt x="96774" y="236727"/>
                </a:lnTo>
                <a:lnTo>
                  <a:pt x="109093" y="248665"/>
                </a:lnTo>
                <a:lnTo>
                  <a:pt x="112775" y="250316"/>
                </a:lnTo>
                <a:lnTo>
                  <a:pt x="140335" y="256921"/>
                </a:lnTo>
                <a:lnTo>
                  <a:pt x="146938" y="257937"/>
                </a:lnTo>
                <a:lnTo>
                  <a:pt x="153924" y="258445"/>
                </a:lnTo>
                <a:lnTo>
                  <a:pt x="161289" y="258445"/>
                </a:lnTo>
                <a:lnTo>
                  <a:pt x="201096" y="252735"/>
                </a:lnTo>
                <a:lnTo>
                  <a:pt x="232374" y="233045"/>
                </a:lnTo>
                <a:lnTo>
                  <a:pt x="153415" y="233045"/>
                </a:lnTo>
                <a:lnTo>
                  <a:pt x="145796" y="232156"/>
                </a:lnTo>
                <a:lnTo>
                  <a:pt x="106934" y="217424"/>
                </a:lnTo>
                <a:lnTo>
                  <a:pt x="104393" y="216535"/>
                </a:lnTo>
                <a:close/>
              </a:path>
              <a:path w="241935" h="258445">
                <a:moveTo>
                  <a:pt x="181863" y="68579"/>
                </a:moveTo>
                <a:lnTo>
                  <a:pt x="176275" y="68579"/>
                </a:lnTo>
                <a:lnTo>
                  <a:pt x="167227" y="68841"/>
                </a:lnTo>
                <a:lnTo>
                  <a:pt x="125096" y="80664"/>
                </a:lnTo>
                <a:lnTo>
                  <a:pt x="101345" y="113029"/>
                </a:lnTo>
                <a:lnTo>
                  <a:pt x="101345" y="127508"/>
                </a:lnTo>
                <a:lnTo>
                  <a:pt x="128015" y="161162"/>
                </a:lnTo>
                <a:lnTo>
                  <a:pt x="134112" y="163829"/>
                </a:lnTo>
                <a:lnTo>
                  <a:pt x="140335" y="166624"/>
                </a:lnTo>
                <a:lnTo>
                  <a:pt x="146685" y="169037"/>
                </a:lnTo>
                <a:lnTo>
                  <a:pt x="153162" y="171196"/>
                </a:lnTo>
                <a:lnTo>
                  <a:pt x="159638" y="173482"/>
                </a:lnTo>
                <a:lnTo>
                  <a:pt x="171958" y="177546"/>
                </a:lnTo>
                <a:lnTo>
                  <a:pt x="178053" y="179450"/>
                </a:lnTo>
                <a:lnTo>
                  <a:pt x="183514" y="181737"/>
                </a:lnTo>
                <a:lnTo>
                  <a:pt x="188467" y="184276"/>
                </a:lnTo>
                <a:lnTo>
                  <a:pt x="193294" y="186816"/>
                </a:lnTo>
                <a:lnTo>
                  <a:pt x="197231" y="189864"/>
                </a:lnTo>
                <a:lnTo>
                  <a:pt x="200151" y="193166"/>
                </a:lnTo>
                <a:lnTo>
                  <a:pt x="203200" y="196469"/>
                </a:lnTo>
                <a:lnTo>
                  <a:pt x="204597" y="200533"/>
                </a:lnTo>
                <a:lnTo>
                  <a:pt x="204597" y="210185"/>
                </a:lnTo>
                <a:lnTo>
                  <a:pt x="168275" y="233045"/>
                </a:lnTo>
                <a:lnTo>
                  <a:pt x="232374" y="233045"/>
                </a:lnTo>
                <a:lnTo>
                  <a:pt x="236092" y="226567"/>
                </a:lnTo>
                <a:lnTo>
                  <a:pt x="239902" y="219583"/>
                </a:lnTo>
                <a:lnTo>
                  <a:pt x="241935" y="211709"/>
                </a:lnTo>
                <a:lnTo>
                  <a:pt x="241935" y="195452"/>
                </a:lnTo>
                <a:lnTo>
                  <a:pt x="215137" y="162813"/>
                </a:lnTo>
                <a:lnTo>
                  <a:pt x="176911" y="148589"/>
                </a:lnTo>
                <a:lnTo>
                  <a:pt x="170561" y="146431"/>
                </a:lnTo>
                <a:lnTo>
                  <a:pt x="137540" y="123062"/>
                </a:lnTo>
                <a:lnTo>
                  <a:pt x="137540" y="114426"/>
                </a:lnTo>
                <a:lnTo>
                  <a:pt x="169417" y="93090"/>
                </a:lnTo>
                <a:lnTo>
                  <a:pt x="231394" y="93090"/>
                </a:lnTo>
                <a:lnTo>
                  <a:pt x="231394" y="91821"/>
                </a:lnTo>
                <a:lnTo>
                  <a:pt x="231266" y="90042"/>
                </a:lnTo>
                <a:lnTo>
                  <a:pt x="230759" y="87249"/>
                </a:lnTo>
                <a:lnTo>
                  <a:pt x="230632" y="86106"/>
                </a:lnTo>
                <a:lnTo>
                  <a:pt x="218948" y="76326"/>
                </a:lnTo>
                <a:lnTo>
                  <a:pt x="215773" y="74929"/>
                </a:lnTo>
                <a:lnTo>
                  <a:pt x="212089" y="73660"/>
                </a:lnTo>
                <a:lnTo>
                  <a:pt x="203200" y="71374"/>
                </a:lnTo>
                <a:lnTo>
                  <a:pt x="198247" y="70485"/>
                </a:lnTo>
                <a:lnTo>
                  <a:pt x="187325" y="68961"/>
                </a:lnTo>
                <a:lnTo>
                  <a:pt x="181863" y="68579"/>
                </a:lnTo>
                <a:close/>
              </a:path>
              <a:path w="241935" h="258445">
                <a:moveTo>
                  <a:pt x="231394" y="93090"/>
                </a:moveTo>
                <a:lnTo>
                  <a:pt x="183007" y="93090"/>
                </a:lnTo>
                <a:lnTo>
                  <a:pt x="189357" y="93852"/>
                </a:lnTo>
                <a:lnTo>
                  <a:pt x="200533" y="96647"/>
                </a:lnTo>
                <a:lnTo>
                  <a:pt x="219456" y="104266"/>
                </a:lnTo>
                <a:lnTo>
                  <a:pt x="222123" y="105663"/>
                </a:lnTo>
                <a:lnTo>
                  <a:pt x="224027" y="106299"/>
                </a:lnTo>
                <a:lnTo>
                  <a:pt x="226313" y="106299"/>
                </a:lnTo>
                <a:lnTo>
                  <a:pt x="227202" y="106172"/>
                </a:lnTo>
                <a:lnTo>
                  <a:pt x="227964" y="105663"/>
                </a:lnTo>
                <a:lnTo>
                  <a:pt x="228726" y="105283"/>
                </a:lnTo>
                <a:lnTo>
                  <a:pt x="231351" y="96647"/>
                </a:lnTo>
                <a:lnTo>
                  <a:pt x="231394" y="9309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32885" y="6096000"/>
            <a:ext cx="1175512" cy="2703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79594" y="6176517"/>
            <a:ext cx="367030" cy="189865"/>
          </a:xfrm>
          <a:custGeom>
            <a:avLst/>
            <a:gdLst/>
            <a:ahLst/>
            <a:cxnLst/>
            <a:rect l="l" t="t" r="r" b="b"/>
            <a:pathLst>
              <a:path w="367029" h="189864">
                <a:moveTo>
                  <a:pt x="159416" y="25654"/>
                </a:moveTo>
                <a:lnTo>
                  <a:pt x="92963" y="25654"/>
                </a:lnTo>
                <a:lnTo>
                  <a:pt x="100202" y="26543"/>
                </a:lnTo>
                <a:lnTo>
                  <a:pt x="106171" y="28321"/>
                </a:lnTo>
                <a:lnTo>
                  <a:pt x="112140" y="29972"/>
                </a:lnTo>
                <a:lnTo>
                  <a:pt x="116966" y="32512"/>
                </a:lnTo>
                <a:lnTo>
                  <a:pt x="120650" y="35941"/>
                </a:lnTo>
                <a:lnTo>
                  <a:pt x="124459" y="39370"/>
                </a:lnTo>
                <a:lnTo>
                  <a:pt x="127126" y="43561"/>
                </a:lnTo>
                <a:lnTo>
                  <a:pt x="128777" y="48768"/>
                </a:lnTo>
                <a:lnTo>
                  <a:pt x="130428" y="53848"/>
                </a:lnTo>
                <a:lnTo>
                  <a:pt x="131317" y="59690"/>
                </a:lnTo>
                <a:lnTo>
                  <a:pt x="131317" y="79883"/>
                </a:lnTo>
                <a:lnTo>
                  <a:pt x="102996" y="79883"/>
                </a:lnTo>
                <a:lnTo>
                  <a:pt x="91303" y="80097"/>
                </a:lnTo>
                <a:lnTo>
                  <a:pt x="50575" y="85336"/>
                </a:lnTo>
                <a:lnTo>
                  <a:pt x="15620" y="102076"/>
                </a:lnTo>
                <a:lnTo>
                  <a:pt x="0" y="137287"/>
                </a:lnTo>
                <a:lnTo>
                  <a:pt x="0" y="145542"/>
                </a:lnTo>
                <a:lnTo>
                  <a:pt x="25653" y="180467"/>
                </a:lnTo>
                <a:lnTo>
                  <a:pt x="63341" y="189630"/>
                </a:lnTo>
                <a:lnTo>
                  <a:pt x="71246" y="189865"/>
                </a:lnTo>
                <a:lnTo>
                  <a:pt x="80367" y="189438"/>
                </a:lnTo>
                <a:lnTo>
                  <a:pt x="122094" y="175069"/>
                </a:lnTo>
                <a:lnTo>
                  <a:pt x="135349" y="165100"/>
                </a:lnTo>
                <a:lnTo>
                  <a:pt x="77215" y="165100"/>
                </a:lnTo>
                <a:lnTo>
                  <a:pt x="68574" y="164599"/>
                </a:lnTo>
                <a:lnTo>
                  <a:pt x="38607" y="144653"/>
                </a:lnTo>
                <a:lnTo>
                  <a:pt x="38667" y="130192"/>
                </a:lnTo>
                <a:lnTo>
                  <a:pt x="72135" y="104902"/>
                </a:lnTo>
                <a:lnTo>
                  <a:pt x="99059" y="102616"/>
                </a:lnTo>
                <a:lnTo>
                  <a:pt x="168782" y="102616"/>
                </a:lnTo>
                <a:lnTo>
                  <a:pt x="168782" y="65024"/>
                </a:lnTo>
                <a:lnTo>
                  <a:pt x="161543" y="28702"/>
                </a:lnTo>
                <a:lnTo>
                  <a:pt x="159416" y="25654"/>
                </a:lnTo>
                <a:close/>
              </a:path>
              <a:path w="367029" h="189864">
                <a:moveTo>
                  <a:pt x="168782" y="164337"/>
                </a:moveTo>
                <a:lnTo>
                  <a:pt x="136270" y="164337"/>
                </a:lnTo>
                <a:lnTo>
                  <a:pt x="136270" y="183134"/>
                </a:lnTo>
                <a:lnTo>
                  <a:pt x="148589" y="187325"/>
                </a:lnTo>
                <a:lnTo>
                  <a:pt x="156717" y="187325"/>
                </a:lnTo>
                <a:lnTo>
                  <a:pt x="168782" y="183134"/>
                </a:lnTo>
                <a:lnTo>
                  <a:pt x="168782" y="164337"/>
                </a:lnTo>
                <a:close/>
              </a:path>
              <a:path w="367029" h="189864">
                <a:moveTo>
                  <a:pt x="168782" y="102616"/>
                </a:moveTo>
                <a:lnTo>
                  <a:pt x="131317" y="102616"/>
                </a:lnTo>
                <a:lnTo>
                  <a:pt x="131317" y="139319"/>
                </a:lnTo>
                <a:lnTo>
                  <a:pt x="124335" y="145542"/>
                </a:lnTo>
                <a:lnTo>
                  <a:pt x="84449" y="164697"/>
                </a:lnTo>
                <a:lnTo>
                  <a:pt x="77215" y="165100"/>
                </a:lnTo>
                <a:lnTo>
                  <a:pt x="135349" y="165100"/>
                </a:lnTo>
                <a:lnTo>
                  <a:pt x="136270" y="164337"/>
                </a:lnTo>
                <a:lnTo>
                  <a:pt x="168782" y="164337"/>
                </a:lnTo>
                <a:lnTo>
                  <a:pt x="168782" y="102616"/>
                </a:lnTo>
                <a:close/>
              </a:path>
              <a:path w="367029" h="189864">
                <a:moveTo>
                  <a:pt x="87629" y="0"/>
                </a:moveTo>
                <a:lnTo>
                  <a:pt x="79755" y="0"/>
                </a:lnTo>
                <a:lnTo>
                  <a:pt x="71881" y="508"/>
                </a:lnTo>
                <a:lnTo>
                  <a:pt x="30352" y="10287"/>
                </a:lnTo>
                <a:lnTo>
                  <a:pt x="25272" y="12573"/>
                </a:lnTo>
                <a:lnTo>
                  <a:pt x="20319" y="14732"/>
                </a:lnTo>
                <a:lnTo>
                  <a:pt x="16763" y="16764"/>
                </a:lnTo>
                <a:lnTo>
                  <a:pt x="14731" y="18415"/>
                </a:lnTo>
                <a:lnTo>
                  <a:pt x="12572" y="20066"/>
                </a:lnTo>
                <a:lnTo>
                  <a:pt x="11302" y="21844"/>
                </a:lnTo>
                <a:lnTo>
                  <a:pt x="10794" y="23622"/>
                </a:lnTo>
                <a:lnTo>
                  <a:pt x="10286" y="25527"/>
                </a:lnTo>
                <a:lnTo>
                  <a:pt x="10159" y="34925"/>
                </a:lnTo>
                <a:lnTo>
                  <a:pt x="10413" y="36576"/>
                </a:lnTo>
                <a:lnTo>
                  <a:pt x="16255" y="43561"/>
                </a:lnTo>
                <a:lnTo>
                  <a:pt x="19303" y="43561"/>
                </a:lnTo>
                <a:lnTo>
                  <a:pt x="22097" y="42545"/>
                </a:lnTo>
                <a:lnTo>
                  <a:pt x="25907" y="40767"/>
                </a:lnTo>
                <a:lnTo>
                  <a:pt x="29590" y="38862"/>
                </a:lnTo>
                <a:lnTo>
                  <a:pt x="34289" y="36830"/>
                </a:lnTo>
                <a:lnTo>
                  <a:pt x="74929" y="25654"/>
                </a:lnTo>
                <a:lnTo>
                  <a:pt x="159416" y="25654"/>
                </a:lnTo>
                <a:lnTo>
                  <a:pt x="156844" y="21971"/>
                </a:lnTo>
                <a:lnTo>
                  <a:pt x="117205" y="2357"/>
                </a:lnTo>
                <a:lnTo>
                  <a:pt x="98345" y="261"/>
                </a:lnTo>
                <a:lnTo>
                  <a:pt x="87629" y="0"/>
                </a:lnTo>
                <a:close/>
              </a:path>
              <a:path w="367029" h="189864">
                <a:moveTo>
                  <a:pt x="229488" y="147955"/>
                </a:moveTo>
                <a:lnTo>
                  <a:pt x="226821" y="147955"/>
                </a:lnTo>
                <a:lnTo>
                  <a:pt x="225805" y="148209"/>
                </a:lnTo>
                <a:lnTo>
                  <a:pt x="221487" y="164973"/>
                </a:lnTo>
                <a:lnTo>
                  <a:pt x="221868" y="168148"/>
                </a:lnTo>
                <a:lnTo>
                  <a:pt x="234187" y="180086"/>
                </a:lnTo>
                <a:lnTo>
                  <a:pt x="237870" y="181737"/>
                </a:lnTo>
                <a:lnTo>
                  <a:pt x="265429" y="188341"/>
                </a:lnTo>
                <a:lnTo>
                  <a:pt x="272033" y="189357"/>
                </a:lnTo>
                <a:lnTo>
                  <a:pt x="279018" y="189865"/>
                </a:lnTo>
                <a:lnTo>
                  <a:pt x="286384" y="189865"/>
                </a:lnTo>
                <a:lnTo>
                  <a:pt x="326191" y="184155"/>
                </a:lnTo>
                <a:lnTo>
                  <a:pt x="357469" y="164465"/>
                </a:lnTo>
                <a:lnTo>
                  <a:pt x="278510" y="164465"/>
                </a:lnTo>
                <a:lnTo>
                  <a:pt x="270890" y="163576"/>
                </a:lnTo>
                <a:lnTo>
                  <a:pt x="232028" y="148844"/>
                </a:lnTo>
                <a:lnTo>
                  <a:pt x="229488" y="147955"/>
                </a:lnTo>
                <a:close/>
              </a:path>
              <a:path w="367029" h="189864">
                <a:moveTo>
                  <a:pt x="306958" y="0"/>
                </a:moveTo>
                <a:lnTo>
                  <a:pt x="301370" y="0"/>
                </a:lnTo>
                <a:lnTo>
                  <a:pt x="292322" y="261"/>
                </a:lnTo>
                <a:lnTo>
                  <a:pt x="250191" y="12084"/>
                </a:lnTo>
                <a:lnTo>
                  <a:pt x="226440" y="44450"/>
                </a:lnTo>
                <a:lnTo>
                  <a:pt x="226440" y="58928"/>
                </a:lnTo>
                <a:lnTo>
                  <a:pt x="253110" y="92583"/>
                </a:lnTo>
                <a:lnTo>
                  <a:pt x="259206" y="95250"/>
                </a:lnTo>
                <a:lnTo>
                  <a:pt x="265429" y="98044"/>
                </a:lnTo>
                <a:lnTo>
                  <a:pt x="271779" y="100457"/>
                </a:lnTo>
                <a:lnTo>
                  <a:pt x="278256" y="102616"/>
                </a:lnTo>
                <a:lnTo>
                  <a:pt x="284733" y="104902"/>
                </a:lnTo>
                <a:lnTo>
                  <a:pt x="297052" y="108966"/>
                </a:lnTo>
                <a:lnTo>
                  <a:pt x="303148" y="110871"/>
                </a:lnTo>
                <a:lnTo>
                  <a:pt x="308609" y="113157"/>
                </a:lnTo>
                <a:lnTo>
                  <a:pt x="313563" y="115697"/>
                </a:lnTo>
                <a:lnTo>
                  <a:pt x="318388" y="118237"/>
                </a:lnTo>
                <a:lnTo>
                  <a:pt x="322325" y="121285"/>
                </a:lnTo>
                <a:lnTo>
                  <a:pt x="325246" y="124587"/>
                </a:lnTo>
                <a:lnTo>
                  <a:pt x="328294" y="127889"/>
                </a:lnTo>
                <a:lnTo>
                  <a:pt x="329691" y="131953"/>
                </a:lnTo>
                <a:lnTo>
                  <a:pt x="329691" y="141605"/>
                </a:lnTo>
                <a:lnTo>
                  <a:pt x="293369" y="164465"/>
                </a:lnTo>
                <a:lnTo>
                  <a:pt x="357469" y="164465"/>
                </a:lnTo>
                <a:lnTo>
                  <a:pt x="361188" y="157987"/>
                </a:lnTo>
                <a:lnTo>
                  <a:pt x="364997" y="151003"/>
                </a:lnTo>
                <a:lnTo>
                  <a:pt x="367029" y="143129"/>
                </a:lnTo>
                <a:lnTo>
                  <a:pt x="367029" y="126873"/>
                </a:lnTo>
                <a:lnTo>
                  <a:pt x="340232" y="94234"/>
                </a:lnTo>
                <a:lnTo>
                  <a:pt x="302005" y="80010"/>
                </a:lnTo>
                <a:lnTo>
                  <a:pt x="295655" y="77851"/>
                </a:lnTo>
                <a:lnTo>
                  <a:pt x="262635" y="54483"/>
                </a:lnTo>
                <a:lnTo>
                  <a:pt x="262635" y="45847"/>
                </a:lnTo>
                <a:lnTo>
                  <a:pt x="294513" y="24511"/>
                </a:lnTo>
                <a:lnTo>
                  <a:pt x="356488" y="24511"/>
                </a:lnTo>
                <a:lnTo>
                  <a:pt x="356488" y="23241"/>
                </a:lnTo>
                <a:lnTo>
                  <a:pt x="356361" y="21462"/>
                </a:lnTo>
                <a:lnTo>
                  <a:pt x="355853" y="18669"/>
                </a:lnTo>
                <a:lnTo>
                  <a:pt x="355726" y="17526"/>
                </a:lnTo>
                <a:lnTo>
                  <a:pt x="344042" y="7747"/>
                </a:lnTo>
                <a:lnTo>
                  <a:pt x="340867" y="6350"/>
                </a:lnTo>
                <a:lnTo>
                  <a:pt x="337184" y="5080"/>
                </a:lnTo>
                <a:lnTo>
                  <a:pt x="328294" y="2794"/>
                </a:lnTo>
                <a:lnTo>
                  <a:pt x="323341" y="1905"/>
                </a:lnTo>
                <a:lnTo>
                  <a:pt x="312419" y="381"/>
                </a:lnTo>
                <a:lnTo>
                  <a:pt x="306958" y="0"/>
                </a:lnTo>
                <a:close/>
              </a:path>
              <a:path w="367029" h="189864">
                <a:moveTo>
                  <a:pt x="356488" y="24511"/>
                </a:moveTo>
                <a:lnTo>
                  <a:pt x="308101" y="24511"/>
                </a:lnTo>
                <a:lnTo>
                  <a:pt x="314451" y="25273"/>
                </a:lnTo>
                <a:lnTo>
                  <a:pt x="325627" y="28067"/>
                </a:lnTo>
                <a:lnTo>
                  <a:pt x="344550" y="35687"/>
                </a:lnTo>
                <a:lnTo>
                  <a:pt x="347217" y="37084"/>
                </a:lnTo>
                <a:lnTo>
                  <a:pt x="349122" y="37719"/>
                </a:lnTo>
                <a:lnTo>
                  <a:pt x="351408" y="37719"/>
                </a:lnTo>
                <a:lnTo>
                  <a:pt x="352297" y="37592"/>
                </a:lnTo>
                <a:lnTo>
                  <a:pt x="353059" y="37084"/>
                </a:lnTo>
                <a:lnTo>
                  <a:pt x="353821" y="36703"/>
                </a:lnTo>
                <a:lnTo>
                  <a:pt x="356446" y="28067"/>
                </a:lnTo>
                <a:lnTo>
                  <a:pt x="356488" y="24511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00548" y="6110858"/>
            <a:ext cx="1000125" cy="321945"/>
          </a:xfrm>
          <a:custGeom>
            <a:avLst/>
            <a:gdLst/>
            <a:ahLst/>
            <a:cxnLst/>
            <a:rect l="l" t="t" r="r" b="b"/>
            <a:pathLst>
              <a:path w="1000125" h="321945">
                <a:moveTo>
                  <a:pt x="240411" y="41783"/>
                </a:moveTo>
                <a:lnTo>
                  <a:pt x="240385" y="31877"/>
                </a:lnTo>
                <a:lnTo>
                  <a:pt x="240157" y="29972"/>
                </a:lnTo>
                <a:lnTo>
                  <a:pt x="239522" y="28194"/>
                </a:lnTo>
                <a:lnTo>
                  <a:pt x="238633" y="25654"/>
                </a:lnTo>
                <a:lnTo>
                  <a:pt x="224409" y="15621"/>
                </a:lnTo>
                <a:lnTo>
                  <a:pt x="219202" y="12954"/>
                </a:lnTo>
                <a:lnTo>
                  <a:pt x="178562" y="2413"/>
                </a:lnTo>
                <a:lnTo>
                  <a:pt x="146812" y="0"/>
                </a:lnTo>
                <a:lnTo>
                  <a:pt x="130632" y="596"/>
                </a:lnTo>
                <a:lnTo>
                  <a:pt x="86868" y="9271"/>
                </a:lnTo>
                <a:lnTo>
                  <a:pt x="50622" y="27508"/>
                </a:lnTo>
                <a:lnTo>
                  <a:pt x="16408" y="64782"/>
                </a:lnTo>
                <a:lnTo>
                  <a:pt x="2641" y="101752"/>
                </a:lnTo>
                <a:lnTo>
                  <a:pt x="0" y="129921"/>
                </a:lnTo>
                <a:lnTo>
                  <a:pt x="596" y="143789"/>
                </a:lnTo>
                <a:lnTo>
                  <a:pt x="9779" y="181356"/>
                </a:lnTo>
                <a:lnTo>
                  <a:pt x="38227" y="220980"/>
                </a:lnTo>
                <a:lnTo>
                  <a:pt x="70827" y="241439"/>
                </a:lnTo>
                <a:lnTo>
                  <a:pt x="112560" y="253072"/>
                </a:lnTo>
                <a:lnTo>
                  <a:pt x="145034" y="255270"/>
                </a:lnTo>
                <a:lnTo>
                  <a:pt x="152527" y="255270"/>
                </a:lnTo>
                <a:lnTo>
                  <a:pt x="197739" y="249174"/>
                </a:lnTo>
                <a:lnTo>
                  <a:pt x="229108" y="239014"/>
                </a:lnTo>
                <a:lnTo>
                  <a:pt x="233553" y="237236"/>
                </a:lnTo>
                <a:lnTo>
                  <a:pt x="236474" y="235077"/>
                </a:lnTo>
                <a:lnTo>
                  <a:pt x="237744" y="232664"/>
                </a:lnTo>
                <a:lnTo>
                  <a:pt x="239141" y="230251"/>
                </a:lnTo>
                <a:lnTo>
                  <a:pt x="239903" y="227330"/>
                </a:lnTo>
                <a:lnTo>
                  <a:pt x="239903" y="226441"/>
                </a:lnTo>
                <a:lnTo>
                  <a:pt x="239903" y="127000"/>
                </a:lnTo>
                <a:lnTo>
                  <a:pt x="239522" y="124968"/>
                </a:lnTo>
                <a:lnTo>
                  <a:pt x="237998" y="121412"/>
                </a:lnTo>
                <a:lnTo>
                  <a:pt x="236855" y="120015"/>
                </a:lnTo>
                <a:lnTo>
                  <a:pt x="235458" y="118999"/>
                </a:lnTo>
                <a:lnTo>
                  <a:pt x="234188" y="117983"/>
                </a:lnTo>
                <a:lnTo>
                  <a:pt x="232664" y="117221"/>
                </a:lnTo>
                <a:lnTo>
                  <a:pt x="230886" y="116713"/>
                </a:lnTo>
                <a:lnTo>
                  <a:pt x="229235" y="116205"/>
                </a:lnTo>
                <a:lnTo>
                  <a:pt x="227584" y="115951"/>
                </a:lnTo>
                <a:lnTo>
                  <a:pt x="130683" y="115951"/>
                </a:lnTo>
                <a:lnTo>
                  <a:pt x="129540" y="116205"/>
                </a:lnTo>
                <a:lnTo>
                  <a:pt x="128651" y="116713"/>
                </a:lnTo>
                <a:lnTo>
                  <a:pt x="127635" y="117221"/>
                </a:lnTo>
                <a:lnTo>
                  <a:pt x="126873" y="117983"/>
                </a:lnTo>
                <a:lnTo>
                  <a:pt x="126238" y="119126"/>
                </a:lnTo>
                <a:lnTo>
                  <a:pt x="125476" y="120142"/>
                </a:lnTo>
                <a:lnTo>
                  <a:pt x="124968" y="121539"/>
                </a:lnTo>
                <a:lnTo>
                  <a:pt x="124460" y="125095"/>
                </a:lnTo>
                <a:lnTo>
                  <a:pt x="124218" y="127000"/>
                </a:lnTo>
                <a:lnTo>
                  <a:pt x="124206" y="134112"/>
                </a:lnTo>
                <a:lnTo>
                  <a:pt x="124841" y="137541"/>
                </a:lnTo>
                <a:lnTo>
                  <a:pt x="126238" y="139700"/>
                </a:lnTo>
                <a:lnTo>
                  <a:pt x="127508" y="141859"/>
                </a:lnTo>
                <a:lnTo>
                  <a:pt x="129413" y="143002"/>
                </a:lnTo>
                <a:lnTo>
                  <a:pt x="200533" y="143002"/>
                </a:lnTo>
                <a:lnTo>
                  <a:pt x="200533" y="215392"/>
                </a:lnTo>
                <a:lnTo>
                  <a:pt x="160426" y="225780"/>
                </a:lnTo>
                <a:lnTo>
                  <a:pt x="146685" y="226441"/>
                </a:lnTo>
                <a:lnTo>
                  <a:pt x="135318" y="226047"/>
                </a:lnTo>
                <a:lnTo>
                  <a:pt x="94957" y="216331"/>
                </a:lnTo>
                <a:lnTo>
                  <a:pt x="58585" y="186664"/>
                </a:lnTo>
                <a:lnTo>
                  <a:pt x="43256" y="149860"/>
                </a:lnTo>
                <a:lnTo>
                  <a:pt x="41376" y="129921"/>
                </a:lnTo>
                <a:lnTo>
                  <a:pt x="41376" y="124968"/>
                </a:lnTo>
                <a:lnTo>
                  <a:pt x="52514" y="79070"/>
                </a:lnTo>
                <a:lnTo>
                  <a:pt x="84175" y="44615"/>
                </a:lnTo>
                <a:lnTo>
                  <a:pt x="122770" y="30035"/>
                </a:lnTo>
                <a:lnTo>
                  <a:pt x="145923" y="28194"/>
                </a:lnTo>
                <a:lnTo>
                  <a:pt x="155854" y="28422"/>
                </a:lnTo>
                <a:lnTo>
                  <a:pt x="195402" y="35687"/>
                </a:lnTo>
                <a:lnTo>
                  <a:pt x="224282" y="48006"/>
                </a:lnTo>
                <a:lnTo>
                  <a:pt x="228600" y="50419"/>
                </a:lnTo>
                <a:lnTo>
                  <a:pt x="231648" y="51562"/>
                </a:lnTo>
                <a:lnTo>
                  <a:pt x="234569" y="51562"/>
                </a:lnTo>
                <a:lnTo>
                  <a:pt x="240030" y="43688"/>
                </a:lnTo>
                <a:lnTo>
                  <a:pt x="240411" y="41783"/>
                </a:lnTo>
                <a:close/>
              </a:path>
              <a:path w="1000125" h="321945">
                <a:moveTo>
                  <a:pt x="428256" y="92456"/>
                </a:moveTo>
                <a:lnTo>
                  <a:pt x="420497" y="68707"/>
                </a:lnTo>
                <a:lnTo>
                  <a:pt x="418338" y="68072"/>
                </a:lnTo>
                <a:lnTo>
                  <a:pt x="415925" y="67437"/>
                </a:lnTo>
                <a:lnTo>
                  <a:pt x="410337" y="66421"/>
                </a:lnTo>
                <a:lnTo>
                  <a:pt x="407797" y="66040"/>
                </a:lnTo>
                <a:lnTo>
                  <a:pt x="405257" y="65913"/>
                </a:lnTo>
                <a:lnTo>
                  <a:pt x="402717" y="65659"/>
                </a:lnTo>
                <a:lnTo>
                  <a:pt x="394081" y="65659"/>
                </a:lnTo>
                <a:lnTo>
                  <a:pt x="389763" y="66040"/>
                </a:lnTo>
                <a:lnTo>
                  <a:pt x="381000" y="68072"/>
                </a:lnTo>
                <a:lnTo>
                  <a:pt x="376682" y="69723"/>
                </a:lnTo>
                <a:lnTo>
                  <a:pt x="372237" y="72263"/>
                </a:lnTo>
                <a:lnTo>
                  <a:pt x="367792" y="74676"/>
                </a:lnTo>
                <a:lnTo>
                  <a:pt x="363093" y="78105"/>
                </a:lnTo>
                <a:lnTo>
                  <a:pt x="358140" y="82550"/>
                </a:lnTo>
                <a:lnTo>
                  <a:pt x="353187" y="86868"/>
                </a:lnTo>
                <a:lnTo>
                  <a:pt x="347980" y="92456"/>
                </a:lnTo>
                <a:lnTo>
                  <a:pt x="342265" y="99441"/>
                </a:lnTo>
                <a:lnTo>
                  <a:pt x="342188" y="73025"/>
                </a:lnTo>
                <a:lnTo>
                  <a:pt x="328803" y="68326"/>
                </a:lnTo>
                <a:lnTo>
                  <a:pt x="321945" y="68326"/>
                </a:lnTo>
                <a:lnTo>
                  <a:pt x="308991" y="71628"/>
                </a:lnTo>
                <a:lnTo>
                  <a:pt x="308483" y="72390"/>
                </a:lnTo>
                <a:lnTo>
                  <a:pt x="308292" y="73025"/>
                </a:lnTo>
                <a:lnTo>
                  <a:pt x="308229" y="248031"/>
                </a:lnTo>
                <a:lnTo>
                  <a:pt x="308483" y="248920"/>
                </a:lnTo>
                <a:lnTo>
                  <a:pt x="323342" y="252984"/>
                </a:lnTo>
                <a:lnTo>
                  <a:pt x="330835" y="252984"/>
                </a:lnTo>
                <a:lnTo>
                  <a:pt x="333883" y="252857"/>
                </a:lnTo>
                <a:lnTo>
                  <a:pt x="338836" y="252349"/>
                </a:lnTo>
                <a:lnTo>
                  <a:pt x="340741" y="251968"/>
                </a:lnTo>
                <a:lnTo>
                  <a:pt x="342011" y="251460"/>
                </a:lnTo>
                <a:lnTo>
                  <a:pt x="343408" y="250952"/>
                </a:lnTo>
                <a:lnTo>
                  <a:pt x="344424" y="250317"/>
                </a:lnTo>
                <a:lnTo>
                  <a:pt x="345059" y="249682"/>
                </a:lnTo>
                <a:lnTo>
                  <a:pt x="345694" y="248920"/>
                </a:lnTo>
                <a:lnTo>
                  <a:pt x="345948" y="248031"/>
                </a:lnTo>
                <a:lnTo>
                  <a:pt x="345948" y="133350"/>
                </a:lnTo>
                <a:lnTo>
                  <a:pt x="351282" y="126365"/>
                </a:lnTo>
                <a:lnTo>
                  <a:pt x="356108" y="120396"/>
                </a:lnTo>
                <a:lnTo>
                  <a:pt x="360553" y="115570"/>
                </a:lnTo>
                <a:lnTo>
                  <a:pt x="364998" y="110617"/>
                </a:lnTo>
                <a:lnTo>
                  <a:pt x="384810" y="97536"/>
                </a:lnTo>
                <a:lnTo>
                  <a:pt x="388493" y="96139"/>
                </a:lnTo>
                <a:lnTo>
                  <a:pt x="392176" y="95504"/>
                </a:lnTo>
                <a:lnTo>
                  <a:pt x="399161" y="95504"/>
                </a:lnTo>
                <a:lnTo>
                  <a:pt x="402209" y="95758"/>
                </a:lnTo>
                <a:lnTo>
                  <a:pt x="404876" y="96393"/>
                </a:lnTo>
                <a:lnTo>
                  <a:pt x="407670" y="96901"/>
                </a:lnTo>
                <a:lnTo>
                  <a:pt x="410083" y="97409"/>
                </a:lnTo>
                <a:lnTo>
                  <a:pt x="412369" y="97917"/>
                </a:lnTo>
                <a:lnTo>
                  <a:pt x="414528" y="98552"/>
                </a:lnTo>
                <a:lnTo>
                  <a:pt x="416560" y="99060"/>
                </a:lnTo>
                <a:lnTo>
                  <a:pt x="418211" y="99695"/>
                </a:lnTo>
                <a:lnTo>
                  <a:pt x="419989" y="100203"/>
                </a:lnTo>
                <a:lnTo>
                  <a:pt x="421513" y="100584"/>
                </a:lnTo>
                <a:lnTo>
                  <a:pt x="423926" y="100584"/>
                </a:lnTo>
                <a:lnTo>
                  <a:pt x="427228" y="97155"/>
                </a:lnTo>
                <a:lnTo>
                  <a:pt x="427736" y="96139"/>
                </a:lnTo>
                <a:lnTo>
                  <a:pt x="427837" y="95504"/>
                </a:lnTo>
                <a:lnTo>
                  <a:pt x="427990" y="94615"/>
                </a:lnTo>
                <a:lnTo>
                  <a:pt x="428244" y="92710"/>
                </a:lnTo>
                <a:lnTo>
                  <a:pt x="428256" y="92456"/>
                </a:lnTo>
                <a:close/>
              </a:path>
              <a:path w="1000125" h="321945">
                <a:moveTo>
                  <a:pt x="626237" y="130683"/>
                </a:moveTo>
                <a:lnTo>
                  <a:pt x="616864" y="91313"/>
                </a:lnTo>
                <a:lnTo>
                  <a:pt x="614299" y="87630"/>
                </a:lnTo>
                <a:lnTo>
                  <a:pt x="574649" y="68021"/>
                </a:lnTo>
                <a:lnTo>
                  <a:pt x="545084" y="65659"/>
                </a:lnTo>
                <a:lnTo>
                  <a:pt x="537210" y="65659"/>
                </a:lnTo>
                <a:lnTo>
                  <a:pt x="493522" y="73914"/>
                </a:lnTo>
                <a:lnTo>
                  <a:pt x="482727" y="78232"/>
                </a:lnTo>
                <a:lnTo>
                  <a:pt x="477774" y="80391"/>
                </a:lnTo>
                <a:lnTo>
                  <a:pt x="474218" y="82423"/>
                </a:lnTo>
                <a:lnTo>
                  <a:pt x="472186" y="84074"/>
                </a:lnTo>
                <a:lnTo>
                  <a:pt x="470027" y="85725"/>
                </a:lnTo>
                <a:lnTo>
                  <a:pt x="468757" y="87503"/>
                </a:lnTo>
                <a:lnTo>
                  <a:pt x="468249" y="89281"/>
                </a:lnTo>
                <a:lnTo>
                  <a:pt x="467741" y="91186"/>
                </a:lnTo>
                <a:lnTo>
                  <a:pt x="467614" y="100584"/>
                </a:lnTo>
                <a:lnTo>
                  <a:pt x="467868" y="102235"/>
                </a:lnTo>
                <a:lnTo>
                  <a:pt x="473710" y="109220"/>
                </a:lnTo>
                <a:lnTo>
                  <a:pt x="476758" y="109220"/>
                </a:lnTo>
                <a:lnTo>
                  <a:pt x="479552" y="108204"/>
                </a:lnTo>
                <a:lnTo>
                  <a:pt x="483362" y="106426"/>
                </a:lnTo>
                <a:lnTo>
                  <a:pt x="487045" y="104521"/>
                </a:lnTo>
                <a:lnTo>
                  <a:pt x="491744" y="102489"/>
                </a:lnTo>
                <a:lnTo>
                  <a:pt x="532384" y="91313"/>
                </a:lnTo>
                <a:lnTo>
                  <a:pt x="550418" y="91313"/>
                </a:lnTo>
                <a:lnTo>
                  <a:pt x="557657" y="92202"/>
                </a:lnTo>
                <a:lnTo>
                  <a:pt x="563626" y="93980"/>
                </a:lnTo>
                <a:lnTo>
                  <a:pt x="569595" y="95631"/>
                </a:lnTo>
                <a:lnTo>
                  <a:pt x="574421" y="98171"/>
                </a:lnTo>
                <a:lnTo>
                  <a:pt x="578104" y="101600"/>
                </a:lnTo>
                <a:lnTo>
                  <a:pt x="581914" y="105029"/>
                </a:lnTo>
                <a:lnTo>
                  <a:pt x="584581" y="109220"/>
                </a:lnTo>
                <a:lnTo>
                  <a:pt x="586232" y="114427"/>
                </a:lnTo>
                <a:lnTo>
                  <a:pt x="587883" y="119507"/>
                </a:lnTo>
                <a:lnTo>
                  <a:pt x="588772" y="125349"/>
                </a:lnTo>
                <a:lnTo>
                  <a:pt x="588772" y="145542"/>
                </a:lnTo>
                <a:lnTo>
                  <a:pt x="588772" y="168275"/>
                </a:lnTo>
                <a:lnTo>
                  <a:pt x="588772" y="204978"/>
                </a:lnTo>
                <a:lnTo>
                  <a:pt x="581787" y="211201"/>
                </a:lnTo>
                <a:lnTo>
                  <a:pt x="541896" y="230365"/>
                </a:lnTo>
                <a:lnTo>
                  <a:pt x="534670" y="230759"/>
                </a:lnTo>
                <a:lnTo>
                  <a:pt x="526021" y="230263"/>
                </a:lnTo>
                <a:lnTo>
                  <a:pt x="496062" y="210312"/>
                </a:lnTo>
                <a:lnTo>
                  <a:pt x="496112" y="195859"/>
                </a:lnTo>
                <a:lnTo>
                  <a:pt x="529590" y="170561"/>
                </a:lnTo>
                <a:lnTo>
                  <a:pt x="556514" y="168275"/>
                </a:lnTo>
                <a:lnTo>
                  <a:pt x="588772" y="168275"/>
                </a:lnTo>
                <a:lnTo>
                  <a:pt x="588772" y="145542"/>
                </a:lnTo>
                <a:lnTo>
                  <a:pt x="560451" y="145542"/>
                </a:lnTo>
                <a:lnTo>
                  <a:pt x="548754" y="145757"/>
                </a:lnTo>
                <a:lnTo>
                  <a:pt x="508025" y="151003"/>
                </a:lnTo>
                <a:lnTo>
                  <a:pt x="473075" y="167741"/>
                </a:lnTo>
                <a:lnTo>
                  <a:pt x="457454" y="202946"/>
                </a:lnTo>
                <a:lnTo>
                  <a:pt x="457454" y="211201"/>
                </a:lnTo>
                <a:lnTo>
                  <a:pt x="483108" y="246126"/>
                </a:lnTo>
                <a:lnTo>
                  <a:pt x="520788" y="255295"/>
                </a:lnTo>
                <a:lnTo>
                  <a:pt x="528701" y="255524"/>
                </a:lnTo>
                <a:lnTo>
                  <a:pt x="537819" y="255104"/>
                </a:lnTo>
                <a:lnTo>
                  <a:pt x="579539" y="240741"/>
                </a:lnTo>
                <a:lnTo>
                  <a:pt x="592797" y="230759"/>
                </a:lnTo>
                <a:lnTo>
                  <a:pt x="593725" y="229997"/>
                </a:lnTo>
                <a:lnTo>
                  <a:pt x="593725" y="248793"/>
                </a:lnTo>
                <a:lnTo>
                  <a:pt x="594360" y="249936"/>
                </a:lnTo>
                <a:lnTo>
                  <a:pt x="596392" y="251460"/>
                </a:lnTo>
                <a:lnTo>
                  <a:pt x="598170" y="252095"/>
                </a:lnTo>
                <a:lnTo>
                  <a:pt x="602869" y="252857"/>
                </a:lnTo>
                <a:lnTo>
                  <a:pt x="606044" y="252984"/>
                </a:lnTo>
                <a:lnTo>
                  <a:pt x="614172" y="252984"/>
                </a:lnTo>
                <a:lnTo>
                  <a:pt x="626237" y="248793"/>
                </a:lnTo>
                <a:lnTo>
                  <a:pt x="626237" y="229997"/>
                </a:lnTo>
                <a:lnTo>
                  <a:pt x="626237" y="168275"/>
                </a:lnTo>
                <a:lnTo>
                  <a:pt x="626237" y="130683"/>
                </a:lnTo>
                <a:close/>
              </a:path>
              <a:path w="1000125" h="321945">
                <a:moveTo>
                  <a:pt x="864235" y="75819"/>
                </a:moveTo>
                <a:lnTo>
                  <a:pt x="864171" y="72644"/>
                </a:lnTo>
                <a:lnTo>
                  <a:pt x="863600" y="71501"/>
                </a:lnTo>
                <a:lnTo>
                  <a:pt x="862203" y="70612"/>
                </a:lnTo>
                <a:lnTo>
                  <a:pt x="860933" y="69723"/>
                </a:lnTo>
                <a:lnTo>
                  <a:pt x="858901" y="69088"/>
                </a:lnTo>
                <a:lnTo>
                  <a:pt x="856234" y="68834"/>
                </a:lnTo>
                <a:lnTo>
                  <a:pt x="853440" y="68453"/>
                </a:lnTo>
                <a:lnTo>
                  <a:pt x="850011" y="68326"/>
                </a:lnTo>
                <a:lnTo>
                  <a:pt x="840867" y="68326"/>
                </a:lnTo>
                <a:lnTo>
                  <a:pt x="837057" y="68453"/>
                </a:lnTo>
                <a:lnTo>
                  <a:pt x="834517" y="68834"/>
                </a:lnTo>
                <a:lnTo>
                  <a:pt x="831850" y="69088"/>
                </a:lnTo>
                <a:lnTo>
                  <a:pt x="829945" y="69596"/>
                </a:lnTo>
                <a:lnTo>
                  <a:pt x="828675" y="70358"/>
                </a:lnTo>
                <a:lnTo>
                  <a:pt x="827405" y="70993"/>
                </a:lnTo>
                <a:lnTo>
                  <a:pt x="826262" y="72644"/>
                </a:lnTo>
                <a:lnTo>
                  <a:pt x="825373" y="75057"/>
                </a:lnTo>
                <a:lnTo>
                  <a:pt x="768731" y="214376"/>
                </a:lnTo>
                <a:lnTo>
                  <a:pt x="767969" y="214376"/>
                </a:lnTo>
                <a:lnTo>
                  <a:pt x="709295" y="75819"/>
                </a:lnTo>
                <a:lnTo>
                  <a:pt x="708533" y="74168"/>
                </a:lnTo>
                <a:lnTo>
                  <a:pt x="691515" y="68326"/>
                </a:lnTo>
                <a:lnTo>
                  <a:pt x="682371" y="68326"/>
                </a:lnTo>
                <a:lnTo>
                  <a:pt x="678688" y="68453"/>
                </a:lnTo>
                <a:lnTo>
                  <a:pt x="675894" y="68834"/>
                </a:lnTo>
                <a:lnTo>
                  <a:pt x="673227" y="69088"/>
                </a:lnTo>
                <a:lnTo>
                  <a:pt x="671195" y="69723"/>
                </a:lnTo>
                <a:lnTo>
                  <a:pt x="670052" y="70612"/>
                </a:lnTo>
                <a:lnTo>
                  <a:pt x="668782" y="71501"/>
                </a:lnTo>
                <a:lnTo>
                  <a:pt x="668210" y="72644"/>
                </a:lnTo>
                <a:lnTo>
                  <a:pt x="668147" y="75819"/>
                </a:lnTo>
                <a:lnTo>
                  <a:pt x="668782" y="77851"/>
                </a:lnTo>
                <a:lnTo>
                  <a:pt x="670052" y="80645"/>
                </a:lnTo>
                <a:lnTo>
                  <a:pt x="743331" y="245745"/>
                </a:lnTo>
                <a:lnTo>
                  <a:pt x="743839" y="247015"/>
                </a:lnTo>
                <a:lnTo>
                  <a:pt x="744601" y="248158"/>
                </a:lnTo>
                <a:lnTo>
                  <a:pt x="745871" y="249301"/>
                </a:lnTo>
                <a:lnTo>
                  <a:pt x="747014" y="250444"/>
                </a:lnTo>
                <a:lnTo>
                  <a:pt x="748411" y="251333"/>
                </a:lnTo>
                <a:lnTo>
                  <a:pt x="749681" y="251841"/>
                </a:lnTo>
                <a:lnTo>
                  <a:pt x="721360" y="311912"/>
                </a:lnTo>
                <a:lnTo>
                  <a:pt x="720471" y="313690"/>
                </a:lnTo>
                <a:lnTo>
                  <a:pt x="720090" y="315214"/>
                </a:lnTo>
                <a:lnTo>
                  <a:pt x="720217" y="316484"/>
                </a:lnTo>
                <a:lnTo>
                  <a:pt x="727964" y="321183"/>
                </a:lnTo>
                <a:lnTo>
                  <a:pt x="730504" y="321564"/>
                </a:lnTo>
                <a:lnTo>
                  <a:pt x="733679" y="321691"/>
                </a:lnTo>
                <a:lnTo>
                  <a:pt x="745236" y="321691"/>
                </a:lnTo>
                <a:lnTo>
                  <a:pt x="750951" y="321183"/>
                </a:lnTo>
                <a:lnTo>
                  <a:pt x="754634" y="320040"/>
                </a:lnTo>
                <a:lnTo>
                  <a:pt x="758317" y="319024"/>
                </a:lnTo>
                <a:lnTo>
                  <a:pt x="760730" y="317500"/>
                </a:lnTo>
                <a:lnTo>
                  <a:pt x="761669" y="315214"/>
                </a:lnTo>
                <a:lnTo>
                  <a:pt x="789051" y="251841"/>
                </a:lnTo>
                <a:lnTo>
                  <a:pt x="805129" y="214376"/>
                </a:lnTo>
                <a:lnTo>
                  <a:pt x="862838" y="80010"/>
                </a:lnTo>
                <a:lnTo>
                  <a:pt x="863727" y="77724"/>
                </a:lnTo>
                <a:lnTo>
                  <a:pt x="864235" y="75819"/>
                </a:lnTo>
                <a:close/>
              </a:path>
              <a:path w="1000125" h="321945">
                <a:moveTo>
                  <a:pt x="999744" y="152400"/>
                </a:moveTo>
                <a:lnTo>
                  <a:pt x="893445" y="141859"/>
                </a:lnTo>
                <a:lnTo>
                  <a:pt x="891413" y="142748"/>
                </a:lnTo>
                <a:lnTo>
                  <a:pt x="888746" y="146685"/>
                </a:lnTo>
                <a:lnTo>
                  <a:pt x="887984" y="149987"/>
                </a:lnTo>
                <a:lnTo>
                  <a:pt x="887984" y="159766"/>
                </a:lnTo>
                <a:lnTo>
                  <a:pt x="888746" y="163195"/>
                </a:lnTo>
                <a:lnTo>
                  <a:pt x="891413" y="167132"/>
                </a:lnTo>
                <a:lnTo>
                  <a:pt x="893445" y="168148"/>
                </a:lnTo>
                <a:lnTo>
                  <a:pt x="994283" y="168148"/>
                </a:lnTo>
                <a:lnTo>
                  <a:pt x="996315" y="167132"/>
                </a:lnTo>
                <a:lnTo>
                  <a:pt x="998982" y="163322"/>
                </a:lnTo>
                <a:lnTo>
                  <a:pt x="999744" y="159893"/>
                </a:lnTo>
                <a:lnTo>
                  <a:pt x="999744" y="15240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52489" y="6095238"/>
            <a:ext cx="822960" cy="271145"/>
          </a:xfrm>
          <a:custGeom>
            <a:avLst/>
            <a:gdLst/>
            <a:ahLst/>
            <a:cxnLst/>
            <a:rect l="l" t="t" r="r" b="b"/>
            <a:pathLst>
              <a:path w="822959" h="271145">
                <a:moveTo>
                  <a:pt x="22606" y="0"/>
                </a:moveTo>
                <a:lnTo>
                  <a:pt x="15112" y="0"/>
                </a:lnTo>
                <a:lnTo>
                  <a:pt x="12064" y="126"/>
                </a:lnTo>
                <a:lnTo>
                  <a:pt x="888" y="3428"/>
                </a:lnTo>
                <a:lnTo>
                  <a:pt x="253" y="4190"/>
                </a:lnTo>
                <a:lnTo>
                  <a:pt x="0" y="5079"/>
                </a:lnTo>
                <a:lnTo>
                  <a:pt x="0" y="263651"/>
                </a:lnTo>
                <a:lnTo>
                  <a:pt x="15112" y="268604"/>
                </a:lnTo>
                <a:lnTo>
                  <a:pt x="22606" y="268604"/>
                </a:lnTo>
                <a:lnTo>
                  <a:pt x="25653" y="268477"/>
                </a:lnTo>
                <a:lnTo>
                  <a:pt x="30607" y="267970"/>
                </a:lnTo>
                <a:lnTo>
                  <a:pt x="32512" y="267588"/>
                </a:lnTo>
                <a:lnTo>
                  <a:pt x="33782" y="267081"/>
                </a:lnTo>
                <a:lnTo>
                  <a:pt x="35178" y="266573"/>
                </a:lnTo>
                <a:lnTo>
                  <a:pt x="36195" y="265938"/>
                </a:lnTo>
                <a:lnTo>
                  <a:pt x="36830" y="265302"/>
                </a:lnTo>
                <a:lnTo>
                  <a:pt x="37464" y="264540"/>
                </a:lnTo>
                <a:lnTo>
                  <a:pt x="37719" y="263651"/>
                </a:lnTo>
                <a:lnTo>
                  <a:pt x="37719" y="5079"/>
                </a:lnTo>
                <a:lnTo>
                  <a:pt x="37464" y="4190"/>
                </a:lnTo>
                <a:lnTo>
                  <a:pt x="36195" y="2666"/>
                </a:lnTo>
                <a:lnTo>
                  <a:pt x="35178" y="2032"/>
                </a:lnTo>
                <a:lnTo>
                  <a:pt x="33782" y="1524"/>
                </a:lnTo>
                <a:lnTo>
                  <a:pt x="32512" y="1015"/>
                </a:lnTo>
                <a:lnTo>
                  <a:pt x="30607" y="635"/>
                </a:lnTo>
                <a:lnTo>
                  <a:pt x="25653" y="126"/>
                </a:lnTo>
                <a:lnTo>
                  <a:pt x="22606" y="0"/>
                </a:lnTo>
                <a:close/>
              </a:path>
              <a:path w="822959" h="271145">
                <a:moveTo>
                  <a:pt x="191642" y="81279"/>
                </a:moveTo>
                <a:lnTo>
                  <a:pt x="150749" y="87884"/>
                </a:lnTo>
                <a:lnTo>
                  <a:pt x="113494" y="113411"/>
                </a:lnTo>
                <a:lnTo>
                  <a:pt x="94678" y="155892"/>
                </a:lnTo>
                <a:lnTo>
                  <a:pt x="93054" y="179450"/>
                </a:lnTo>
                <a:lnTo>
                  <a:pt x="93388" y="188394"/>
                </a:lnTo>
                <a:lnTo>
                  <a:pt x="103304" y="226538"/>
                </a:lnTo>
                <a:lnTo>
                  <a:pt x="133842" y="257778"/>
                </a:lnTo>
                <a:lnTo>
                  <a:pt x="172037" y="269636"/>
                </a:lnTo>
                <a:lnTo>
                  <a:pt x="195834" y="271145"/>
                </a:lnTo>
                <a:lnTo>
                  <a:pt x="203051" y="271025"/>
                </a:lnTo>
                <a:lnTo>
                  <a:pt x="252603" y="263651"/>
                </a:lnTo>
                <a:lnTo>
                  <a:pt x="273050" y="250189"/>
                </a:lnTo>
                <a:lnTo>
                  <a:pt x="273304" y="248920"/>
                </a:lnTo>
                <a:lnTo>
                  <a:pt x="273431" y="245363"/>
                </a:lnTo>
                <a:lnTo>
                  <a:pt x="199389" y="245363"/>
                </a:lnTo>
                <a:lnTo>
                  <a:pt x="190414" y="245098"/>
                </a:lnTo>
                <a:lnTo>
                  <a:pt x="152400" y="233807"/>
                </a:lnTo>
                <a:lnTo>
                  <a:pt x="132937" y="196246"/>
                </a:lnTo>
                <a:lnTo>
                  <a:pt x="132080" y="182625"/>
                </a:lnTo>
                <a:lnTo>
                  <a:pt x="271271" y="182625"/>
                </a:lnTo>
                <a:lnTo>
                  <a:pt x="274701" y="181610"/>
                </a:lnTo>
                <a:lnTo>
                  <a:pt x="277749" y="179450"/>
                </a:lnTo>
                <a:lnTo>
                  <a:pt x="280669" y="177291"/>
                </a:lnTo>
                <a:lnTo>
                  <a:pt x="282193" y="173736"/>
                </a:lnTo>
                <a:lnTo>
                  <a:pt x="282193" y="163067"/>
                </a:lnTo>
                <a:lnTo>
                  <a:pt x="282047" y="159385"/>
                </a:lnTo>
                <a:lnTo>
                  <a:pt x="132080" y="159385"/>
                </a:lnTo>
                <a:lnTo>
                  <a:pt x="132334" y="152273"/>
                </a:lnTo>
                <a:lnTo>
                  <a:pt x="152272" y="117221"/>
                </a:lnTo>
                <a:lnTo>
                  <a:pt x="180466" y="106045"/>
                </a:lnTo>
                <a:lnTo>
                  <a:pt x="261655" y="106045"/>
                </a:lnTo>
                <a:lnTo>
                  <a:pt x="260985" y="105283"/>
                </a:lnTo>
                <a:lnTo>
                  <a:pt x="223986" y="84923"/>
                </a:lnTo>
                <a:lnTo>
                  <a:pt x="203360" y="81684"/>
                </a:lnTo>
                <a:lnTo>
                  <a:pt x="191642" y="81279"/>
                </a:lnTo>
                <a:close/>
              </a:path>
              <a:path w="822959" h="271145">
                <a:moveTo>
                  <a:pt x="268351" y="232283"/>
                </a:moveTo>
                <a:lnTo>
                  <a:pt x="265430" y="232283"/>
                </a:lnTo>
                <a:lnTo>
                  <a:pt x="262763" y="233045"/>
                </a:lnTo>
                <a:lnTo>
                  <a:pt x="259080" y="234314"/>
                </a:lnTo>
                <a:lnTo>
                  <a:pt x="255524" y="235712"/>
                </a:lnTo>
                <a:lnTo>
                  <a:pt x="250952" y="237236"/>
                </a:lnTo>
                <a:lnTo>
                  <a:pt x="213233" y="244871"/>
                </a:lnTo>
                <a:lnTo>
                  <a:pt x="199389" y="245363"/>
                </a:lnTo>
                <a:lnTo>
                  <a:pt x="273431" y="245363"/>
                </a:lnTo>
                <a:lnTo>
                  <a:pt x="273431" y="240411"/>
                </a:lnTo>
                <a:lnTo>
                  <a:pt x="272922" y="237109"/>
                </a:lnTo>
                <a:lnTo>
                  <a:pt x="270129" y="233045"/>
                </a:lnTo>
                <a:lnTo>
                  <a:pt x="269366" y="232537"/>
                </a:lnTo>
                <a:lnTo>
                  <a:pt x="268351" y="232283"/>
                </a:lnTo>
                <a:close/>
              </a:path>
              <a:path w="822959" h="271145">
                <a:moveTo>
                  <a:pt x="261655" y="106045"/>
                </a:moveTo>
                <a:lnTo>
                  <a:pt x="189737" y="106045"/>
                </a:lnTo>
                <a:lnTo>
                  <a:pt x="202598" y="106928"/>
                </a:lnTo>
                <a:lnTo>
                  <a:pt x="213756" y="109585"/>
                </a:lnTo>
                <a:lnTo>
                  <a:pt x="241284" y="137112"/>
                </a:lnTo>
                <a:lnTo>
                  <a:pt x="244220" y="159385"/>
                </a:lnTo>
                <a:lnTo>
                  <a:pt x="282047" y="159385"/>
                </a:lnTo>
                <a:lnTo>
                  <a:pt x="270370" y="117221"/>
                </a:lnTo>
                <a:lnTo>
                  <a:pt x="266057" y="111045"/>
                </a:lnTo>
                <a:lnTo>
                  <a:pt x="261655" y="106045"/>
                </a:lnTo>
                <a:close/>
              </a:path>
              <a:path w="822959" h="271145">
                <a:moveTo>
                  <a:pt x="334137" y="83947"/>
                </a:moveTo>
                <a:lnTo>
                  <a:pt x="323214" y="83947"/>
                </a:lnTo>
                <a:lnTo>
                  <a:pt x="318515" y="84200"/>
                </a:lnTo>
                <a:lnTo>
                  <a:pt x="311150" y="88519"/>
                </a:lnTo>
                <a:lnTo>
                  <a:pt x="311197" y="90550"/>
                </a:lnTo>
                <a:lnTo>
                  <a:pt x="383413" y="261747"/>
                </a:lnTo>
                <a:lnTo>
                  <a:pt x="383920" y="263016"/>
                </a:lnTo>
                <a:lnTo>
                  <a:pt x="404621" y="268604"/>
                </a:lnTo>
                <a:lnTo>
                  <a:pt x="413765" y="268604"/>
                </a:lnTo>
                <a:lnTo>
                  <a:pt x="420624" y="268350"/>
                </a:lnTo>
                <a:lnTo>
                  <a:pt x="423671" y="268097"/>
                </a:lnTo>
                <a:lnTo>
                  <a:pt x="426212" y="267842"/>
                </a:lnTo>
                <a:lnTo>
                  <a:pt x="428116" y="267208"/>
                </a:lnTo>
                <a:lnTo>
                  <a:pt x="430149" y="266700"/>
                </a:lnTo>
                <a:lnTo>
                  <a:pt x="431672" y="266064"/>
                </a:lnTo>
                <a:lnTo>
                  <a:pt x="432562" y="265175"/>
                </a:lnTo>
                <a:lnTo>
                  <a:pt x="433578" y="264287"/>
                </a:lnTo>
                <a:lnTo>
                  <a:pt x="434339" y="263144"/>
                </a:lnTo>
                <a:lnTo>
                  <a:pt x="434975" y="261747"/>
                </a:lnTo>
                <a:lnTo>
                  <a:pt x="446469" y="234823"/>
                </a:lnTo>
                <a:lnTo>
                  <a:pt x="410590" y="234823"/>
                </a:lnTo>
                <a:lnTo>
                  <a:pt x="409702" y="232537"/>
                </a:lnTo>
                <a:lnTo>
                  <a:pt x="351663" y="90042"/>
                </a:lnTo>
                <a:lnTo>
                  <a:pt x="337692" y="84074"/>
                </a:lnTo>
                <a:lnTo>
                  <a:pt x="334137" y="83947"/>
                </a:lnTo>
                <a:close/>
              </a:path>
              <a:path w="822959" h="271145">
                <a:moveTo>
                  <a:pt x="495808" y="83947"/>
                </a:moveTo>
                <a:lnTo>
                  <a:pt x="485266" y="83947"/>
                </a:lnTo>
                <a:lnTo>
                  <a:pt x="481964" y="84074"/>
                </a:lnTo>
                <a:lnTo>
                  <a:pt x="468630" y="90042"/>
                </a:lnTo>
                <a:lnTo>
                  <a:pt x="411226" y="232537"/>
                </a:lnTo>
                <a:lnTo>
                  <a:pt x="410590" y="234823"/>
                </a:lnTo>
                <a:lnTo>
                  <a:pt x="446469" y="234823"/>
                </a:lnTo>
                <a:lnTo>
                  <a:pt x="505460" y="96647"/>
                </a:lnTo>
                <a:lnTo>
                  <a:pt x="506984" y="88519"/>
                </a:lnTo>
                <a:lnTo>
                  <a:pt x="506730" y="87629"/>
                </a:lnTo>
                <a:lnTo>
                  <a:pt x="500380" y="84200"/>
                </a:lnTo>
                <a:lnTo>
                  <a:pt x="495808" y="83947"/>
                </a:lnTo>
                <a:close/>
              </a:path>
              <a:path w="822959" h="271145">
                <a:moveTo>
                  <a:pt x="636651" y="81279"/>
                </a:moveTo>
                <a:lnTo>
                  <a:pt x="595757" y="87884"/>
                </a:lnTo>
                <a:lnTo>
                  <a:pt x="558502" y="113411"/>
                </a:lnTo>
                <a:lnTo>
                  <a:pt x="539686" y="155892"/>
                </a:lnTo>
                <a:lnTo>
                  <a:pt x="538062" y="179450"/>
                </a:lnTo>
                <a:lnTo>
                  <a:pt x="538396" y="188394"/>
                </a:lnTo>
                <a:lnTo>
                  <a:pt x="548312" y="226538"/>
                </a:lnTo>
                <a:lnTo>
                  <a:pt x="578850" y="257778"/>
                </a:lnTo>
                <a:lnTo>
                  <a:pt x="617045" y="269636"/>
                </a:lnTo>
                <a:lnTo>
                  <a:pt x="640841" y="271145"/>
                </a:lnTo>
                <a:lnTo>
                  <a:pt x="648059" y="271025"/>
                </a:lnTo>
                <a:lnTo>
                  <a:pt x="697611" y="263651"/>
                </a:lnTo>
                <a:lnTo>
                  <a:pt x="718058" y="250189"/>
                </a:lnTo>
                <a:lnTo>
                  <a:pt x="718312" y="248920"/>
                </a:lnTo>
                <a:lnTo>
                  <a:pt x="718438" y="245363"/>
                </a:lnTo>
                <a:lnTo>
                  <a:pt x="644397" y="245363"/>
                </a:lnTo>
                <a:lnTo>
                  <a:pt x="635422" y="245098"/>
                </a:lnTo>
                <a:lnTo>
                  <a:pt x="597408" y="233807"/>
                </a:lnTo>
                <a:lnTo>
                  <a:pt x="577945" y="196246"/>
                </a:lnTo>
                <a:lnTo>
                  <a:pt x="577088" y="182625"/>
                </a:lnTo>
                <a:lnTo>
                  <a:pt x="716280" y="182625"/>
                </a:lnTo>
                <a:lnTo>
                  <a:pt x="719709" y="181610"/>
                </a:lnTo>
                <a:lnTo>
                  <a:pt x="722757" y="179450"/>
                </a:lnTo>
                <a:lnTo>
                  <a:pt x="725678" y="177291"/>
                </a:lnTo>
                <a:lnTo>
                  <a:pt x="727202" y="173736"/>
                </a:lnTo>
                <a:lnTo>
                  <a:pt x="727202" y="163067"/>
                </a:lnTo>
                <a:lnTo>
                  <a:pt x="727055" y="159385"/>
                </a:lnTo>
                <a:lnTo>
                  <a:pt x="577088" y="159385"/>
                </a:lnTo>
                <a:lnTo>
                  <a:pt x="577341" y="152273"/>
                </a:lnTo>
                <a:lnTo>
                  <a:pt x="597281" y="117221"/>
                </a:lnTo>
                <a:lnTo>
                  <a:pt x="625475" y="106045"/>
                </a:lnTo>
                <a:lnTo>
                  <a:pt x="706663" y="106045"/>
                </a:lnTo>
                <a:lnTo>
                  <a:pt x="705992" y="105283"/>
                </a:lnTo>
                <a:lnTo>
                  <a:pt x="668994" y="84923"/>
                </a:lnTo>
                <a:lnTo>
                  <a:pt x="648368" y="81684"/>
                </a:lnTo>
                <a:lnTo>
                  <a:pt x="636651" y="81279"/>
                </a:lnTo>
                <a:close/>
              </a:path>
              <a:path w="822959" h="271145">
                <a:moveTo>
                  <a:pt x="713359" y="232283"/>
                </a:moveTo>
                <a:lnTo>
                  <a:pt x="710438" y="232283"/>
                </a:lnTo>
                <a:lnTo>
                  <a:pt x="707770" y="233045"/>
                </a:lnTo>
                <a:lnTo>
                  <a:pt x="704088" y="234314"/>
                </a:lnTo>
                <a:lnTo>
                  <a:pt x="700532" y="235712"/>
                </a:lnTo>
                <a:lnTo>
                  <a:pt x="695960" y="237236"/>
                </a:lnTo>
                <a:lnTo>
                  <a:pt x="658240" y="244871"/>
                </a:lnTo>
                <a:lnTo>
                  <a:pt x="644397" y="245363"/>
                </a:lnTo>
                <a:lnTo>
                  <a:pt x="718438" y="245363"/>
                </a:lnTo>
                <a:lnTo>
                  <a:pt x="718438" y="240411"/>
                </a:lnTo>
                <a:lnTo>
                  <a:pt x="717931" y="237109"/>
                </a:lnTo>
                <a:lnTo>
                  <a:pt x="715137" y="233045"/>
                </a:lnTo>
                <a:lnTo>
                  <a:pt x="714375" y="232537"/>
                </a:lnTo>
                <a:lnTo>
                  <a:pt x="713359" y="232283"/>
                </a:lnTo>
                <a:close/>
              </a:path>
              <a:path w="822959" h="271145">
                <a:moveTo>
                  <a:pt x="706663" y="106045"/>
                </a:moveTo>
                <a:lnTo>
                  <a:pt x="634745" y="106045"/>
                </a:lnTo>
                <a:lnTo>
                  <a:pt x="647606" y="106928"/>
                </a:lnTo>
                <a:lnTo>
                  <a:pt x="658764" y="109585"/>
                </a:lnTo>
                <a:lnTo>
                  <a:pt x="686292" y="137112"/>
                </a:lnTo>
                <a:lnTo>
                  <a:pt x="689229" y="159385"/>
                </a:lnTo>
                <a:lnTo>
                  <a:pt x="727055" y="159385"/>
                </a:lnTo>
                <a:lnTo>
                  <a:pt x="715378" y="117221"/>
                </a:lnTo>
                <a:lnTo>
                  <a:pt x="711065" y="111045"/>
                </a:lnTo>
                <a:lnTo>
                  <a:pt x="706663" y="106045"/>
                </a:lnTo>
                <a:close/>
              </a:path>
              <a:path w="822959" h="271145">
                <a:moveTo>
                  <a:pt x="807465" y="0"/>
                </a:moveTo>
                <a:lnTo>
                  <a:pt x="799972" y="0"/>
                </a:lnTo>
                <a:lnTo>
                  <a:pt x="796925" y="126"/>
                </a:lnTo>
                <a:lnTo>
                  <a:pt x="785749" y="3428"/>
                </a:lnTo>
                <a:lnTo>
                  <a:pt x="785113" y="4190"/>
                </a:lnTo>
                <a:lnTo>
                  <a:pt x="784860" y="5079"/>
                </a:lnTo>
                <a:lnTo>
                  <a:pt x="784860" y="263651"/>
                </a:lnTo>
                <a:lnTo>
                  <a:pt x="799972" y="268604"/>
                </a:lnTo>
                <a:lnTo>
                  <a:pt x="807465" y="268604"/>
                </a:lnTo>
                <a:lnTo>
                  <a:pt x="810513" y="268477"/>
                </a:lnTo>
                <a:lnTo>
                  <a:pt x="815466" y="267970"/>
                </a:lnTo>
                <a:lnTo>
                  <a:pt x="817371" y="267588"/>
                </a:lnTo>
                <a:lnTo>
                  <a:pt x="818641" y="267081"/>
                </a:lnTo>
                <a:lnTo>
                  <a:pt x="820038" y="266573"/>
                </a:lnTo>
                <a:lnTo>
                  <a:pt x="821055" y="265938"/>
                </a:lnTo>
                <a:lnTo>
                  <a:pt x="821689" y="265302"/>
                </a:lnTo>
                <a:lnTo>
                  <a:pt x="822325" y="264540"/>
                </a:lnTo>
                <a:lnTo>
                  <a:pt x="822579" y="263651"/>
                </a:lnTo>
                <a:lnTo>
                  <a:pt x="822579" y="5079"/>
                </a:lnTo>
                <a:lnTo>
                  <a:pt x="822325" y="4190"/>
                </a:lnTo>
                <a:lnTo>
                  <a:pt x="821055" y="2666"/>
                </a:lnTo>
                <a:lnTo>
                  <a:pt x="820038" y="2032"/>
                </a:lnTo>
                <a:lnTo>
                  <a:pt x="818641" y="1524"/>
                </a:lnTo>
                <a:lnTo>
                  <a:pt x="817371" y="1015"/>
                </a:lnTo>
                <a:lnTo>
                  <a:pt x="815466" y="635"/>
                </a:lnTo>
                <a:lnTo>
                  <a:pt x="810513" y="126"/>
                </a:lnTo>
                <a:lnTo>
                  <a:pt x="807465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927" y="6629272"/>
            <a:ext cx="1347685" cy="2627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6658" y="6641592"/>
            <a:ext cx="1528571" cy="2504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49220" y="6644258"/>
            <a:ext cx="2458085" cy="31216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34073" y="6641592"/>
            <a:ext cx="995426" cy="3145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63357" y="6665848"/>
            <a:ext cx="367665" cy="226695"/>
          </a:xfrm>
          <a:custGeom>
            <a:avLst/>
            <a:gdLst/>
            <a:ahLst/>
            <a:cxnLst/>
            <a:rect l="l" t="t" r="r" b="b"/>
            <a:pathLst>
              <a:path w="367665" h="226695">
                <a:moveTo>
                  <a:pt x="72390" y="71247"/>
                </a:moveTo>
                <a:lnTo>
                  <a:pt x="35433" y="71247"/>
                </a:lnTo>
                <a:lnTo>
                  <a:pt x="35544" y="172716"/>
                </a:lnTo>
                <a:lnTo>
                  <a:pt x="53848" y="216535"/>
                </a:lnTo>
                <a:lnTo>
                  <a:pt x="94234" y="225805"/>
                </a:lnTo>
                <a:lnTo>
                  <a:pt x="97663" y="225805"/>
                </a:lnTo>
                <a:lnTo>
                  <a:pt x="122300" y="221741"/>
                </a:lnTo>
                <a:lnTo>
                  <a:pt x="124714" y="220852"/>
                </a:lnTo>
                <a:lnTo>
                  <a:pt x="126492" y="219963"/>
                </a:lnTo>
                <a:lnTo>
                  <a:pt x="127635" y="218948"/>
                </a:lnTo>
                <a:lnTo>
                  <a:pt x="128905" y="217931"/>
                </a:lnTo>
                <a:lnTo>
                  <a:pt x="129794" y="216408"/>
                </a:lnTo>
                <a:lnTo>
                  <a:pt x="130428" y="214249"/>
                </a:lnTo>
                <a:lnTo>
                  <a:pt x="130937" y="212089"/>
                </a:lnTo>
                <a:lnTo>
                  <a:pt x="131318" y="209296"/>
                </a:lnTo>
                <a:lnTo>
                  <a:pt x="131318" y="203453"/>
                </a:lnTo>
                <a:lnTo>
                  <a:pt x="131041" y="201422"/>
                </a:lnTo>
                <a:lnTo>
                  <a:pt x="130710" y="199516"/>
                </a:lnTo>
                <a:lnTo>
                  <a:pt x="89916" y="199516"/>
                </a:lnTo>
                <a:lnTo>
                  <a:pt x="82550" y="196596"/>
                </a:lnTo>
                <a:lnTo>
                  <a:pt x="72390" y="164591"/>
                </a:lnTo>
                <a:lnTo>
                  <a:pt x="72390" y="71247"/>
                </a:lnTo>
                <a:close/>
              </a:path>
              <a:path w="367665" h="226695">
                <a:moveTo>
                  <a:pt x="126873" y="194310"/>
                </a:moveTo>
                <a:lnTo>
                  <a:pt x="124968" y="194310"/>
                </a:lnTo>
                <a:lnTo>
                  <a:pt x="123571" y="194690"/>
                </a:lnTo>
                <a:lnTo>
                  <a:pt x="122174" y="195199"/>
                </a:lnTo>
                <a:lnTo>
                  <a:pt x="120650" y="195706"/>
                </a:lnTo>
                <a:lnTo>
                  <a:pt x="118872" y="196341"/>
                </a:lnTo>
                <a:lnTo>
                  <a:pt x="116713" y="196976"/>
                </a:lnTo>
                <a:lnTo>
                  <a:pt x="114681" y="197612"/>
                </a:lnTo>
                <a:lnTo>
                  <a:pt x="112268" y="198120"/>
                </a:lnTo>
                <a:lnTo>
                  <a:pt x="109600" y="198754"/>
                </a:lnTo>
                <a:lnTo>
                  <a:pt x="106934" y="199262"/>
                </a:lnTo>
                <a:lnTo>
                  <a:pt x="103886" y="199516"/>
                </a:lnTo>
                <a:lnTo>
                  <a:pt x="130710" y="199516"/>
                </a:lnTo>
                <a:lnTo>
                  <a:pt x="127635" y="194563"/>
                </a:lnTo>
                <a:lnTo>
                  <a:pt x="126873" y="194310"/>
                </a:lnTo>
                <a:close/>
              </a:path>
              <a:path w="367665" h="226695">
                <a:moveTo>
                  <a:pt x="125095" y="45720"/>
                </a:moveTo>
                <a:lnTo>
                  <a:pt x="6350" y="45720"/>
                </a:lnTo>
                <a:lnTo>
                  <a:pt x="5334" y="45974"/>
                </a:lnTo>
                <a:lnTo>
                  <a:pt x="4318" y="46354"/>
                </a:lnTo>
                <a:lnTo>
                  <a:pt x="3428" y="46736"/>
                </a:lnTo>
                <a:lnTo>
                  <a:pt x="2667" y="47498"/>
                </a:lnTo>
                <a:lnTo>
                  <a:pt x="2032" y="48640"/>
                </a:lnTo>
                <a:lnTo>
                  <a:pt x="1397" y="49656"/>
                </a:lnTo>
                <a:lnTo>
                  <a:pt x="889" y="50926"/>
                </a:lnTo>
                <a:lnTo>
                  <a:pt x="126" y="54228"/>
                </a:lnTo>
                <a:lnTo>
                  <a:pt x="0" y="62991"/>
                </a:lnTo>
                <a:lnTo>
                  <a:pt x="635" y="66293"/>
                </a:lnTo>
                <a:lnTo>
                  <a:pt x="2032" y="68199"/>
                </a:lnTo>
                <a:lnTo>
                  <a:pt x="3301" y="70230"/>
                </a:lnTo>
                <a:lnTo>
                  <a:pt x="5080" y="71247"/>
                </a:lnTo>
                <a:lnTo>
                  <a:pt x="126111" y="71247"/>
                </a:lnTo>
                <a:lnTo>
                  <a:pt x="127889" y="70230"/>
                </a:lnTo>
                <a:lnTo>
                  <a:pt x="129286" y="68199"/>
                </a:lnTo>
                <a:lnTo>
                  <a:pt x="130556" y="66293"/>
                </a:lnTo>
                <a:lnTo>
                  <a:pt x="131318" y="62991"/>
                </a:lnTo>
                <a:lnTo>
                  <a:pt x="131318" y="56134"/>
                </a:lnTo>
                <a:lnTo>
                  <a:pt x="126111" y="45974"/>
                </a:lnTo>
                <a:lnTo>
                  <a:pt x="125095" y="45720"/>
                </a:lnTo>
                <a:close/>
              </a:path>
              <a:path w="367665" h="226695">
                <a:moveTo>
                  <a:pt x="57531" y="0"/>
                </a:moveTo>
                <a:lnTo>
                  <a:pt x="50292" y="0"/>
                </a:lnTo>
                <a:lnTo>
                  <a:pt x="47244" y="126"/>
                </a:lnTo>
                <a:lnTo>
                  <a:pt x="44831" y="380"/>
                </a:lnTo>
                <a:lnTo>
                  <a:pt x="42545" y="508"/>
                </a:lnTo>
                <a:lnTo>
                  <a:pt x="40640" y="1015"/>
                </a:lnTo>
                <a:lnTo>
                  <a:pt x="39243" y="1524"/>
                </a:lnTo>
                <a:lnTo>
                  <a:pt x="37719" y="2031"/>
                </a:lnTo>
                <a:lnTo>
                  <a:pt x="36830" y="2793"/>
                </a:lnTo>
                <a:lnTo>
                  <a:pt x="36322" y="3428"/>
                </a:lnTo>
                <a:lnTo>
                  <a:pt x="35814" y="4190"/>
                </a:lnTo>
                <a:lnTo>
                  <a:pt x="35433" y="5079"/>
                </a:lnTo>
                <a:lnTo>
                  <a:pt x="35433" y="45720"/>
                </a:lnTo>
                <a:lnTo>
                  <a:pt x="72390" y="45720"/>
                </a:lnTo>
                <a:lnTo>
                  <a:pt x="72390" y="5079"/>
                </a:lnTo>
                <a:lnTo>
                  <a:pt x="62992" y="380"/>
                </a:lnTo>
                <a:lnTo>
                  <a:pt x="60578" y="126"/>
                </a:lnTo>
                <a:lnTo>
                  <a:pt x="57531" y="0"/>
                </a:lnTo>
                <a:close/>
              </a:path>
              <a:path w="367665" h="226695">
                <a:moveTo>
                  <a:pt x="269113" y="42163"/>
                </a:moveTo>
                <a:lnTo>
                  <a:pt x="224282" y="49022"/>
                </a:lnTo>
                <a:lnTo>
                  <a:pt x="186172" y="74951"/>
                </a:lnTo>
                <a:lnTo>
                  <a:pt x="168227" y="116093"/>
                </a:lnTo>
                <a:lnTo>
                  <a:pt x="166624" y="135762"/>
                </a:lnTo>
                <a:lnTo>
                  <a:pt x="167005" y="146071"/>
                </a:lnTo>
                <a:lnTo>
                  <a:pt x="180244" y="189198"/>
                </a:lnTo>
                <a:lnTo>
                  <a:pt x="212885" y="216560"/>
                </a:lnTo>
                <a:lnTo>
                  <a:pt x="252924" y="225804"/>
                </a:lnTo>
                <a:lnTo>
                  <a:pt x="264922" y="226187"/>
                </a:lnTo>
                <a:lnTo>
                  <a:pt x="277229" y="225756"/>
                </a:lnTo>
                <a:lnTo>
                  <a:pt x="318861" y="215344"/>
                </a:lnTo>
                <a:lnTo>
                  <a:pt x="341166" y="200278"/>
                </a:lnTo>
                <a:lnTo>
                  <a:pt x="266826" y="200278"/>
                </a:lnTo>
                <a:lnTo>
                  <a:pt x="258252" y="199945"/>
                </a:lnTo>
                <a:lnTo>
                  <a:pt x="213233" y="174625"/>
                </a:lnTo>
                <a:lnTo>
                  <a:pt x="204908" y="135762"/>
                </a:lnTo>
                <a:lnTo>
                  <a:pt x="204893" y="132461"/>
                </a:lnTo>
                <a:lnTo>
                  <a:pt x="205087" y="126710"/>
                </a:lnTo>
                <a:lnTo>
                  <a:pt x="219964" y="86360"/>
                </a:lnTo>
                <a:lnTo>
                  <a:pt x="225044" y="80517"/>
                </a:lnTo>
                <a:lnTo>
                  <a:pt x="267716" y="67817"/>
                </a:lnTo>
                <a:lnTo>
                  <a:pt x="344555" y="67817"/>
                </a:lnTo>
                <a:lnTo>
                  <a:pt x="343026" y="66166"/>
                </a:lnTo>
                <a:lnTo>
                  <a:pt x="302670" y="45593"/>
                </a:lnTo>
                <a:lnTo>
                  <a:pt x="281092" y="42545"/>
                </a:lnTo>
                <a:lnTo>
                  <a:pt x="269113" y="42163"/>
                </a:lnTo>
                <a:close/>
              </a:path>
              <a:path w="367665" h="226695">
                <a:moveTo>
                  <a:pt x="344555" y="67817"/>
                </a:moveTo>
                <a:lnTo>
                  <a:pt x="267716" y="67817"/>
                </a:lnTo>
                <a:lnTo>
                  <a:pt x="276217" y="68151"/>
                </a:lnTo>
                <a:lnTo>
                  <a:pt x="284003" y="69151"/>
                </a:lnTo>
                <a:lnTo>
                  <a:pt x="320928" y="93599"/>
                </a:lnTo>
                <a:lnTo>
                  <a:pt x="329380" y="132461"/>
                </a:lnTo>
                <a:lnTo>
                  <a:pt x="329395" y="135762"/>
                </a:lnTo>
                <a:lnTo>
                  <a:pt x="329238" y="140491"/>
                </a:lnTo>
                <a:lnTo>
                  <a:pt x="314578" y="181863"/>
                </a:lnTo>
                <a:lnTo>
                  <a:pt x="274659" y="199989"/>
                </a:lnTo>
                <a:lnTo>
                  <a:pt x="266826" y="200278"/>
                </a:lnTo>
                <a:lnTo>
                  <a:pt x="341166" y="200278"/>
                </a:lnTo>
                <a:lnTo>
                  <a:pt x="363894" y="161268"/>
                </a:lnTo>
                <a:lnTo>
                  <a:pt x="367538" y="132461"/>
                </a:lnTo>
                <a:lnTo>
                  <a:pt x="367157" y="122172"/>
                </a:lnTo>
                <a:lnTo>
                  <a:pt x="353758" y="79152"/>
                </a:lnTo>
                <a:lnTo>
                  <a:pt x="348761" y="72362"/>
                </a:lnTo>
                <a:lnTo>
                  <a:pt x="344555" y="67817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82026" y="6665848"/>
            <a:ext cx="1385062" cy="2261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27234" y="6644258"/>
            <a:ext cx="788035" cy="248285"/>
          </a:xfrm>
          <a:custGeom>
            <a:avLst/>
            <a:gdLst/>
            <a:ahLst/>
            <a:cxnLst/>
            <a:rect l="l" t="t" r="r" b="b"/>
            <a:pathLst>
              <a:path w="788034" h="248284">
                <a:moveTo>
                  <a:pt x="33274" y="202564"/>
                </a:moveTo>
                <a:lnTo>
                  <a:pt x="15113" y="202564"/>
                </a:lnTo>
                <a:lnTo>
                  <a:pt x="8763" y="203961"/>
                </a:lnTo>
                <a:lnTo>
                  <a:pt x="5334" y="206882"/>
                </a:lnTo>
                <a:lnTo>
                  <a:pt x="1778" y="209803"/>
                </a:lnTo>
                <a:lnTo>
                  <a:pt x="77" y="215391"/>
                </a:lnTo>
                <a:lnTo>
                  <a:pt x="0" y="233044"/>
                </a:lnTo>
                <a:lnTo>
                  <a:pt x="1778" y="238759"/>
                </a:lnTo>
                <a:lnTo>
                  <a:pt x="5207" y="241553"/>
                </a:lnTo>
                <a:lnTo>
                  <a:pt x="8636" y="244474"/>
                </a:lnTo>
                <a:lnTo>
                  <a:pt x="14732" y="245871"/>
                </a:lnTo>
                <a:lnTo>
                  <a:pt x="32893" y="245871"/>
                </a:lnTo>
                <a:lnTo>
                  <a:pt x="39370" y="244474"/>
                </a:lnTo>
                <a:lnTo>
                  <a:pt x="42799" y="241553"/>
                </a:lnTo>
                <a:lnTo>
                  <a:pt x="46355" y="238632"/>
                </a:lnTo>
                <a:lnTo>
                  <a:pt x="47934" y="233044"/>
                </a:lnTo>
                <a:lnTo>
                  <a:pt x="48006" y="215391"/>
                </a:lnTo>
                <a:lnTo>
                  <a:pt x="46355" y="209676"/>
                </a:lnTo>
                <a:lnTo>
                  <a:pt x="42925" y="206882"/>
                </a:lnTo>
                <a:lnTo>
                  <a:pt x="39497" y="203961"/>
                </a:lnTo>
                <a:lnTo>
                  <a:pt x="33274" y="202564"/>
                </a:lnTo>
                <a:close/>
              </a:path>
              <a:path w="788034" h="248284">
                <a:moveTo>
                  <a:pt x="239141" y="507"/>
                </a:moveTo>
                <a:lnTo>
                  <a:pt x="230886" y="507"/>
                </a:lnTo>
                <a:lnTo>
                  <a:pt x="217005" y="1051"/>
                </a:lnTo>
                <a:lnTo>
                  <a:pt x="179197" y="9016"/>
                </a:lnTo>
                <a:lnTo>
                  <a:pt x="139065" y="33908"/>
                </a:lnTo>
                <a:lnTo>
                  <a:pt x="113030" y="73659"/>
                </a:lnTo>
                <a:lnTo>
                  <a:pt x="104457" y="112450"/>
                </a:lnTo>
                <a:lnTo>
                  <a:pt x="103886" y="126999"/>
                </a:lnTo>
                <a:lnTo>
                  <a:pt x="104411" y="141166"/>
                </a:lnTo>
                <a:lnTo>
                  <a:pt x="112395" y="178688"/>
                </a:lnTo>
                <a:lnTo>
                  <a:pt x="137033" y="216280"/>
                </a:lnTo>
                <a:lnTo>
                  <a:pt x="175641" y="239394"/>
                </a:lnTo>
                <a:lnTo>
                  <a:pt x="226441" y="247141"/>
                </a:lnTo>
                <a:lnTo>
                  <a:pt x="234392" y="246997"/>
                </a:lnTo>
                <a:lnTo>
                  <a:pt x="273685" y="240918"/>
                </a:lnTo>
                <a:lnTo>
                  <a:pt x="298450" y="231139"/>
                </a:lnTo>
                <a:lnTo>
                  <a:pt x="303275" y="228599"/>
                </a:lnTo>
                <a:lnTo>
                  <a:pt x="312547" y="218947"/>
                </a:lnTo>
                <a:lnTo>
                  <a:pt x="231267" y="218947"/>
                </a:lnTo>
                <a:lnTo>
                  <a:pt x="221337" y="218566"/>
                </a:lnTo>
                <a:lnTo>
                  <a:pt x="179816" y="205390"/>
                </a:lnTo>
                <a:lnTo>
                  <a:pt x="153654" y="174033"/>
                </a:lnTo>
                <a:lnTo>
                  <a:pt x="144778" y="136265"/>
                </a:lnTo>
                <a:lnTo>
                  <a:pt x="144399" y="125094"/>
                </a:lnTo>
                <a:lnTo>
                  <a:pt x="144799" y="113899"/>
                </a:lnTo>
                <a:lnTo>
                  <a:pt x="154001" y="75455"/>
                </a:lnTo>
                <a:lnTo>
                  <a:pt x="180403" y="42783"/>
                </a:lnTo>
                <a:lnTo>
                  <a:pt x="220771" y="28850"/>
                </a:lnTo>
                <a:lnTo>
                  <a:pt x="230250" y="28447"/>
                </a:lnTo>
                <a:lnTo>
                  <a:pt x="311446" y="28447"/>
                </a:lnTo>
                <a:lnTo>
                  <a:pt x="310769" y="26415"/>
                </a:lnTo>
                <a:lnTo>
                  <a:pt x="310261" y="25399"/>
                </a:lnTo>
                <a:lnTo>
                  <a:pt x="309625" y="24510"/>
                </a:lnTo>
                <a:lnTo>
                  <a:pt x="309118" y="23621"/>
                </a:lnTo>
                <a:lnTo>
                  <a:pt x="307721" y="22351"/>
                </a:lnTo>
                <a:lnTo>
                  <a:pt x="305689" y="20700"/>
                </a:lnTo>
                <a:lnTo>
                  <a:pt x="303784" y="19049"/>
                </a:lnTo>
                <a:lnTo>
                  <a:pt x="263017" y="3809"/>
                </a:lnTo>
                <a:lnTo>
                  <a:pt x="247269" y="1142"/>
                </a:lnTo>
                <a:lnTo>
                  <a:pt x="239141" y="507"/>
                </a:lnTo>
                <a:close/>
              </a:path>
              <a:path w="788034" h="248284">
                <a:moveTo>
                  <a:pt x="308610" y="196087"/>
                </a:moveTo>
                <a:lnTo>
                  <a:pt x="305308" y="196087"/>
                </a:lnTo>
                <a:lnTo>
                  <a:pt x="302260" y="197230"/>
                </a:lnTo>
                <a:lnTo>
                  <a:pt x="298450" y="199516"/>
                </a:lnTo>
                <a:lnTo>
                  <a:pt x="294513" y="201929"/>
                </a:lnTo>
                <a:lnTo>
                  <a:pt x="289560" y="204596"/>
                </a:lnTo>
                <a:lnTo>
                  <a:pt x="247475" y="218027"/>
                </a:lnTo>
                <a:lnTo>
                  <a:pt x="231267" y="218947"/>
                </a:lnTo>
                <a:lnTo>
                  <a:pt x="312547" y="218947"/>
                </a:lnTo>
                <a:lnTo>
                  <a:pt x="312800" y="218185"/>
                </a:lnTo>
                <a:lnTo>
                  <a:pt x="313055" y="216912"/>
                </a:lnTo>
                <a:lnTo>
                  <a:pt x="313182" y="215391"/>
                </a:lnTo>
                <a:lnTo>
                  <a:pt x="313436" y="213867"/>
                </a:lnTo>
                <a:lnTo>
                  <a:pt x="313309" y="204977"/>
                </a:lnTo>
                <a:lnTo>
                  <a:pt x="313055" y="203072"/>
                </a:lnTo>
                <a:lnTo>
                  <a:pt x="312928" y="201294"/>
                </a:lnTo>
                <a:lnTo>
                  <a:pt x="312547" y="199770"/>
                </a:lnTo>
                <a:lnTo>
                  <a:pt x="312039" y="198754"/>
                </a:lnTo>
                <a:lnTo>
                  <a:pt x="311658" y="197738"/>
                </a:lnTo>
                <a:lnTo>
                  <a:pt x="311023" y="196976"/>
                </a:lnTo>
                <a:lnTo>
                  <a:pt x="309499" y="196214"/>
                </a:lnTo>
                <a:lnTo>
                  <a:pt x="308610" y="196087"/>
                </a:lnTo>
                <a:close/>
              </a:path>
              <a:path w="788034" h="248284">
                <a:moveTo>
                  <a:pt x="311446" y="28447"/>
                </a:moveTo>
                <a:lnTo>
                  <a:pt x="230250" y="28447"/>
                </a:lnTo>
                <a:lnTo>
                  <a:pt x="238779" y="28664"/>
                </a:lnTo>
                <a:lnTo>
                  <a:pt x="246665" y="29321"/>
                </a:lnTo>
                <a:lnTo>
                  <a:pt x="288036" y="42925"/>
                </a:lnTo>
                <a:lnTo>
                  <a:pt x="300355" y="50418"/>
                </a:lnTo>
                <a:lnTo>
                  <a:pt x="303275" y="51688"/>
                </a:lnTo>
                <a:lnTo>
                  <a:pt x="306578" y="51688"/>
                </a:lnTo>
                <a:lnTo>
                  <a:pt x="307594" y="51434"/>
                </a:lnTo>
                <a:lnTo>
                  <a:pt x="308356" y="50799"/>
                </a:lnTo>
                <a:lnTo>
                  <a:pt x="309245" y="50291"/>
                </a:lnTo>
                <a:lnTo>
                  <a:pt x="312193" y="33908"/>
                </a:lnTo>
                <a:lnTo>
                  <a:pt x="312039" y="31749"/>
                </a:lnTo>
                <a:lnTo>
                  <a:pt x="311776" y="30051"/>
                </a:lnTo>
                <a:lnTo>
                  <a:pt x="311518" y="28664"/>
                </a:lnTo>
                <a:lnTo>
                  <a:pt x="311446" y="28447"/>
                </a:lnTo>
                <a:close/>
              </a:path>
              <a:path w="788034" h="248284">
                <a:moveTo>
                  <a:pt x="351028" y="200151"/>
                </a:moveTo>
                <a:lnTo>
                  <a:pt x="347853" y="200151"/>
                </a:lnTo>
                <a:lnTo>
                  <a:pt x="346710" y="200405"/>
                </a:lnTo>
                <a:lnTo>
                  <a:pt x="341946" y="218576"/>
                </a:lnTo>
                <a:lnTo>
                  <a:pt x="342265" y="221233"/>
                </a:lnTo>
                <a:lnTo>
                  <a:pt x="372364" y="240664"/>
                </a:lnTo>
                <a:lnTo>
                  <a:pt x="378841" y="242696"/>
                </a:lnTo>
                <a:lnTo>
                  <a:pt x="421386" y="247776"/>
                </a:lnTo>
                <a:lnTo>
                  <a:pt x="431581" y="247489"/>
                </a:lnTo>
                <a:lnTo>
                  <a:pt x="476885" y="237299"/>
                </a:lnTo>
                <a:lnTo>
                  <a:pt x="501808" y="220344"/>
                </a:lnTo>
                <a:lnTo>
                  <a:pt x="423164" y="220344"/>
                </a:lnTo>
                <a:lnTo>
                  <a:pt x="415117" y="220152"/>
                </a:lnTo>
                <a:lnTo>
                  <a:pt x="372491" y="210184"/>
                </a:lnTo>
                <a:lnTo>
                  <a:pt x="354075" y="201167"/>
                </a:lnTo>
                <a:lnTo>
                  <a:pt x="351028" y="200151"/>
                </a:lnTo>
                <a:close/>
              </a:path>
              <a:path w="788034" h="248284">
                <a:moveTo>
                  <a:pt x="443103" y="0"/>
                </a:moveTo>
                <a:lnTo>
                  <a:pt x="436753" y="0"/>
                </a:lnTo>
                <a:lnTo>
                  <a:pt x="427509" y="261"/>
                </a:lnTo>
                <a:lnTo>
                  <a:pt x="386762" y="9334"/>
                </a:lnTo>
                <a:lnTo>
                  <a:pt x="355600" y="36194"/>
                </a:lnTo>
                <a:lnTo>
                  <a:pt x="348996" y="62991"/>
                </a:lnTo>
                <a:lnTo>
                  <a:pt x="349353" y="70084"/>
                </a:lnTo>
                <a:lnTo>
                  <a:pt x="375666" y="111759"/>
                </a:lnTo>
                <a:lnTo>
                  <a:pt x="414147" y="130682"/>
                </a:lnTo>
                <a:lnTo>
                  <a:pt x="446024" y="143001"/>
                </a:lnTo>
                <a:lnTo>
                  <a:pt x="453009" y="146303"/>
                </a:lnTo>
                <a:lnTo>
                  <a:pt x="479425" y="173354"/>
                </a:lnTo>
                <a:lnTo>
                  <a:pt x="479425" y="186562"/>
                </a:lnTo>
                <a:lnTo>
                  <a:pt x="478028" y="192150"/>
                </a:lnTo>
                <a:lnTo>
                  <a:pt x="472694" y="202056"/>
                </a:lnTo>
                <a:lnTo>
                  <a:pt x="468884" y="206247"/>
                </a:lnTo>
                <a:lnTo>
                  <a:pt x="463804" y="209676"/>
                </a:lnTo>
                <a:lnTo>
                  <a:pt x="458850" y="213105"/>
                </a:lnTo>
                <a:lnTo>
                  <a:pt x="452882" y="215772"/>
                </a:lnTo>
                <a:lnTo>
                  <a:pt x="446024" y="217677"/>
                </a:lnTo>
                <a:lnTo>
                  <a:pt x="439039" y="219455"/>
                </a:lnTo>
                <a:lnTo>
                  <a:pt x="431419" y="220344"/>
                </a:lnTo>
                <a:lnTo>
                  <a:pt x="501808" y="220344"/>
                </a:lnTo>
                <a:lnTo>
                  <a:pt x="519082" y="184898"/>
                </a:lnTo>
                <a:lnTo>
                  <a:pt x="519557" y="176656"/>
                </a:lnTo>
                <a:lnTo>
                  <a:pt x="519199" y="169751"/>
                </a:lnTo>
                <a:lnTo>
                  <a:pt x="492760" y="128523"/>
                </a:lnTo>
                <a:lnTo>
                  <a:pt x="429641" y="100456"/>
                </a:lnTo>
                <a:lnTo>
                  <a:pt x="421767" y="97281"/>
                </a:lnTo>
                <a:lnTo>
                  <a:pt x="414655" y="93852"/>
                </a:lnTo>
                <a:lnTo>
                  <a:pt x="408559" y="90169"/>
                </a:lnTo>
                <a:lnTo>
                  <a:pt x="402336" y="86486"/>
                </a:lnTo>
                <a:lnTo>
                  <a:pt x="397383" y="82168"/>
                </a:lnTo>
                <a:lnTo>
                  <a:pt x="393700" y="77342"/>
                </a:lnTo>
                <a:lnTo>
                  <a:pt x="389890" y="72516"/>
                </a:lnTo>
                <a:lnTo>
                  <a:pt x="388112" y="66801"/>
                </a:lnTo>
                <a:lnTo>
                  <a:pt x="388112" y="55498"/>
                </a:lnTo>
                <a:lnTo>
                  <a:pt x="389000" y="51053"/>
                </a:lnTo>
                <a:lnTo>
                  <a:pt x="391033" y="46989"/>
                </a:lnTo>
                <a:lnTo>
                  <a:pt x="392938" y="42925"/>
                </a:lnTo>
                <a:lnTo>
                  <a:pt x="427355" y="26542"/>
                </a:lnTo>
                <a:lnTo>
                  <a:pt x="503233" y="26542"/>
                </a:lnTo>
                <a:lnTo>
                  <a:pt x="502920" y="22605"/>
                </a:lnTo>
                <a:lnTo>
                  <a:pt x="498475" y="14985"/>
                </a:lnTo>
                <a:lnTo>
                  <a:pt x="497078" y="13715"/>
                </a:lnTo>
                <a:lnTo>
                  <a:pt x="494157" y="12191"/>
                </a:lnTo>
                <a:lnTo>
                  <a:pt x="489585" y="10286"/>
                </a:lnTo>
                <a:lnTo>
                  <a:pt x="485140" y="8381"/>
                </a:lnTo>
                <a:lnTo>
                  <a:pt x="480060" y="6603"/>
                </a:lnTo>
                <a:lnTo>
                  <a:pt x="468630" y="3555"/>
                </a:lnTo>
                <a:lnTo>
                  <a:pt x="462534" y="2285"/>
                </a:lnTo>
                <a:lnTo>
                  <a:pt x="456057" y="1396"/>
                </a:lnTo>
                <a:lnTo>
                  <a:pt x="449580" y="380"/>
                </a:lnTo>
                <a:lnTo>
                  <a:pt x="443103" y="0"/>
                </a:lnTo>
                <a:close/>
              </a:path>
              <a:path w="788034" h="248284">
                <a:moveTo>
                  <a:pt x="503233" y="26542"/>
                </a:moveTo>
                <a:lnTo>
                  <a:pt x="443992" y="26542"/>
                </a:lnTo>
                <a:lnTo>
                  <a:pt x="451866" y="27431"/>
                </a:lnTo>
                <a:lnTo>
                  <a:pt x="458724" y="29209"/>
                </a:lnTo>
                <a:lnTo>
                  <a:pt x="493014" y="42798"/>
                </a:lnTo>
                <a:lnTo>
                  <a:pt x="495554" y="43687"/>
                </a:lnTo>
                <a:lnTo>
                  <a:pt x="498221" y="43687"/>
                </a:lnTo>
                <a:lnTo>
                  <a:pt x="499237" y="43433"/>
                </a:lnTo>
                <a:lnTo>
                  <a:pt x="499999" y="42798"/>
                </a:lnTo>
                <a:lnTo>
                  <a:pt x="500888" y="42290"/>
                </a:lnTo>
                <a:lnTo>
                  <a:pt x="501523" y="41401"/>
                </a:lnTo>
                <a:lnTo>
                  <a:pt x="501904" y="40258"/>
                </a:lnTo>
                <a:lnTo>
                  <a:pt x="502412" y="39115"/>
                </a:lnTo>
                <a:lnTo>
                  <a:pt x="502703" y="37337"/>
                </a:lnTo>
                <a:lnTo>
                  <a:pt x="503174" y="34162"/>
                </a:lnTo>
                <a:lnTo>
                  <a:pt x="503233" y="26542"/>
                </a:lnTo>
                <a:close/>
              </a:path>
              <a:path w="788034" h="248284">
                <a:moveTo>
                  <a:pt x="571881" y="2412"/>
                </a:moveTo>
                <a:lnTo>
                  <a:pt x="559435" y="2412"/>
                </a:lnTo>
                <a:lnTo>
                  <a:pt x="555371" y="2539"/>
                </a:lnTo>
                <a:lnTo>
                  <a:pt x="549401" y="3047"/>
                </a:lnTo>
                <a:lnTo>
                  <a:pt x="547243" y="3555"/>
                </a:lnTo>
                <a:lnTo>
                  <a:pt x="545973" y="4444"/>
                </a:lnTo>
                <a:lnTo>
                  <a:pt x="544576" y="5333"/>
                </a:lnTo>
                <a:lnTo>
                  <a:pt x="544004" y="6476"/>
                </a:lnTo>
                <a:lnTo>
                  <a:pt x="544009" y="7492"/>
                </a:lnTo>
                <a:lnTo>
                  <a:pt x="544105" y="10032"/>
                </a:lnTo>
                <a:lnTo>
                  <a:pt x="544703" y="12064"/>
                </a:lnTo>
                <a:lnTo>
                  <a:pt x="546026" y="14985"/>
                </a:lnTo>
                <a:lnTo>
                  <a:pt x="640334" y="238505"/>
                </a:lnTo>
                <a:lnTo>
                  <a:pt x="640842" y="239394"/>
                </a:lnTo>
                <a:lnTo>
                  <a:pt x="641223" y="240283"/>
                </a:lnTo>
                <a:lnTo>
                  <a:pt x="641858" y="240918"/>
                </a:lnTo>
                <a:lnTo>
                  <a:pt x="655701" y="245236"/>
                </a:lnTo>
                <a:lnTo>
                  <a:pt x="658114" y="245236"/>
                </a:lnTo>
                <a:lnTo>
                  <a:pt x="660526" y="245363"/>
                </a:lnTo>
                <a:lnTo>
                  <a:pt x="671068" y="245363"/>
                </a:lnTo>
                <a:lnTo>
                  <a:pt x="677545" y="245109"/>
                </a:lnTo>
                <a:lnTo>
                  <a:pt x="688975" y="241934"/>
                </a:lnTo>
                <a:lnTo>
                  <a:pt x="690118" y="241172"/>
                </a:lnTo>
                <a:lnTo>
                  <a:pt x="690880" y="240029"/>
                </a:lnTo>
                <a:lnTo>
                  <a:pt x="691568" y="238505"/>
                </a:lnTo>
                <a:lnTo>
                  <a:pt x="703004" y="211327"/>
                </a:lnTo>
                <a:lnTo>
                  <a:pt x="667766" y="211327"/>
                </a:lnTo>
                <a:lnTo>
                  <a:pt x="584454" y="7492"/>
                </a:lnTo>
                <a:lnTo>
                  <a:pt x="574421" y="2666"/>
                </a:lnTo>
                <a:lnTo>
                  <a:pt x="571881" y="2412"/>
                </a:lnTo>
                <a:close/>
              </a:path>
              <a:path w="788034" h="248284">
                <a:moveTo>
                  <a:pt x="774954" y="2412"/>
                </a:moveTo>
                <a:lnTo>
                  <a:pt x="762254" y="2412"/>
                </a:lnTo>
                <a:lnTo>
                  <a:pt x="759587" y="2666"/>
                </a:lnTo>
                <a:lnTo>
                  <a:pt x="756920" y="2793"/>
                </a:lnTo>
                <a:lnTo>
                  <a:pt x="754761" y="3174"/>
                </a:lnTo>
                <a:lnTo>
                  <a:pt x="753364" y="3682"/>
                </a:lnTo>
                <a:lnTo>
                  <a:pt x="751840" y="4190"/>
                </a:lnTo>
                <a:lnTo>
                  <a:pt x="750824" y="4825"/>
                </a:lnTo>
                <a:lnTo>
                  <a:pt x="749554" y="6603"/>
                </a:lnTo>
                <a:lnTo>
                  <a:pt x="749046" y="7746"/>
                </a:lnTo>
                <a:lnTo>
                  <a:pt x="748665" y="9016"/>
                </a:lnTo>
                <a:lnTo>
                  <a:pt x="668020" y="211327"/>
                </a:lnTo>
                <a:lnTo>
                  <a:pt x="703004" y="211327"/>
                </a:lnTo>
                <a:lnTo>
                  <a:pt x="785682" y="14858"/>
                </a:lnTo>
                <a:lnTo>
                  <a:pt x="786892" y="12318"/>
                </a:lnTo>
                <a:lnTo>
                  <a:pt x="787526" y="10032"/>
                </a:lnTo>
                <a:lnTo>
                  <a:pt x="787917" y="7492"/>
                </a:lnTo>
                <a:lnTo>
                  <a:pt x="787958" y="6476"/>
                </a:lnTo>
                <a:lnTo>
                  <a:pt x="787654" y="5460"/>
                </a:lnTo>
                <a:lnTo>
                  <a:pt x="786511" y="4444"/>
                </a:lnTo>
                <a:lnTo>
                  <a:pt x="785749" y="3682"/>
                </a:lnTo>
                <a:lnTo>
                  <a:pt x="783844" y="3174"/>
                </a:lnTo>
                <a:lnTo>
                  <a:pt x="781176" y="2793"/>
                </a:lnTo>
                <a:lnTo>
                  <a:pt x="778510" y="2539"/>
                </a:lnTo>
                <a:lnTo>
                  <a:pt x="774954" y="2412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40618" y="6628003"/>
            <a:ext cx="546735" cy="264160"/>
          </a:xfrm>
          <a:custGeom>
            <a:avLst/>
            <a:gdLst/>
            <a:ahLst/>
            <a:cxnLst/>
            <a:rect l="l" t="t" r="r" b="b"/>
            <a:pathLst>
              <a:path w="546734" h="264159">
                <a:moveTo>
                  <a:pt x="72516" y="109093"/>
                </a:moveTo>
                <a:lnTo>
                  <a:pt x="35559" y="109093"/>
                </a:lnTo>
                <a:lnTo>
                  <a:pt x="35559" y="256794"/>
                </a:lnTo>
                <a:lnTo>
                  <a:pt x="35813" y="257683"/>
                </a:lnTo>
                <a:lnTo>
                  <a:pt x="36449" y="258318"/>
                </a:lnTo>
                <a:lnTo>
                  <a:pt x="36956" y="259080"/>
                </a:lnTo>
                <a:lnTo>
                  <a:pt x="50419" y="261620"/>
                </a:lnTo>
                <a:lnTo>
                  <a:pt x="57657" y="261620"/>
                </a:lnTo>
                <a:lnTo>
                  <a:pt x="71627" y="258318"/>
                </a:lnTo>
                <a:lnTo>
                  <a:pt x="72262" y="257683"/>
                </a:lnTo>
                <a:lnTo>
                  <a:pt x="72516" y="256794"/>
                </a:lnTo>
                <a:lnTo>
                  <a:pt x="72516" y="109093"/>
                </a:lnTo>
                <a:close/>
              </a:path>
              <a:path w="546734" h="264159">
                <a:moveTo>
                  <a:pt x="118617" y="83566"/>
                </a:moveTo>
                <a:lnTo>
                  <a:pt x="5969" y="83566"/>
                </a:lnTo>
                <a:lnTo>
                  <a:pt x="4952" y="83820"/>
                </a:lnTo>
                <a:lnTo>
                  <a:pt x="3175" y="84582"/>
                </a:lnTo>
                <a:lnTo>
                  <a:pt x="2412" y="85344"/>
                </a:lnTo>
                <a:lnTo>
                  <a:pt x="1777" y="86487"/>
                </a:lnTo>
                <a:lnTo>
                  <a:pt x="1142" y="87502"/>
                </a:lnTo>
                <a:lnTo>
                  <a:pt x="761" y="88773"/>
                </a:lnTo>
                <a:lnTo>
                  <a:pt x="507" y="90424"/>
                </a:lnTo>
                <a:lnTo>
                  <a:pt x="126" y="92075"/>
                </a:lnTo>
                <a:lnTo>
                  <a:pt x="0" y="100837"/>
                </a:lnTo>
                <a:lnTo>
                  <a:pt x="634" y="104139"/>
                </a:lnTo>
                <a:lnTo>
                  <a:pt x="1777" y="106045"/>
                </a:lnTo>
                <a:lnTo>
                  <a:pt x="2921" y="108076"/>
                </a:lnTo>
                <a:lnTo>
                  <a:pt x="4825" y="109093"/>
                </a:lnTo>
                <a:lnTo>
                  <a:pt x="119633" y="109093"/>
                </a:lnTo>
                <a:lnTo>
                  <a:pt x="121411" y="108076"/>
                </a:lnTo>
                <a:lnTo>
                  <a:pt x="122808" y="106045"/>
                </a:lnTo>
                <a:lnTo>
                  <a:pt x="124078" y="104139"/>
                </a:lnTo>
                <a:lnTo>
                  <a:pt x="124840" y="100837"/>
                </a:lnTo>
                <a:lnTo>
                  <a:pt x="124840" y="93980"/>
                </a:lnTo>
                <a:lnTo>
                  <a:pt x="124586" y="92075"/>
                </a:lnTo>
                <a:lnTo>
                  <a:pt x="123825" y="88773"/>
                </a:lnTo>
                <a:lnTo>
                  <a:pt x="123316" y="87502"/>
                </a:lnTo>
                <a:lnTo>
                  <a:pt x="122681" y="86487"/>
                </a:lnTo>
                <a:lnTo>
                  <a:pt x="122047" y="85344"/>
                </a:lnTo>
                <a:lnTo>
                  <a:pt x="121284" y="84582"/>
                </a:lnTo>
                <a:lnTo>
                  <a:pt x="120396" y="84200"/>
                </a:lnTo>
                <a:lnTo>
                  <a:pt x="119633" y="83820"/>
                </a:lnTo>
                <a:lnTo>
                  <a:pt x="118617" y="83566"/>
                </a:lnTo>
                <a:close/>
              </a:path>
              <a:path w="546734" h="264159">
                <a:moveTo>
                  <a:pt x="105409" y="0"/>
                </a:moveTo>
                <a:lnTo>
                  <a:pt x="100202" y="0"/>
                </a:lnTo>
                <a:lnTo>
                  <a:pt x="92253" y="238"/>
                </a:lnTo>
                <a:lnTo>
                  <a:pt x="51307" y="15621"/>
                </a:lnTo>
                <a:lnTo>
                  <a:pt x="35798" y="57840"/>
                </a:lnTo>
                <a:lnTo>
                  <a:pt x="35559" y="66294"/>
                </a:lnTo>
                <a:lnTo>
                  <a:pt x="35559" y="83566"/>
                </a:lnTo>
                <a:lnTo>
                  <a:pt x="72516" y="83566"/>
                </a:lnTo>
                <a:lnTo>
                  <a:pt x="72544" y="57840"/>
                </a:lnTo>
                <a:lnTo>
                  <a:pt x="73025" y="52070"/>
                </a:lnTo>
                <a:lnTo>
                  <a:pt x="74167" y="46989"/>
                </a:lnTo>
                <a:lnTo>
                  <a:pt x="75183" y="42037"/>
                </a:lnTo>
                <a:lnTo>
                  <a:pt x="76834" y="37846"/>
                </a:lnTo>
                <a:lnTo>
                  <a:pt x="97154" y="25526"/>
                </a:lnTo>
                <a:lnTo>
                  <a:pt x="135453" y="25526"/>
                </a:lnTo>
                <a:lnTo>
                  <a:pt x="135762" y="23749"/>
                </a:lnTo>
                <a:lnTo>
                  <a:pt x="136016" y="21971"/>
                </a:lnTo>
                <a:lnTo>
                  <a:pt x="135889" y="15239"/>
                </a:lnTo>
                <a:lnTo>
                  <a:pt x="135381" y="11811"/>
                </a:lnTo>
                <a:lnTo>
                  <a:pt x="135000" y="10413"/>
                </a:lnTo>
                <a:lnTo>
                  <a:pt x="134365" y="9271"/>
                </a:lnTo>
                <a:lnTo>
                  <a:pt x="133857" y="8000"/>
                </a:lnTo>
                <a:lnTo>
                  <a:pt x="115442" y="1270"/>
                </a:lnTo>
                <a:lnTo>
                  <a:pt x="110489" y="381"/>
                </a:lnTo>
                <a:lnTo>
                  <a:pt x="105409" y="0"/>
                </a:lnTo>
                <a:close/>
              </a:path>
              <a:path w="546734" h="264159">
                <a:moveTo>
                  <a:pt x="135453" y="25526"/>
                </a:moveTo>
                <a:lnTo>
                  <a:pt x="106679" y="25526"/>
                </a:lnTo>
                <a:lnTo>
                  <a:pt x="110235" y="25781"/>
                </a:lnTo>
                <a:lnTo>
                  <a:pt x="113283" y="26288"/>
                </a:lnTo>
                <a:lnTo>
                  <a:pt x="116331" y="26924"/>
                </a:lnTo>
                <a:lnTo>
                  <a:pt x="118999" y="27559"/>
                </a:lnTo>
                <a:lnTo>
                  <a:pt x="121284" y="28194"/>
                </a:lnTo>
                <a:lnTo>
                  <a:pt x="123444" y="28956"/>
                </a:lnTo>
                <a:lnTo>
                  <a:pt x="125349" y="29463"/>
                </a:lnTo>
                <a:lnTo>
                  <a:pt x="126873" y="30099"/>
                </a:lnTo>
                <a:lnTo>
                  <a:pt x="128524" y="30607"/>
                </a:lnTo>
                <a:lnTo>
                  <a:pt x="129794" y="30861"/>
                </a:lnTo>
                <a:lnTo>
                  <a:pt x="131699" y="30861"/>
                </a:lnTo>
                <a:lnTo>
                  <a:pt x="135254" y="26670"/>
                </a:lnTo>
                <a:lnTo>
                  <a:pt x="135453" y="25526"/>
                </a:lnTo>
                <a:close/>
              </a:path>
              <a:path w="546734" h="264159">
                <a:moveTo>
                  <a:pt x="186562" y="82676"/>
                </a:moveTo>
                <a:lnTo>
                  <a:pt x="179324" y="82676"/>
                </a:lnTo>
                <a:lnTo>
                  <a:pt x="176402" y="82804"/>
                </a:lnTo>
                <a:lnTo>
                  <a:pt x="173989" y="83058"/>
                </a:lnTo>
                <a:lnTo>
                  <a:pt x="171576" y="83185"/>
                </a:lnTo>
                <a:lnTo>
                  <a:pt x="164591" y="87502"/>
                </a:lnTo>
                <a:lnTo>
                  <a:pt x="164591" y="256794"/>
                </a:lnTo>
                <a:lnTo>
                  <a:pt x="164846" y="257683"/>
                </a:lnTo>
                <a:lnTo>
                  <a:pt x="165353" y="258318"/>
                </a:lnTo>
                <a:lnTo>
                  <a:pt x="165861" y="259080"/>
                </a:lnTo>
                <a:lnTo>
                  <a:pt x="179324" y="261620"/>
                </a:lnTo>
                <a:lnTo>
                  <a:pt x="186562" y="261620"/>
                </a:lnTo>
                <a:lnTo>
                  <a:pt x="189610" y="261493"/>
                </a:lnTo>
                <a:lnTo>
                  <a:pt x="194436" y="260985"/>
                </a:lnTo>
                <a:lnTo>
                  <a:pt x="196341" y="260604"/>
                </a:lnTo>
                <a:lnTo>
                  <a:pt x="197611" y="260096"/>
                </a:lnTo>
                <a:lnTo>
                  <a:pt x="199008" y="259587"/>
                </a:lnTo>
                <a:lnTo>
                  <a:pt x="199898" y="259080"/>
                </a:lnTo>
                <a:lnTo>
                  <a:pt x="200532" y="258318"/>
                </a:lnTo>
                <a:lnTo>
                  <a:pt x="201167" y="257683"/>
                </a:lnTo>
                <a:lnTo>
                  <a:pt x="201422" y="256794"/>
                </a:lnTo>
                <a:lnTo>
                  <a:pt x="201422" y="87502"/>
                </a:lnTo>
                <a:lnTo>
                  <a:pt x="201167" y="86741"/>
                </a:lnTo>
                <a:lnTo>
                  <a:pt x="199898" y="85217"/>
                </a:lnTo>
                <a:lnTo>
                  <a:pt x="199008" y="84582"/>
                </a:lnTo>
                <a:lnTo>
                  <a:pt x="197611" y="84074"/>
                </a:lnTo>
                <a:lnTo>
                  <a:pt x="196341" y="83566"/>
                </a:lnTo>
                <a:lnTo>
                  <a:pt x="194436" y="83185"/>
                </a:lnTo>
                <a:lnTo>
                  <a:pt x="192024" y="83058"/>
                </a:lnTo>
                <a:lnTo>
                  <a:pt x="189610" y="82804"/>
                </a:lnTo>
                <a:lnTo>
                  <a:pt x="186562" y="82676"/>
                </a:lnTo>
                <a:close/>
              </a:path>
              <a:path w="546734" h="264159">
                <a:moveTo>
                  <a:pt x="191770" y="13588"/>
                </a:moveTo>
                <a:lnTo>
                  <a:pt x="174371" y="13588"/>
                </a:lnTo>
                <a:lnTo>
                  <a:pt x="168275" y="14859"/>
                </a:lnTo>
                <a:lnTo>
                  <a:pt x="161798" y="20066"/>
                </a:lnTo>
                <a:lnTo>
                  <a:pt x="160231" y="24764"/>
                </a:lnTo>
                <a:lnTo>
                  <a:pt x="160147" y="39243"/>
                </a:lnTo>
                <a:lnTo>
                  <a:pt x="161671" y="44069"/>
                </a:lnTo>
                <a:lnTo>
                  <a:pt x="164973" y="46609"/>
                </a:lnTo>
                <a:lnTo>
                  <a:pt x="168148" y="49149"/>
                </a:lnTo>
                <a:lnTo>
                  <a:pt x="173989" y="50419"/>
                </a:lnTo>
                <a:lnTo>
                  <a:pt x="191388" y="50419"/>
                </a:lnTo>
                <a:lnTo>
                  <a:pt x="197484" y="49149"/>
                </a:lnTo>
                <a:lnTo>
                  <a:pt x="203961" y="43942"/>
                </a:lnTo>
                <a:lnTo>
                  <a:pt x="205528" y="39243"/>
                </a:lnTo>
                <a:lnTo>
                  <a:pt x="205612" y="24764"/>
                </a:lnTo>
                <a:lnTo>
                  <a:pt x="204088" y="19938"/>
                </a:lnTo>
                <a:lnTo>
                  <a:pt x="200913" y="17399"/>
                </a:lnTo>
                <a:lnTo>
                  <a:pt x="197611" y="14859"/>
                </a:lnTo>
                <a:lnTo>
                  <a:pt x="191770" y="13588"/>
                </a:lnTo>
                <a:close/>
              </a:path>
              <a:path w="546734" h="264159">
                <a:moveTo>
                  <a:pt x="291719" y="1270"/>
                </a:moveTo>
                <a:lnTo>
                  <a:pt x="284479" y="1270"/>
                </a:lnTo>
                <a:lnTo>
                  <a:pt x="281558" y="1397"/>
                </a:lnTo>
                <a:lnTo>
                  <a:pt x="269748" y="6350"/>
                </a:lnTo>
                <a:lnTo>
                  <a:pt x="269748" y="256794"/>
                </a:lnTo>
                <a:lnTo>
                  <a:pt x="270001" y="257683"/>
                </a:lnTo>
                <a:lnTo>
                  <a:pt x="270509" y="258318"/>
                </a:lnTo>
                <a:lnTo>
                  <a:pt x="271017" y="259080"/>
                </a:lnTo>
                <a:lnTo>
                  <a:pt x="284479" y="261620"/>
                </a:lnTo>
                <a:lnTo>
                  <a:pt x="291719" y="261620"/>
                </a:lnTo>
                <a:lnTo>
                  <a:pt x="294766" y="261493"/>
                </a:lnTo>
                <a:lnTo>
                  <a:pt x="299592" y="260985"/>
                </a:lnTo>
                <a:lnTo>
                  <a:pt x="301498" y="260604"/>
                </a:lnTo>
                <a:lnTo>
                  <a:pt x="302767" y="260096"/>
                </a:lnTo>
                <a:lnTo>
                  <a:pt x="304164" y="259587"/>
                </a:lnTo>
                <a:lnTo>
                  <a:pt x="305053" y="259080"/>
                </a:lnTo>
                <a:lnTo>
                  <a:pt x="305688" y="258318"/>
                </a:lnTo>
                <a:lnTo>
                  <a:pt x="306324" y="257683"/>
                </a:lnTo>
                <a:lnTo>
                  <a:pt x="306577" y="256794"/>
                </a:lnTo>
                <a:lnTo>
                  <a:pt x="306577" y="6350"/>
                </a:lnTo>
                <a:lnTo>
                  <a:pt x="306324" y="5461"/>
                </a:lnTo>
                <a:lnTo>
                  <a:pt x="305053" y="3937"/>
                </a:lnTo>
                <a:lnTo>
                  <a:pt x="304164" y="3301"/>
                </a:lnTo>
                <a:lnTo>
                  <a:pt x="302767" y="2794"/>
                </a:lnTo>
                <a:lnTo>
                  <a:pt x="301498" y="2286"/>
                </a:lnTo>
                <a:lnTo>
                  <a:pt x="299592" y="1905"/>
                </a:lnTo>
                <a:lnTo>
                  <a:pt x="294766" y="1397"/>
                </a:lnTo>
                <a:lnTo>
                  <a:pt x="291719" y="1270"/>
                </a:lnTo>
                <a:close/>
              </a:path>
              <a:path w="546734" h="264159">
                <a:moveTo>
                  <a:pt x="457961" y="80010"/>
                </a:moveTo>
                <a:lnTo>
                  <a:pt x="417956" y="86487"/>
                </a:lnTo>
                <a:lnTo>
                  <a:pt x="381549" y="111216"/>
                </a:lnTo>
                <a:lnTo>
                  <a:pt x="363140" y="152384"/>
                </a:lnTo>
                <a:lnTo>
                  <a:pt x="361526" y="175133"/>
                </a:lnTo>
                <a:lnTo>
                  <a:pt x="361846" y="183846"/>
                </a:lnTo>
                <a:lnTo>
                  <a:pt x="371560" y="220866"/>
                </a:lnTo>
                <a:lnTo>
                  <a:pt x="401416" y="251079"/>
                </a:lnTo>
                <a:lnTo>
                  <a:pt x="438673" y="262588"/>
                </a:lnTo>
                <a:lnTo>
                  <a:pt x="461899" y="264033"/>
                </a:lnTo>
                <a:lnTo>
                  <a:pt x="468945" y="263915"/>
                </a:lnTo>
                <a:lnTo>
                  <a:pt x="511048" y="258191"/>
                </a:lnTo>
                <a:lnTo>
                  <a:pt x="517525" y="256794"/>
                </a:lnTo>
                <a:lnTo>
                  <a:pt x="533907" y="250317"/>
                </a:lnTo>
                <a:lnTo>
                  <a:pt x="534797" y="249682"/>
                </a:lnTo>
                <a:lnTo>
                  <a:pt x="537590" y="242570"/>
                </a:lnTo>
                <a:lnTo>
                  <a:pt x="537845" y="241300"/>
                </a:lnTo>
                <a:lnTo>
                  <a:pt x="537845" y="239141"/>
                </a:lnTo>
                <a:lnTo>
                  <a:pt x="465454" y="239141"/>
                </a:lnTo>
                <a:lnTo>
                  <a:pt x="456688" y="238859"/>
                </a:lnTo>
                <a:lnTo>
                  <a:pt x="419480" y="227837"/>
                </a:lnTo>
                <a:lnTo>
                  <a:pt x="403098" y="203326"/>
                </a:lnTo>
                <a:lnTo>
                  <a:pt x="400811" y="195961"/>
                </a:lnTo>
                <a:lnTo>
                  <a:pt x="399669" y="187579"/>
                </a:lnTo>
                <a:lnTo>
                  <a:pt x="399669" y="178308"/>
                </a:lnTo>
                <a:lnTo>
                  <a:pt x="535685" y="178308"/>
                </a:lnTo>
                <a:lnTo>
                  <a:pt x="539114" y="177164"/>
                </a:lnTo>
                <a:lnTo>
                  <a:pt x="542035" y="175133"/>
                </a:lnTo>
                <a:lnTo>
                  <a:pt x="544829" y="173100"/>
                </a:lnTo>
                <a:lnTo>
                  <a:pt x="546353" y="169672"/>
                </a:lnTo>
                <a:lnTo>
                  <a:pt x="546353" y="159258"/>
                </a:lnTo>
                <a:lnTo>
                  <a:pt x="546216" y="155701"/>
                </a:lnTo>
                <a:lnTo>
                  <a:pt x="399669" y="155701"/>
                </a:lnTo>
                <a:lnTo>
                  <a:pt x="399923" y="148971"/>
                </a:lnTo>
                <a:lnTo>
                  <a:pt x="401447" y="142367"/>
                </a:lnTo>
                <a:lnTo>
                  <a:pt x="404799" y="134112"/>
                </a:lnTo>
                <a:lnTo>
                  <a:pt x="406526" y="129794"/>
                </a:lnTo>
                <a:lnTo>
                  <a:pt x="410082" y="124333"/>
                </a:lnTo>
                <a:lnTo>
                  <a:pt x="414781" y="119634"/>
                </a:lnTo>
                <a:lnTo>
                  <a:pt x="419353" y="114935"/>
                </a:lnTo>
                <a:lnTo>
                  <a:pt x="425196" y="111125"/>
                </a:lnTo>
                <a:lnTo>
                  <a:pt x="432053" y="108331"/>
                </a:lnTo>
                <a:lnTo>
                  <a:pt x="438911" y="105410"/>
                </a:lnTo>
                <a:lnTo>
                  <a:pt x="446912" y="104012"/>
                </a:lnTo>
                <a:lnTo>
                  <a:pt x="526101" y="104012"/>
                </a:lnTo>
                <a:lnTo>
                  <a:pt x="525526" y="103377"/>
                </a:lnTo>
                <a:lnTo>
                  <a:pt x="489483" y="83599"/>
                </a:lnTo>
                <a:lnTo>
                  <a:pt x="469342" y="80412"/>
                </a:lnTo>
                <a:lnTo>
                  <a:pt x="457961" y="80010"/>
                </a:lnTo>
                <a:close/>
              </a:path>
              <a:path w="546734" h="264159">
                <a:moveTo>
                  <a:pt x="532891" y="226441"/>
                </a:moveTo>
                <a:lnTo>
                  <a:pt x="529971" y="226441"/>
                </a:lnTo>
                <a:lnTo>
                  <a:pt x="527303" y="227075"/>
                </a:lnTo>
                <a:lnTo>
                  <a:pt x="523875" y="228346"/>
                </a:lnTo>
                <a:lnTo>
                  <a:pt x="520319" y="229743"/>
                </a:lnTo>
                <a:lnTo>
                  <a:pt x="515874" y="231139"/>
                </a:lnTo>
                <a:lnTo>
                  <a:pt x="472408" y="239002"/>
                </a:lnTo>
                <a:lnTo>
                  <a:pt x="465454" y="239141"/>
                </a:lnTo>
                <a:lnTo>
                  <a:pt x="537845" y="239141"/>
                </a:lnTo>
                <a:lnTo>
                  <a:pt x="537717" y="234187"/>
                </a:lnTo>
                <a:lnTo>
                  <a:pt x="537485" y="232791"/>
                </a:lnTo>
                <a:lnTo>
                  <a:pt x="537336" y="231139"/>
                </a:lnTo>
                <a:lnTo>
                  <a:pt x="533780" y="226695"/>
                </a:lnTo>
                <a:lnTo>
                  <a:pt x="532891" y="226441"/>
                </a:lnTo>
                <a:close/>
              </a:path>
              <a:path w="546734" h="264159">
                <a:moveTo>
                  <a:pt x="526101" y="104012"/>
                </a:moveTo>
                <a:lnTo>
                  <a:pt x="456056" y="104012"/>
                </a:lnTo>
                <a:lnTo>
                  <a:pt x="468580" y="104870"/>
                </a:lnTo>
                <a:lnTo>
                  <a:pt x="479472" y="107441"/>
                </a:lnTo>
                <a:lnTo>
                  <a:pt x="508746" y="144268"/>
                </a:lnTo>
                <a:lnTo>
                  <a:pt x="509270" y="155701"/>
                </a:lnTo>
                <a:lnTo>
                  <a:pt x="546216" y="155701"/>
                </a:lnTo>
                <a:lnTo>
                  <a:pt x="534831" y="114935"/>
                </a:lnTo>
                <a:lnTo>
                  <a:pt x="530576" y="108950"/>
                </a:lnTo>
                <a:lnTo>
                  <a:pt x="526101" y="104012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227054" y="6665848"/>
            <a:ext cx="367665" cy="226695"/>
          </a:xfrm>
          <a:custGeom>
            <a:avLst/>
            <a:gdLst/>
            <a:ahLst/>
            <a:cxnLst/>
            <a:rect l="l" t="t" r="r" b="b"/>
            <a:pathLst>
              <a:path w="367665" h="226695">
                <a:moveTo>
                  <a:pt x="72390" y="71247"/>
                </a:moveTo>
                <a:lnTo>
                  <a:pt x="35432" y="71247"/>
                </a:lnTo>
                <a:lnTo>
                  <a:pt x="35544" y="172716"/>
                </a:lnTo>
                <a:lnTo>
                  <a:pt x="53848" y="216535"/>
                </a:lnTo>
                <a:lnTo>
                  <a:pt x="94234" y="225805"/>
                </a:lnTo>
                <a:lnTo>
                  <a:pt x="97663" y="225805"/>
                </a:lnTo>
                <a:lnTo>
                  <a:pt x="122300" y="221741"/>
                </a:lnTo>
                <a:lnTo>
                  <a:pt x="124714" y="220852"/>
                </a:lnTo>
                <a:lnTo>
                  <a:pt x="126492" y="219963"/>
                </a:lnTo>
                <a:lnTo>
                  <a:pt x="127635" y="218948"/>
                </a:lnTo>
                <a:lnTo>
                  <a:pt x="128904" y="217931"/>
                </a:lnTo>
                <a:lnTo>
                  <a:pt x="129794" y="216408"/>
                </a:lnTo>
                <a:lnTo>
                  <a:pt x="130428" y="214249"/>
                </a:lnTo>
                <a:lnTo>
                  <a:pt x="130937" y="212089"/>
                </a:lnTo>
                <a:lnTo>
                  <a:pt x="131318" y="209296"/>
                </a:lnTo>
                <a:lnTo>
                  <a:pt x="131318" y="203453"/>
                </a:lnTo>
                <a:lnTo>
                  <a:pt x="131041" y="201422"/>
                </a:lnTo>
                <a:lnTo>
                  <a:pt x="130710" y="199516"/>
                </a:lnTo>
                <a:lnTo>
                  <a:pt x="89916" y="199516"/>
                </a:lnTo>
                <a:lnTo>
                  <a:pt x="82550" y="196596"/>
                </a:lnTo>
                <a:lnTo>
                  <a:pt x="72390" y="164591"/>
                </a:lnTo>
                <a:lnTo>
                  <a:pt x="72390" y="71247"/>
                </a:lnTo>
                <a:close/>
              </a:path>
              <a:path w="367665" h="226695">
                <a:moveTo>
                  <a:pt x="126873" y="194310"/>
                </a:moveTo>
                <a:lnTo>
                  <a:pt x="124968" y="194310"/>
                </a:lnTo>
                <a:lnTo>
                  <a:pt x="123571" y="194690"/>
                </a:lnTo>
                <a:lnTo>
                  <a:pt x="122174" y="195199"/>
                </a:lnTo>
                <a:lnTo>
                  <a:pt x="120650" y="195706"/>
                </a:lnTo>
                <a:lnTo>
                  <a:pt x="118872" y="196341"/>
                </a:lnTo>
                <a:lnTo>
                  <a:pt x="116713" y="196976"/>
                </a:lnTo>
                <a:lnTo>
                  <a:pt x="114680" y="197612"/>
                </a:lnTo>
                <a:lnTo>
                  <a:pt x="112268" y="198120"/>
                </a:lnTo>
                <a:lnTo>
                  <a:pt x="109600" y="198754"/>
                </a:lnTo>
                <a:lnTo>
                  <a:pt x="106934" y="199262"/>
                </a:lnTo>
                <a:lnTo>
                  <a:pt x="103886" y="199516"/>
                </a:lnTo>
                <a:lnTo>
                  <a:pt x="130710" y="199516"/>
                </a:lnTo>
                <a:lnTo>
                  <a:pt x="127635" y="194563"/>
                </a:lnTo>
                <a:lnTo>
                  <a:pt x="126873" y="194310"/>
                </a:lnTo>
                <a:close/>
              </a:path>
              <a:path w="367665" h="226695">
                <a:moveTo>
                  <a:pt x="125095" y="45720"/>
                </a:moveTo>
                <a:lnTo>
                  <a:pt x="6350" y="45720"/>
                </a:lnTo>
                <a:lnTo>
                  <a:pt x="5334" y="45974"/>
                </a:lnTo>
                <a:lnTo>
                  <a:pt x="4318" y="46354"/>
                </a:lnTo>
                <a:lnTo>
                  <a:pt x="3428" y="46736"/>
                </a:lnTo>
                <a:lnTo>
                  <a:pt x="2667" y="47498"/>
                </a:lnTo>
                <a:lnTo>
                  <a:pt x="2031" y="48640"/>
                </a:lnTo>
                <a:lnTo>
                  <a:pt x="1397" y="49656"/>
                </a:lnTo>
                <a:lnTo>
                  <a:pt x="889" y="50926"/>
                </a:lnTo>
                <a:lnTo>
                  <a:pt x="126" y="54228"/>
                </a:lnTo>
                <a:lnTo>
                  <a:pt x="0" y="62991"/>
                </a:lnTo>
                <a:lnTo>
                  <a:pt x="635" y="66293"/>
                </a:lnTo>
                <a:lnTo>
                  <a:pt x="2031" y="68199"/>
                </a:lnTo>
                <a:lnTo>
                  <a:pt x="3301" y="70230"/>
                </a:lnTo>
                <a:lnTo>
                  <a:pt x="5079" y="71247"/>
                </a:lnTo>
                <a:lnTo>
                  <a:pt x="126111" y="71247"/>
                </a:lnTo>
                <a:lnTo>
                  <a:pt x="127889" y="70230"/>
                </a:lnTo>
                <a:lnTo>
                  <a:pt x="129286" y="68199"/>
                </a:lnTo>
                <a:lnTo>
                  <a:pt x="130555" y="66293"/>
                </a:lnTo>
                <a:lnTo>
                  <a:pt x="131318" y="62991"/>
                </a:lnTo>
                <a:lnTo>
                  <a:pt x="131318" y="56134"/>
                </a:lnTo>
                <a:lnTo>
                  <a:pt x="126111" y="45974"/>
                </a:lnTo>
                <a:lnTo>
                  <a:pt x="125095" y="45720"/>
                </a:lnTo>
                <a:close/>
              </a:path>
              <a:path w="367665" h="226695">
                <a:moveTo>
                  <a:pt x="57530" y="0"/>
                </a:moveTo>
                <a:lnTo>
                  <a:pt x="50292" y="0"/>
                </a:lnTo>
                <a:lnTo>
                  <a:pt x="47244" y="126"/>
                </a:lnTo>
                <a:lnTo>
                  <a:pt x="44830" y="380"/>
                </a:lnTo>
                <a:lnTo>
                  <a:pt x="42545" y="508"/>
                </a:lnTo>
                <a:lnTo>
                  <a:pt x="35432" y="5079"/>
                </a:lnTo>
                <a:lnTo>
                  <a:pt x="35432" y="45720"/>
                </a:lnTo>
                <a:lnTo>
                  <a:pt x="72390" y="45720"/>
                </a:lnTo>
                <a:lnTo>
                  <a:pt x="72390" y="5079"/>
                </a:lnTo>
                <a:lnTo>
                  <a:pt x="62992" y="380"/>
                </a:lnTo>
                <a:lnTo>
                  <a:pt x="60578" y="126"/>
                </a:lnTo>
                <a:lnTo>
                  <a:pt x="57530" y="0"/>
                </a:lnTo>
                <a:close/>
              </a:path>
              <a:path w="367665" h="226695">
                <a:moveTo>
                  <a:pt x="269113" y="42163"/>
                </a:moveTo>
                <a:lnTo>
                  <a:pt x="224281" y="49022"/>
                </a:lnTo>
                <a:lnTo>
                  <a:pt x="186172" y="74951"/>
                </a:lnTo>
                <a:lnTo>
                  <a:pt x="168227" y="116093"/>
                </a:lnTo>
                <a:lnTo>
                  <a:pt x="166624" y="135762"/>
                </a:lnTo>
                <a:lnTo>
                  <a:pt x="167004" y="146071"/>
                </a:lnTo>
                <a:lnTo>
                  <a:pt x="180244" y="189198"/>
                </a:lnTo>
                <a:lnTo>
                  <a:pt x="212832" y="216560"/>
                </a:lnTo>
                <a:lnTo>
                  <a:pt x="252922" y="225804"/>
                </a:lnTo>
                <a:lnTo>
                  <a:pt x="264922" y="226187"/>
                </a:lnTo>
                <a:lnTo>
                  <a:pt x="277229" y="225756"/>
                </a:lnTo>
                <a:lnTo>
                  <a:pt x="318861" y="215344"/>
                </a:lnTo>
                <a:lnTo>
                  <a:pt x="341166" y="200278"/>
                </a:lnTo>
                <a:lnTo>
                  <a:pt x="266826" y="200278"/>
                </a:lnTo>
                <a:lnTo>
                  <a:pt x="258252" y="199945"/>
                </a:lnTo>
                <a:lnTo>
                  <a:pt x="213232" y="174625"/>
                </a:lnTo>
                <a:lnTo>
                  <a:pt x="204908" y="135762"/>
                </a:lnTo>
                <a:lnTo>
                  <a:pt x="204893" y="132461"/>
                </a:lnTo>
                <a:lnTo>
                  <a:pt x="205087" y="126710"/>
                </a:lnTo>
                <a:lnTo>
                  <a:pt x="219964" y="86360"/>
                </a:lnTo>
                <a:lnTo>
                  <a:pt x="225044" y="80517"/>
                </a:lnTo>
                <a:lnTo>
                  <a:pt x="267716" y="67817"/>
                </a:lnTo>
                <a:lnTo>
                  <a:pt x="344555" y="67817"/>
                </a:lnTo>
                <a:lnTo>
                  <a:pt x="343026" y="66166"/>
                </a:lnTo>
                <a:lnTo>
                  <a:pt x="302670" y="45593"/>
                </a:lnTo>
                <a:lnTo>
                  <a:pt x="281092" y="42545"/>
                </a:lnTo>
                <a:lnTo>
                  <a:pt x="269113" y="42163"/>
                </a:lnTo>
                <a:close/>
              </a:path>
              <a:path w="367665" h="226695">
                <a:moveTo>
                  <a:pt x="344555" y="67817"/>
                </a:moveTo>
                <a:lnTo>
                  <a:pt x="267716" y="67817"/>
                </a:lnTo>
                <a:lnTo>
                  <a:pt x="276217" y="68151"/>
                </a:lnTo>
                <a:lnTo>
                  <a:pt x="284003" y="69151"/>
                </a:lnTo>
                <a:lnTo>
                  <a:pt x="320928" y="93599"/>
                </a:lnTo>
                <a:lnTo>
                  <a:pt x="329380" y="132461"/>
                </a:lnTo>
                <a:lnTo>
                  <a:pt x="329395" y="135762"/>
                </a:lnTo>
                <a:lnTo>
                  <a:pt x="329238" y="140491"/>
                </a:lnTo>
                <a:lnTo>
                  <a:pt x="314578" y="181863"/>
                </a:lnTo>
                <a:lnTo>
                  <a:pt x="274659" y="199989"/>
                </a:lnTo>
                <a:lnTo>
                  <a:pt x="266826" y="200278"/>
                </a:lnTo>
                <a:lnTo>
                  <a:pt x="341166" y="200278"/>
                </a:lnTo>
                <a:lnTo>
                  <a:pt x="363894" y="161268"/>
                </a:lnTo>
                <a:lnTo>
                  <a:pt x="367538" y="132461"/>
                </a:lnTo>
                <a:lnTo>
                  <a:pt x="367156" y="122172"/>
                </a:lnTo>
                <a:lnTo>
                  <a:pt x="353758" y="79152"/>
                </a:lnTo>
                <a:lnTo>
                  <a:pt x="348761" y="72362"/>
                </a:lnTo>
                <a:lnTo>
                  <a:pt x="344555" y="67817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744706" y="6629272"/>
            <a:ext cx="1074547" cy="2627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992861" y="6641592"/>
            <a:ext cx="1264411" cy="31483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416278" y="6641592"/>
            <a:ext cx="281305" cy="248285"/>
          </a:xfrm>
          <a:custGeom>
            <a:avLst/>
            <a:gdLst/>
            <a:ahLst/>
            <a:cxnLst/>
            <a:rect l="l" t="t" r="r" b="b"/>
            <a:pathLst>
              <a:path w="281305" h="248284">
                <a:moveTo>
                  <a:pt x="26415" y="69087"/>
                </a:moveTo>
                <a:lnTo>
                  <a:pt x="19176" y="69087"/>
                </a:lnTo>
                <a:lnTo>
                  <a:pt x="16255" y="69214"/>
                </a:lnTo>
                <a:lnTo>
                  <a:pt x="13842" y="69468"/>
                </a:lnTo>
                <a:lnTo>
                  <a:pt x="11429" y="69595"/>
                </a:lnTo>
                <a:lnTo>
                  <a:pt x="4444" y="73913"/>
                </a:lnTo>
                <a:lnTo>
                  <a:pt x="4444" y="243204"/>
                </a:lnTo>
                <a:lnTo>
                  <a:pt x="4698" y="244093"/>
                </a:lnTo>
                <a:lnTo>
                  <a:pt x="5206" y="244728"/>
                </a:lnTo>
                <a:lnTo>
                  <a:pt x="5714" y="245490"/>
                </a:lnTo>
                <a:lnTo>
                  <a:pt x="19176" y="248030"/>
                </a:lnTo>
                <a:lnTo>
                  <a:pt x="26415" y="248030"/>
                </a:lnTo>
                <a:lnTo>
                  <a:pt x="29463" y="247903"/>
                </a:lnTo>
                <a:lnTo>
                  <a:pt x="34289" y="247395"/>
                </a:lnTo>
                <a:lnTo>
                  <a:pt x="36194" y="247014"/>
                </a:lnTo>
                <a:lnTo>
                  <a:pt x="37464" y="246506"/>
                </a:lnTo>
                <a:lnTo>
                  <a:pt x="38861" y="245998"/>
                </a:lnTo>
                <a:lnTo>
                  <a:pt x="39750" y="245490"/>
                </a:lnTo>
                <a:lnTo>
                  <a:pt x="40385" y="244728"/>
                </a:lnTo>
                <a:lnTo>
                  <a:pt x="41020" y="244093"/>
                </a:lnTo>
                <a:lnTo>
                  <a:pt x="41275" y="243204"/>
                </a:lnTo>
                <a:lnTo>
                  <a:pt x="41275" y="73913"/>
                </a:lnTo>
                <a:lnTo>
                  <a:pt x="41020" y="73151"/>
                </a:lnTo>
                <a:lnTo>
                  <a:pt x="39750" y="71627"/>
                </a:lnTo>
                <a:lnTo>
                  <a:pt x="38861" y="70992"/>
                </a:lnTo>
                <a:lnTo>
                  <a:pt x="37464" y="70484"/>
                </a:lnTo>
                <a:lnTo>
                  <a:pt x="36194" y="69976"/>
                </a:lnTo>
                <a:lnTo>
                  <a:pt x="34289" y="69595"/>
                </a:lnTo>
                <a:lnTo>
                  <a:pt x="31876" y="69468"/>
                </a:lnTo>
                <a:lnTo>
                  <a:pt x="29463" y="69214"/>
                </a:lnTo>
                <a:lnTo>
                  <a:pt x="26415" y="69087"/>
                </a:lnTo>
                <a:close/>
              </a:path>
              <a:path w="281305" h="248284">
                <a:moveTo>
                  <a:pt x="31623" y="0"/>
                </a:moveTo>
                <a:lnTo>
                  <a:pt x="14223" y="0"/>
                </a:lnTo>
                <a:lnTo>
                  <a:pt x="8127" y="1269"/>
                </a:lnTo>
                <a:lnTo>
                  <a:pt x="1650" y="6476"/>
                </a:lnTo>
                <a:lnTo>
                  <a:pt x="84" y="11175"/>
                </a:lnTo>
                <a:lnTo>
                  <a:pt x="0" y="25653"/>
                </a:lnTo>
                <a:lnTo>
                  <a:pt x="1523" y="30479"/>
                </a:lnTo>
                <a:lnTo>
                  <a:pt x="4825" y="33019"/>
                </a:lnTo>
                <a:lnTo>
                  <a:pt x="8000" y="35559"/>
                </a:lnTo>
                <a:lnTo>
                  <a:pt x="13842" y="36829"/>
                </a:lnTo>
                <a:lnTo>
                  <a:pt x="31241" y="36829"/>
                </a:lnTo>
                <a:lnTo>
                  <a:pt x="37337" y="35559"/>
                </a:lnTo>
                <a:lnTo>
                  <a:pt x="43814" y="30352"/>
                </a:lnTo>
                <a:lnTo>
                  <a:pt x="45381" y="25653"/>
                </a:lnTo>
                <a:lnTo>
                  <a:pt x="45465" y="11175"/>
                </a:lnTo>
                <a:lnTo>
                  <a:pt x="43941" y="6349"/>
                </a:lnTo>
                <a:lnTo>
                  <a:pt x="40766" y="3809"/>
                </a:lnTo>
                <a:lnTo>
                  <a:pt x="37464" y="1269"/>
                </a:lnTo>
                <a:lnTo>
                  <a:pt x="31623" y="0"/>
                </a:lnTo>
                <a:close/>
              </a:path>
              <a:path w="281305" h="248284">
                <a:moveTo>
                  <a:pt x="130809" y="69087"/>
                </a:moveTo>
                <a:lnTo>
                  <a:pt x="118617" y="69087"/>
                </a:lnTo>
                <a:lnTo>
                  <a:pt x="116585" y="69341"/>
                </a:lnTo>
                <a:lnTo>
                  <a:pt x="114426" y="69468"/>
                </a:lnTo>
                <a:lnTo>
                  <a:pt x="112775" y="69849"/>
                </a:lnTo>
                <a:lnTo>
                  <a:pt x="111378" y="70484"/>
                </a:lnTo>
                <a:lnTo>
                  <a:pt x="110108" y="70992"/>
                </a:lnTo>
                <a:lnTo>
                  <a:pt x="109219" y="71627"/>
                </a:lnTo>
                <a:lnTo>
                  <a:pt x="108711" y="72262"/>
                </a:lnTo>
                <a:lnTo>
                  <a:pt x="108330" y="73024"/>
                </a:lnTo>
                <a:lnTo>
                  <a:pt x="108076" y="73786"/>
                </a:lnTo>
                <a:lnTo>
                  <a:pt x="108076" y="243204"/>
                </a:lnTo>
                <a:lnTo>
                  <a:pt x="108330" y="244093"/>
                </a:lnTo>
                <a:lnTo>
                  <a:pt x="108838" y="244728"/>
                </a:lnTo>
                <a:lnTo>
                  <a:pt x="109346" y="245490"/>
                </a:lnTo>
                <a:lnTo>
                  <a:pt x="122808" y="248030"/>
                </a:lnTo>
                <a:lnTo>
                  <a:pt x="130048" y="248030"/>
                </a:lnTo>
                <a:lnTo>
                  <a:pt x="133095" y="247903"/>
                </a:lnTo>
                <a:lnTo>
                  <a:pt x="137921" y="247395"/>
                </a:lnTo>
                <a:lnTo>
                  <a:pt x="139826" y="247014"/>
                </a:lnTo>
                <a:lnTo>
                  <a:pt x="141096" y="246506"/>
                </a:lnTo>
                <a:lnTo>
                  <a:pt x="142493" y="245998"/>
                </a:lnTo>
                <a:lnTo>
                  <a:pt x="143382" y="245490"/>
                </a:lnTo>
                <a:lnTo>
                  <a:pt x="144017" y="244728"/>
                </a:lnTo>
                <a:lnTo>
                  <a:pt x="144652" y="244093"/>
                </a:lnTo>
                <a:lnTo>
                  <a:pt x="144906" y="243204"/>
                </a:lnTo>
                <a:lnTo>
                  <a:pt x="144906" y="125221"/>
                </a:lnTo>
                <a:lnTo>
                  <a:pt x="152431" y="117792"/>
                </a:lnTo>
                <a:lnTo>
                  <a:pt x="182848" y="96900"/>
                </a:lnTo>
                <a:lnTo>
                  <a:pt x="141350" y="96900"/>
                </a:lnTo>
                <a:lnTo>
                  <a:pt x="141350" y="73786"/>
                </a:lnTo>
                <a:lnTo>
                  <a:pt x="141096" y="73024"/>
                </a:lnTo>
                <a:lnTo>
                  <a:pt x="140487" y="72135"/>
                </a:lnTo>
                <a:lnTo>
                  <a:pt x="140080" y="71627"/>
                </a:lnTo>
                <a:lnTo>
                  <a:pt x="139191" y="70992"/>
                </a:lnTo>
                <a:lnTo>
                  <a:pt x="137921" y="70484"/>
                </a:lnTo>
                <a:lnTo>
                  <a:pt x="136778" y="69849"/>
                </a:lnTo>
                <a:lnTo>
                  <a:pt x="135127" y="69468"/>
                </a:lnTo>
                <a:lnTo>
                  <a:pt x="132968" y="69341"/>
                </a:lnTo>
                <a:lnTo>
                  <a:pt x="130809" y="69087"/>
                </a:lnTo>
                <a:close/>
              </a:path>
              <a:path w="281305" h="248284">
                <a:moveTo>
                  <a:pt x="270433" y="93090"/>
                </a:moveTo>
                <a:lnTo>
                  <a:pt x="208787" y="93090"/>
                </a:lnTo>
                <a:lnTo>
                  <a:pt x="215010" y="94106"/>
                </a:lnTo>
                <a:lnTo>
                  <a:pt x="225932" y="98678"/>
                </a:lnTo>
                <a:lnTo>
                  <a:pt x="244220" y="134619"/>
                </a:lnTo>
                <a:lnTo>
                  <a:pt x="244220" y="243204"/>
                </a:lnTo>
                <a:lnTo>
                  <a:pt x="244601" y="244093"/>
                </a:lnTo>
                <a:lnTo>
                  <a:pt x="259079" y="248030"/>
                </a:lnTo>
                <a:lnTo>
                  <a:pt x="266318" y="248030"/>
                </a:lnTo>
                <a:lnTo>
                  <a:pt x="269366" y="247903"/>
                </a:lnTo>
                <a:lnTo>
                  <a:pt x="274065" y="247395"/>
                </a:lnTo>
                <a:lnTo>
                  <a:pt x="275970" y="247014"/>
                </a:lnTo>
                <a:lnTo>
                  <a:pt x="277240" y="246506"/>
                </a:lnTo>
                <a:lnTo>
                  <a:pt x="278637" y="245998"/>
                </a:lnTo>
                <a:lnTo>
                  <a:pt x="279653" y="245490"/>
                </a:lnTo>
                <a:lnTo>
                  <a:pt x="280161" y="244728"/>
                </a:lnTo>
                <a:lnTo>
                  <a:pt x="280796" y="244093"/>
                </a:lnTo>
                <a:lnTo>
                  <a:pt x="281050" y="243204"/>
                </a:lnTo>
                <a:lnTo>
                  <a:pt x="281050" y="140080"/>
                </a:lnTo>
                <a:lnTo>
                  <a:pt x="274954" y="100964"/>
                </a:lnTo>
                <a:lnTo>
                  <a:pt x="270885" y="93593"/>
                </a:lnTo>
                <a:lnTo>
                  <a:pt x="270433" y="93090"/>
                </a:lnTo>
                <a:close/>
              </a:path>
              <a:path w="281305" h="248284">
                <a:moveTo>
                  <a:pt x="209168" y="66420"/>
                </a:moveTo>
                <a:lnTo>
                  <a:pt x="166729" y="78005"/>
                </a:lnTo>
                <a:lnTo>
                  <a:pt x="141350" y="96900"/>
                </a:lnTo>
                <a:lnTo>
                  <a:pt x="182848" y="96900"/>
                </a:lnTo>
                <a:lnTo>
                  <a:pt x="187753" y="95107"/>
                </a:lnTo>
                <a:lnTo>
                  <a:pt x="194669" y="93593"/>
                </a:lnTo>
                <a:lnTo>
                  <a:pt x="201548" y="93090"/>
                </a:lnTo>
                <a:lnTo>
                  <a:pt x="270433" y="93090"/>
                </a:lnTo>
                <a:lnTo>
                  <a:pt x="265175" y="87248"/>
                </a:lnTo>
                <a:lnTo>
                  <a:pt x="227695" y="67849"/>
                </a:lnTo>
                <a:lnTo>
                  <a:pt x="218842" y="66778"/>
                </a:lnTo>
                <a:lnTo>
                  <a:pt x="209168" y="6642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74366" y="6708013"/>
            <a:ext cx="763270" cy="248920"/>
          </a:xfrm>
          <a:custGeom>
            <a:avLst/>
            <a:gdLst/>
            <a:ahLst/>
            <a:cxnLst/>
            <a:rect l="l" t="t" r="r" b="b"/>
            <a:pathLst>
              <a:path w="763269" h="248920">
                <a:moveTo>
                  <a:pt x="33273" y="138810"/>
                </a:moveTo>
                <a:lnTo>
                  <a:pt x="15113" y="138810"/>
                </a:lnTo>
                <a:lnTo>
                  <a:pt x="8763" y="140207"/>
                </a:lnTo>
                <a:lnTo>
                  <a:pt x="5334" y="143128"/>
                </a:lnTo>
                <a:lnTo>
                  <a:pt x="1777" y="146049"/>
                </a:lnTo>
                <a:lnTo>
                  <a:pt x="77" y="151637"/>
                </a:lnTo>
                <a:lnTo>
                  <a:pt x="0" y="169290"/>
                </a:lnTo>
                <a:lnTo>
                  <a:pt x="1777" y="175005"/>
                </a:lnTo>
                <a:lnTo>
                  <a:pt x="5206" y="177799"/>
                </a:lnTo>
                <a:lnTo>
                  <a:pt x="8636" y="180720"/>
                </a:lnTo>
                <a:lnTo>
                  <a:pt x="14731" y="182117"/>
                </a:lnTo>
                <a:lnTo>
                  <a:pt x="32892" y="182117"/>
                </a:lnTo>
                <a:lnTo>
                  <a:pt x="39369" y="180720"/>
                </a:lnTo>
                <a:lnTo>
                  <a:pt x="42798" y="177799"/>
                </a:lnTo>
                <a:lnTo>
                  <a:pt x="46354" y="174878"/>
                </a:lnTo>
                <a:lnTo>
                  <a:pt x="47934" y="169290"/>
                </a:lnTo>
                <a:lnTo>
                  <a:pt x="48005" y="151637"/>
                </a:lnTo>
                <a:lnTo>
                  <a:pt x="46354" y="145922"/>
                </a:lnTo>
                <a:lnTo>
                  <a:pt x="42925" y="143128"/>
                </a:lnTo>
                <a:lnTo>
                  <a:pt x="39496" y="140207"/>
                </a:lnTo>
                <a:lnTo>
                  <a:pt x="33273" y="138810"/>
                </a:lnTo>
                <a:close/>
              </a:path>
              <a:path w="763269" h="248920">
                <a:moveTo>
                  <a:pt x="138048" y="2666"/>
                </a:moveTo>
                <a:lnTo>
                  <a:pt x="126873" y="2666"/>
                </a:lnTo>
                <a:lnTo>
                  <a:pt x="124840" y="2920"/>
                </a:lnTo>
                <a:lnTo>
                  <a:pt x="122681" y="3047"/>
                </a:lnTo>
                <a:lnTo>
                  <a:pt x="116331" y="243204"/>
                </a:lnTo>
                <a:lnTo>
                  <a:pt x="116586" y="244093"/>
                </a:lnTo>
                <a:lnTo>
                  <a:pt x="117601" y="245617"/>
                </a:lnTo>
                <a:lnTo>
                  <a:pt x="118617" y="246252"/>
                </a:lnTo>
                <a:lnTo>
                  <a:pt x="120015" y="246633"/>
                </a:lnTo>
                <a:lnTo>
                  <a:pt x="121411" y="247141"/>
                </a:lnTo>
                <a:lnTo>
                  <a:pt x="123317" y="247522"/>
                </a:lnTo>
                <a:lnTo>
                  <a:pt x="128142" y="248030"/>
                </a:lnTo>
                <a:lnTo>
                  <a:pt x="131063" y="248157"/>
                </a:lnTo>
                <a:lnTo>
                  <a:pt x="138302" y="248157"/>
                </a:lnTo>
                <a:lnTo>
                  <a:pt x="141350" y="248030"/>
                </a:lnTo>
                <a:lnTo>
                  <a:pt x="146176" y="247522"/>
                </a:lnTo>
                <a:lnTo>
                  <a:pt x="148081" y="247141"/>
                </a:lnTo>
                <a:lnTo>
                  <a:pt x="149351" y="246633"/>
                </a:lnTo>
                <a:lnTo>
                  <a:pt x="150748" y="246252"/>
                </a:lnTo>
                <a:lnTo>
                  <a:pt x="151638" y="245617"/>
                </a:lnTo>
                <a:lnTo>
                  <a:pt x="152907" y="244093"/>
                </a:lnTo>
                <a:lnTo>
                  <a:pt x="153161" y="243204"/>
                </a:lnTo>
                <a:lnTo>
                  <a:pt x="153161" y="158495"/>
                </a:lnTo>
                <a:lnTo>
                  <a:pt x="278867" y="158495"/>
                </a:lnTo>
                <a:lnTo>
                  <a:pt x="279585" y="157606"/>
                </a:lnTo>
                <a:lnTo>
                  <a:pt x="210946" y="157606"/>
                </a:lnTo>
                <a:lnTo>
                  <a:pt x="203495" y="157085"/>
                </a:lnTo>
                <a:lnTo>
                  <a:pt x="168021" y="139350"/>
                </a:lnTo>
                <a:lnTo>
                  <a:pt x="153161" y="125729"/>
                </a:lnTo>
                <a:lnTo>
                  <a:pt x="153161" y="59181"/>
                </a:lnTo>
                <a:lnTo>
                  <a:pt x="184784" y="33781"/>
                </a:lnTo>
                <a:lnTo>
                  <a:pt x="190550" y="30860"/>
                </a:lnTo>
                <a:lnTo>
                  <a:pt x="148717" y="30860"/>
                </a:lnTo>
                <a:lnTo>
                  <a:pt x="148680" y="7111"/>
                </a:lnTo>
                <a:lnTo>
                  <a:pt x="148463" y="6349"/>
                </a:lnTo>
                <a:lnTo>
                  <a:pt x="147954" y="5714"/>
                </a:lnTo>
                <a:lnTo>
                  <a:pt x="147446" y="4952"/>
                </a:lnTo>
                <a:lnTo>
                  <a:pt x="140080" y="2920"/>
                </a:lnTo>
                <a:lnTo>
                  <a:pt x="138048" y="2666"/>
                </a:lnTo>
                <a:close/>
              </a:path>
              <a:path w="763269" h="248920">
                <a:moveTo>
                  <a:pt x="278867" y="158495"/>
                </a:moveTo>
                <a:lnTo>
                  <a:pt x="153161" y="158495"/>
                </a:lnTo>
                <a:lnTo>
                  <a:pt x="158496" y="162813"/>
                </a:lnTo>
                <a:lnTo>
                  <a:pt x="163575" y="166623"/>
                </a:lnTo>
                <a:lnTo>
                  <a:pt x="168401" y="169798"/>
                </a:lnTo>
                <a:lnTo>
                  <a:pt x="173100" y="173100"/>
                </a:lnTo>
                <a:lnTo>
                  <a:pt x="177926" y="175767"/>
                </a:lnTo>
                <a:lnTo>
                  <a:pt x="182752" y="177799"/>
                </a:lnTo>
                <a:lnTo>
                  <a:pt x="187578" y="179958"/>
                </a:lnTo>
                <a:lnTo>
                  <a:pt x="192531" y="181482"/>
                </a:lnTo>
                <a:lnTo>
                  <a:pt x="202692" y="183514"/>
                </a:lnTo>
                <a:lnTo>
                  <a:pt x="208152" y="184022"/>
                </a:lnTo>
                <a:lnTo>
                  <a:pt x="214121" y="184022"/>
                </a:lnTo>
                <a:lnTo>
                  <a:pt x="259191" y="173749"/>
                </a:lnTo>
                <a:lnTo>
                  <a:pt x="278765" y="158622"/>
                </a:lnTo>
                <a:close/>
              </a:path>
              <a:path w="763269" h="248920">
                <a:moveTo>
                  <a:pt x="282575" y="26415"/>
                </a:moveTo>
                <a:lnTo>
                  <a:pt x="222757" y="26415"/>
                </a:lnTo>
                <a:lnTo>
                  <a:pt x="230759" y="28320"/>
                </a:lnTo>
                <a:lnTo>
                  <a:pt x="237109" y="32003"/>
                </a:lnTo>
                <a:lnTo>
                  <a:pt x="260603" y="68198"/>
                </a:lnTo>
                <a:lnTo>
                  <a:pt x="262254" y="76199"/>
                </a:lnTo>
                <a:lnTo>
                  <a:pt x="263017" y="84454"/>
                </a:lnTo>
                <a:lnTo>
                  <a:pt x="263017" y="100837"/>
                </a:lnTo>
                <a:lnTo>
                  <a:pt x="250837" y="137334"/>
                </a:lnTo>
                <a:lnTo>
                  <a:pt x="246888" y="143382"/>
                </a:lnTo>
                <a:lnTo>
                  <a:pt x="241426" y="148335"/>
                </a:lnTo>
                <a:lnTo>
                  <a:pt x="234823" y="152018"/>
                </a:lnTo>
                <a:lnTo>
                  <a:pt x="228092" y="155701"/>
                </a:lnTo>
                <a:lnTo>
                  <a:pt x="220217" y="157606"/>
                </a:lnTo>
                <a:lnTo>
                  <a:pt x="279585" y="157606"/>
                </a:lnTo>
                <a:lnTo>
                  <a:pt x="297955" y="119878"/>
                </a:lnTo>
                <a:lnTo>
                  <a:pt x="301117" y="89534"/>
                </a:lnTo>
                <a:lnTo>
                  <a:pt x="300851" y="80512"/>
                </a:lnTo>
                <a:lnTo>
                  <a:pt x="290957" y="39750"/>
                </a:lnTo>
                <a:lnTo>
                  <a:pt x="287099" y="32845"/>
                </a:lnTo>
                <a:lnTo>
                  <a:pt x="282575" y="26415"/>
                </a:lnTo>
                <a:close/>
              </a:path>
              <a:path w="763269" h="248920">
                <a:moveTo>
                  <a:pt x="220090" y="0"/>
                </a:moveTo>
                <a:lnTo>
                  <a:pt x="213486" y="0"/>
                </a:lnTo>
                <a:lnTo>
                  <a:pt x="207009" y="634"/>
                </a:lnTo>
                <a:lnTo>
                  <a:pt x="160654" y="21208"/>
                </a:lnTo>
                <a:lnTo>
                  <a:pt x="148717" y="30860"/>
                </a:lnTo>
                <a:lnTo>
                  <a:pt x="190550" y="30860"/>
                </a:lnTo>
                <a:lnTo>
                  <a:pt x="194309" y="29336"/>
                </a:lnTo>
                <a:lnTo>
                  <a:pt x="203580" y="27050"/>
                </a:lnTo>
                <a:lnTo>
                  <a:pt x="208279" y="26415"/>
                </a:lnTo>
                <a:lnTo>
                  <a:pt x="282575" y="26415"/>
                </a:lnTo>
                <a:lnTo>
                  <a:pt x="277360" y="20631"/>
                </a:lnTo>
                <a:lnTo>
                  <a:pt x="240379" y="1793"/>
                </a:lnTo>
                <a:lnTo>
                  <a:pt x="230639" y="450"/>
                </a:lnTo>
                <a:lnTo>
                  <a:pt x="220090" y="0"/>
                </a:lnTo>
                <a:close/>
              </a:path>
              <a:path w="763269" h="248920">
                <a:moveTo>
                  <a:pt x="378332" y="2666"/>
                </a:moveTo>
                <a:lnTo>
                  <a:pt x="366140" y="2666"/>
                </a:lnTo>
                <a:lnTo>
                  <a:pt x="364109" y="2920"/>
                </a:lnTo>
                <a:lnTo>
                  <a:pt x="361950" y="3047"/>
                </a:lnTo>
                <a:lnTo>
                  <a:pt x="360298" y="3428"/>
                </a:lnTo>
                <a:lnTo>
                  <a:pt x="358901" y="4063"/>
                </a:lnTo>
                <a:lnTo>
                  <a:pt x="357631" y="4571"/>
                </a:lnTo>
                <a:lnTo>
                  <a:pt x="356742" y="5206"/>
                </a:lnTo>
                <a:lnTo>
                  <a:pt x="356234" y="5841"/>
                </a:lnTo>
                <a:lnTo>
                  <a:pt x="355853" y="6603"/>
                </a:lnTo>
                <a:lnTo>
                  <a:pt x="355600" y="7365"/>
                </a:lnTo>
                <a:lnTo>
                  <a:pt x="355600" y="176783"/>
                </a:lnTo>
                <a:lnTo>
                  <a:pt x="355853" y="177672"/>
                </a:lnTo>
                <a:lnTo>
                  <a:pt x="356361" y="178307"/>
                </a:lnTo>
                <a:lnTo>
                  <a:pt x="356869" y="179069"/>
                </a:lnTo>
                <a:lnTo>
                  <a:pt x="370331" y="181609"/>
                </a:lnTo>
                <a:lnTo>
                  <a:pt x="377571" y="181609"/>
                </a:lnTo>
                <a:lnTo>
                  <a:pt x="380619" y="181482"/>
                </a:lnTo>
                <a:lnTo>
                  <a:pt x="385444" y="180974"/>
                </a:lnTo>
                <a:lnTo>
                  <a:pt x="387350" y="180593"/>
                </a:lnTo>
                <a:lnTo>
                  <a:pt x="388619" y="180085"/>
                </a:lnTo>
                <a:lnTo>
                  <a:pt x="390017" y="179577"/>
                </a:lnTo>
                <a:lnTo>
                  <a:pt x="390905" y="179069"/>
                </a:lnTo>
                <a:lnTo>
                  <a:pt x="391540" y="178307"/>
                </a:lnTo>
                <a:lnTo>
                  <a:pt x="392175" y="177672"/>
                </a:lnTo>
                <a:lnTo>
                  <a:pt x="392429" y="176783"/>
                </a:lnTo>
                <a:lnTo>
                  <a:pt x="392429" y="58800"/>
                </a:lnTo>
                <a:lnTo>
                  <a:pt x="399954" y="51371"/>
                </a:lnTo>
                <a:lnTo>
                  <a:pt x="430371" y="30479"/>
                </a:lnTo>
                <a:lnTo>
                  <a:pt x="388873" y="30479"/>
                </a:lnTo>
                <a:lnTo>
                  <a:pt x="388873" y="7365"/>
                </a:lnTo>
                <a:lnTo>
                  <a:pt x="388619" y="6603"/>
                </a:lnTo>
                <a:lnTo>
                  <a:pt x="388010" y="5714"/>
                </a:lnTo>
                <a:lnTo>
                  <a:pt x="387603" y="5206"/>
                </a:lnTo>
                <a:lnTo>
                  <a:pt x="386715" y="4571"/>
                </a:lnTo>
                <a:lnTo>
                  <a:pt x="385444" y="4063"/>
                </a:lnTo>
                <a:lnTo>
                  <a:pt x="384301" y="3428"/>
                </a:lnTo>
                <a:lnTo>
                  <a:pt x="382650" y="3047"/>
                </a:lnTo>
                <a:lnTo>
                  <a:pt x="380492" y="2920"/>
                </a:lnTo>
                <a:lnTo>
                  <a:pt x="378332" y="2666"/>
                </a:lnTo>
                <a:close/>
              </a:path>
              <a:path w="763269" h="248920">
                <a:moveTo>
                  <a:pt x="517956" y="26669"/>
                </a:moveTo>
                <a:lnTo>
                  <a:pt x="456311" y="26669"/>
                </a:lnTo>
                <a:lnTo>
                  <a:pt x="462534" y="27685"/>
                </a:lnTo>
                <a:lnTo>
                  <a:pt x="473455" y="32257"/>
                </a:lnTo>
                <a:lnTo>
                  <a:pt x="491744" y="68198"/>
                </a:lnTo>
                <a:lnTo>
                  <a:pt x="491744" y="176783"/>
                </a:lnTo>
                <a:lnTo>
                  <a:pt x="492125" y="177672"/>
                </a:lnTo>
                <a:lnTo>
                  <a:pt x="506602" y="181609"/>
                </a:lnTo>
                <a:lnTo>
                  <a:pt x="513842" y="181609"/>
                </a:lnTo>
                <a:lnTo>
                  <a:pt x="516890" y="181482"/>
                </a:lnTo>
                <a:lnTo>
                  <a:pt x="521588" y="180974"/>
                </a:lnTo>
                <a:lnTo>
                  <a:pt x="523494" y="180593"/>
                </a:lnTo>
                <a:lnTo>
                  <a:pt x="524763" y="180085"/>
                </a:lnTo>
                <a:lnTo>
                  <a:pt x="526161" y="179577"/>
                </a:lnTo>
                <a:lnTo>
                  <a:pt x="527176" y="179069"/>
                </a:lnTo>
                <a:lnTo>
                  <a:pt x="527684" y="178307"/>
                </a:lnTo>
                <a:lnTo>
                  <a:pt x="528319" y="177672"/>
                </a:lnTo>
                <a:lnTo>
                  <a:pt x="528573" y="176783"/>
                </a:lnTo>
                <a:lnTo>
                  <a:pt x="528573" y="73659"/>
                </a:lnTo>
                <a:lnTo>
                  <a:pt x="522477" y="34543"/>
                </a:lnTo>
                <a:lnTo>
                  <a:pt x="518408" y="27172"/>
                </a:lnTo>
                <a:lnTo>
                  <a:pt x="517956" y="26669"/>
                </a:lnTo>
                <a:close/>
              </a:path>
              <a:path w="763269" h="248920">
                <a:moveTo>
                  <a:pt x="456692" y="0"/>
                </a:moveTo>
                <a:lnTo>
                  <a:pt x="414252" y="11584"/>
                </a:lnTo>
                <a:lnTo>
                  <a:pt x="388873" y="30479"/>
                </a:lnTo>
                <a:lnTo>
                  <a:pt x="430371" y="30479"/>
                </a:lnTo>
                <a:lnTo>
                  <a:pt x="435276" y="28686"/>
                </a:lnTo>
                <a:lnTo>
                  <a:pt x="442192" y="27172"/>
                </a:lnTo>
                <a:lnTo>
                  <a:pt x="449071" y="26669"/>
                </a:lnTo>
                <a:lnTo>
                  <a:pt x="517956" y="26669"/>
                </a:lnTo>
                <a:lnTo>
                  <a:pt x="512698" y="20827"/>
                </a:lnTo>
                <a:lnTo>
                  <a:pt x="475218" y="1428"/>
                </a:lnTo>
                <a:lnTo>
                  <a:pt x="466365" y="357"/>
                </a:lnTo>
                <a:lnTo>
                  <a:pt x="456692" y="0"/>
                </a:lnTo>
                <a:close/>
              </a:path>
              <a:path w="763269" h="248920">
                <a:moveTo>
                  <a:pt x="668654" y="380"/>
                </a:moveTo>
                <a:lnTo>
                  <a:pt x="662559" y="380"/>
                </a:lnTo>
                <a:lnTo>
                  <a:pt x="654175" y="642"/>
                </a:lnTo>
                <a:lnTo>
                  <a:pt x="611830" y="12840"/>
                </a:lnTo>
                <a:lnTo>
                  <a:pt x="586025" y="47799"/>
                </a:lnTo>
                <a:lnTo>
                  <a:pt x="584580" y="69595"/>
                </a:lnTo>
                <a:lnTo>
                  <a:pt x="585977" y="76580"/>
                </a:lnTo>
                <a:lnTo>
                  <a:pt x="588702" y="82422"/>
                </a:lnTo>
                <a:lnTo>
                  <a:pt x="591311" y="88137"/>
                </a:lnTo>
                <a:lnTo>
                  <a:pt x="594994" y="93217"/>
                </a:lnTo>
                <a:lnTo>
                  <a:pt x="599567" y="97916"/>
                </a:lnTo>
                <a:lnTo>
                  <a:pt x="593978" y="102615"/>
                </a:lnTo>
                <a:lnTo>
                  <a:pt x="589406" y="107949"/>
                </a:lnTo>
                <a:lnTo>
                  <a:pt x="585658" y="114022"/>
                </a:lnTo>
                <a:lnTo>
                  <a:pt x="582040" y="119760"/>
                </a:lnTo>
                <a:lnTo>
                  <a:pt x="580136" y="126618"/>
                </a:lnTo>
                <a:lnTo>
                  <a:pt x="580136" y="139572"/>
                </a:lnTo>
                <a:lnTo>
                  <a:pt x="601598" y="161162"/>
                </a:lnTo>
                <a:lnTo>
                  <a:pt x="596773" y="164210"/>
                </a:lnTo>
                <a:lnTo>
                  <a:pt x="573150" y="195325"/>
                </a:lnTo>
                <a:lnTo>
                  <a:pt x="572515" y="209803"/>
                </a:lnTo>
                <a:lnTo>
                  <a:pt x="574167" y="215772"/>
                </a:lnTo>
                <a:lnTo>
                  <a:pt x="605789" y="240855"/>
                </a:lnTo>
                <a:lnTo>
                  <a:pt x="651019" y="248197"/>
                </a:lnTo>
                <a:lnTo>
                  <a:pt x="662686" y="248411"/>
                </a:lnTo>
                <a:lnTo>
                  <a:pt x="674925" y="248126"/>
                </a:lnTo>
                <a:lnTo>
                  <a:pt x="715335" y="241341"/>
                </a:lnTo>
                <a:lnTo>
                  <a:pt x="745056" y="224916"/>
                </a:lnTo>
                <a:lnTo>
                  <a:pt x="664463" y="224916"/>
                </a:lnTo>
                <a:lnTo>
                  <a:pt x="652035" y="224534"/>
                </a:lnTo>
                <a:lnTo>
                  <a:pt x="613663" y="214502"/>
                </a:lnTo>
                <a:lnTo>
                  <a:pt x="608711" y="208406"/>
                </a:lnTo>
                <a:lnTo>
                  <a:pt x="608825" y="196976"/>
                </a:lnTo>
                <a:lnTo>
                  <a:pt x="609092" y="195198"/>
                </a:lnTo>
                <a:lnTo>
                  <a:pt x="609726" y="192785"/>
                </a:lnTo>
                <a:lnTo>
                  <a:pt x="610361" y="190245"/>
                </a:lnTo>
                <a:lnTo>
                  <a:pt x="632332" y="168401"/>
                </a:lnTo>
                <a:lnTo>
                  <a:pt x="753291" y="168401"/>
                </a:lnTo>
                <a:lnTo>
                  <a:pt x="751967" y="166242"/>
                </a:lnTo>
                <a:lnTo>
                  <a:pt x="713025" y="147740"/>
                </a:lnTo>
                <a:lnTo>
                  <a:pt x="631444" y="143509"/>
                </a:lnTo>
                <a:lnTo>
                  <a:pt x="625094" y="141985"/>
                </a:lnTo>
                <a:lnTo>
                  <a:pt x="620140" y="139191"/>
                </a:lnTo>
                <a:lnTo>
                  <a:pt x="615315" y="136270"/>
                </a:lnTo>
                <a:lnTo>
                  <a:pt x="612901" y="132714"/>
                </a:lnTo>
                <a:lnTo>
                  <a:pt x="612901" y="124713"/>
                </a:lnTo>
                <a:lnTo>
                  <a:pt x="613790" y="121411"/>
                </a:lnTo>
                <a:lnTo>
                  <a:pt x="615569" y="118490"/>
                </a:lnTo>
                <a:lnTo>
                  <a:pt x="617219" y="115696"/>
                </a:lnTo>
                <a:lnTo>
                  <a:pt x="619378" y="113156"/>
                </a:lnTo>
                <a:lnTo>
                  <a:pt x="622046" y="110870"/>
                </a:lnTo>
                <a:lnTo>
                  <a:pt x="708272" y="110870"/>
                </a:lnTo>
                <a:lnTo>
                  <a:pt x="713416" y="108116"/>
                </a:lnTo>
                <a:lnTo>
                  <a:pt x="718819" y="104520"/>
                </a:lnTo>
                <a:lnTo>
                  <a:pt x="725804" y="99313"/>
                </a:lnTo>
                <a:lnTo>
                  <a:pt x="727982" y="96773"/>
                </a:lnTo>
                <a:lnTo>
                  <a:pt x="662559" y="96773"/>
                </a:lnTo>
                <a:lnTo>
                  <a:pt x="652938" y="96178"/>
                </a:lnTo>
                <a:lnTo>
                  <a:pt x="620345" y="69050"/>
                </a:lnTo>
                <a:lnTo>
                  <a:pt x="619632" y="56260"/>
                </a:lnTo>
                <a:lnTo>
                  <a:pt x="620521" y="51561"/>
                </a:lnTo>
                <a:lnTo>
                  <a:pt x="648461" y="24764"/>
                </a:lnTo>
                <a:lnTo>
                  <a:pt x="654684" y="23875"/>
                </a:lnTo>
                <a:lnTo>
                  <a:pt x="761720" y="23875"/>
                </a:lnTo>
                <a:lnTo>
                  <a:pt x="762000" y="23494"/>
                </a:lnTo>
                <a:lnTo>
                  <a:pt x="762761" y="20319"/>
                </a:lnTo>
                <a:lnTo>
                  <a:pt x="762761" y="11810"/>
                </a:lnTo>
                <a:lnTo>
                  <a:pt x="762126" y="8635"/>
                </a:lnTo>
                <a:lnTo>
                  <a:pt x="759586" y="4571"/>
                </a:lnTo>
                <a:lnTo>
                  <a:pt x="757681" y="3555"/>
                </a:lnTo>
                <a:lnTo>
                  <a:pt x="694436" y="3555"/>
                </a:lnTo>
                <a:lnTo>
                  <a:pt x="689863" y="2539"/>
                </a:lnTo>
                <a:lnTo>
                  <a:pt x="684911" y="1777"/>
                </a:lnTo>
                <a:lnTo>
                  <a:pt x="679576" y="1269"/>
                </a:lnTo>
                <a:lnTo>
                  <a:pt x="674242" y="634"/>
                </a:lnTo>
                <a:lnTo>
                  <a:pt x="668654" y="380"/>
                </a:lnTo>
                <a:close/>
              </a:path>
              <a:path w="763269" h="248920">
                <a:moveTo>
                  <a:pt x="753291" y="168401"/>
                </a:moveTo>
                <a:lnTo>
                  <a:pt x="632332" y="168401"/>
                </a:lnTo>
                <a:lnTo>
                  <a:pt x="684402" y="169798"/>
                </a:lnTo>
                <a:lnTo>
                  <a:pt x="692977" y="170344"/>
                </a:lnTo>
                <a:lnTo>
                  <a:pt x="723646" y="185546"/>
                </a:lnTo>
                <a:lnTo>
                  <a:pt x="723646" y="196976"/>
                </a:lnTo>
                <a:lnTo>
                  <a:pt x="722629" y="201040"/>
                </a:lnTo>
                <a:lnTo>
                  <a:pt x="720598" y="204850"/>
                </a:lnTo>
                <a:lnTo>
                  <a:pt x="718692" y="208660"/>
                </a:lnTo>
                <a:lnTo>
                  <a:pt x="715390" y="212089"/>
                </a:lnTo>
                <a:lnTo>
                  <a:pt x="710692" y="215010"/>
                </a:lnTo>
                <a:lnTo>
                  <a:pt x="706119" y="218058"/>
                </a:lnTo>
                <a:lnTo>
                  <a:pt x="664463" y="224916"/>
                </a:lnTo>
                <a:lnTo>
                  <a:pt x="745056" y="224916"/>
                </a:lnTo>
                <a:lnTo>
                  <a:pt x="760475" y="198754"/>
                </a:lnTo>
                <a:lnTo>
                  <a:pt x="760475" y="183768"/>
                </a:lnTo>
                <a:lnTo>
                  <a:pt x="758825" y="177291"/>
                </a:lnTo>
                <a:lnTo>
                  <a:pt x="755162" y="171449"/>
                </a:lnTo>
                <a:lnTo>
                  <a:pt x="753291" y="168401"/>
                </a:lnTo>
                <a:close/>
              </a:path>
              <a:path w="763269" h="248920">
                <a:moveTo>
                  <a:pt x="708272" y="110870"/>
                </a:moveTo>
                <a:lnTo>
                  <a:pt x="622046" y="110870"/>
                </a:lnTo>
                <a:lnTo>
                  <a:pt x="626109" y="113664"/>
                </a:lnTo>
                <a:lnTo>
                  <a:pt x="631825" y="115823"/>
                </a:lnTo>
                <a:lnTo>
                  <a:pt x="639190" y="117728"/>
                </a:lnTo>
                <a:lnTo>
                  <a:pt x="646556" y="119506"/>
                </a:lnTo>
                <a:lnTo>
                  <a:pt x="654303" y="120395"/>
                </a:lnTo>
                <a:lnTo>
                  <a:pt x="662559" y="120395"/>
                </a:lnTo>
                <a:lnTo>
                  <a:pt x="701085" y="114022"/>
                </a:lnTo>
                <a:lnTo>
                  <a:pt x="708272" y="110870"/>
                </a:lnTo>
                <a:close/>
              </a:path>
              <a:path w="763269" h="248920">
                <a:moveTo>
                  <a:pt x="761720" y="23875"/>
                </a:moveTo>
                <a:lnTo>
                  <a:pt x="661796" y="23875"/>
                </a:lnTo>
                <a:lnTo>
                  <a:pt x="671585" y="24471"/>
                </a:lnTo>
                <a:lnTo>
                  <a:pt x="680196" y="26257"/>
                </a:lnTo>
                <a:lnTo>
                  <a:pt x="705093" y="59943"/>
                </a:lnTo>
                <a:lnTo>
                  <a:pt x="705103" y="64896"/>
                </a:lnTo>
                <a:lnTo>
                  <a:pt x="704342" y="69595"/>
                </a:lnTo>
                <a:lnTo>
                  <a:pt x="702563" y="74040"/>
                </a:lnTo>
                <a:lnTo>
                  <a:pt x="700913" y="78485"/>
                </a:lnTo>
                <a:lnTo>
                  <a:pt x="669798" y="96773"/>
                </a:lnTo>
                <a:lnTo>
                  <a:pt x="727982" y="96773"/>
                </a:lnTo>
                <a:lnTo>
                  <a:pt x="740409" y="54101"/>
                </a:lnTo>
                <a:lnTo>
                  <a:pt x="739394" y="48513"/>
                </a:lnTo>
                <a:lnTo>
                  <a:pt x="737234" y="43052"/>
                </a:lnTo>
                <a:lnTo>
                  <a:pt x="735202" y="37718"/>
                </a:lnTo>
                <a:lnTo>
                  <a:pt x="731519" y="32765"/>
                </a:lnTo>
                <a:lnTo>
                  <a:pt x="726313" y="28320"/>
                </a:lnTo>
                <a:lnTo>
                  <a:pt x="757427" y="28320"/>
                </a:lnTo>
                <a:lnTo>
                  <a:pt x="759205" y="27304"/>
                </a:lnTo>
                <a:lnTo>
                  <a:pt x="761720" y="238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770987" y="6628003"/>
            <a:ext cx="1253617" cy="26403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179289" y="6641592"/>
            <a:ext cx="281305" cy="248285"/>
          </a:xfrm>
          <a:custGeom>
            <a:avLst/>
            <a:gdLst/>
            <a:ahLst/>
            <a:cxnLst/>
            <a:rect l="l" t="t" r="r" b="b"/>
            <a:pathLst>
              <a:path w="281305" h="248284">
                <a:moveTo>
                  <a:pt x="26415" y="69087"/>
                </a:moveTo>
                <a:lnTo>
                  <a:pt x="19176" y="69087"/>
                </a:lnTo>
                <a:lnTo>
                  <a:pt x="16255" y="69214"/>
                </a:lnTo>
                <a:lnTo>
                  <a:pt x="13842" y="69468"/>
                </a:lnTo>
                <a:lnTo>
                  <a:pt x="11429" y="69595"/>
                </a:lnTo>
                <a:lnTo>
                  <a:pt x="4444" y="73913"/>
                </a:lnTo>
                <a:lnTo>
                  <a:pt x="4444" y="243204"/>
                </a:lnTo>
                <a:lnTo>
                  <a:pt x="4698" y="244093"/>
                </a:lnTo>
                <a:lnTo>
                  <a:pt x="5206" y="244728"/>
                </a:lnTo>
                <a:lnTo>
                  <a:pt x="5715" y="245490"/>
                </a:lnTo>
                <a:lnTo>
                  <a:pt x="19176" y="248030"/>
                </a:lnTo>
                <a:lnTo>
                  <a:pt x="26415" y="248030"/>
                </a:lnTo>
                <a:lnTo>
                  <a:pt x="29463" y="247903"/>
                </a:lnTo>
                <a:lnTo>
                  <a:pt x="34290" y="247395"/>
                </a:lnTo>
                <a:lnTo>
                  <a:pt x="36194" y="247014"/>
                </a:lnTo>
                <a:lnTo>
                  <a:pt x="37465" y="246506"/>
                </a:lnTo>
                <a:lnTo>
                  <a:pt x="38861" y="245998"/>
                </a:lnTo>
                <a:lnTo>
                  <a:pt x="39750" y="245490"/>
                </a:lnTo>
                <a:lnTo>
                  <a:pt x="40386" y="244728"/>
                </a:lnTo>
                <a:lnTo>
                  <a:pt x="41021" y="244093"/>
                </a:lnTo>
                <a:lnTo>
                  <a:pt x="41275" y="243204"/>
                </a:lnTo>
                <a:lnTo>
                  <a:pt x="41275" y="73913"/>
                </a:lnTo>
                <a:lnTo>
                  <a:pt x="41021" y="73151"/>
                </a:lnTo>
                <a:lnTo>
                  <a:pt x="39750" y="71627"/>
                </a:lnTo>
                <a:lnTo>
                  <a:pt x="38861" y="70992"/>
                </a:lnTo>
                <a:lnTo>
                  <a:pt x="37465" y="70484"/>
                </a:lnTo>
                <a:lnTo>
                  <a:pt x="36194" y="69976"/>
                </a:lnTo>
                <a:lnTo>
                  <a:pt x="34290" y="69595"/>
                </a:lnTo>
                <a:lnTo>
                  <a:pt x="31876" y="69468"/>
                </a:lnTo>
                <a:lnTo>
                  <a:pt x="29463" y="69214"/>
                </a:lnTo>
                <a:lnTo>
                  <a:pt x="26415" y="69087"/>
                </a:lnTo>
                <a:close/>
              </a:path>
              <a:path w="281305" h="248284">
                <a:moveTo>
                  <a:pt x="31623" y="0"/>
                </a:moveTo>
                <a:lnTo>
                  <a:pt x="14223" y="0"/>
                </a:lnTo>
                <a:lnTo>
                  <a:pt x="8127" y="1269"/>
                </a:lnTo>
                <a:lnTo>
                  <a:pt x="1650" y="6476"/>
                </a:lnTo>
                <a:lnTo>
                  <a:pt x="84" y="11175"/>
                </a:lnTo>
                <a:lnTo>
                  <a:pt x="0" y="25653"/>
                </a:lnTo>
                <a:lnTo>
                  <a:pt x="1523" y="30479"/>
                </a:lnTo>
                <a:lnTo>
                  <a:pt x="4825" y="33019"/>
                </a:lnTo>
                <a:lnTo>
                  <a:pt x="8000" y="35559"/>
                </a:lnTo>
                <a:lnTo>
                  <a:pt x="13842" y="36829"/>
                </a:lnTo>
                <a:lnTo>
                  <a:pt x="31242" y="36829"/>
                </a:lnTo>
                <a:lnTo>
                  <a:pt x="37338" y="35559"/>
                </a:lnTo>
                <a:lnTo>
                  <a:pt x="43815" y="30352"/>
                </a:lnTo>
                <a:lnTo>
                  <a:pt x="45381" y="25653"/>
                </a:lnTo>
                <a:lnTo>
                  <a:pt x="45465" y="11175"/>
                </a:lnTo>
                <a:lnTo>
                  <a:pt x="43942" y="6349"/>
                </a:lnTo>
                <a:lnTo>
                  <a:pt x="40767" y="3809"/>
                </a:lnTo>
                <a:lnTo>
                  <a:pt x="37465" y="1269"/>
                </a:lnTo>
                <a:lnTo>
                  <a:pt x="31623" y="0"/>
                </a:lnTo>
                <a:close/>
              </a:path>
              <a:path w="281305" h="248284">
                <a:moveTo>
                  <a:pt x="130809" y="69087"/>
                </a:moveTo>
                <a:lnTo>
                  <a:pt x="118617" y="69087"/>
                </a:lnTo>
                <a:lnTo>
                  <a:pt x="116586" y="69341"/>
                </a:lnTo>
                <a:lnTo>
                  <a:pt x="114426" y="69468"/>
                </a:lnTo>
                <a:lnTo>
                  <a:pt x="112775" y="69849"/>
                </a:lnTo>
                <a:lnTo>
                  <a:pt x="111378" y="70484"/>
                </a:lnTo>
                <a:lnTo>
                  <a:pt x="110108" y="70992"/>
                </a:lnTo>
                <a:lnTo>
                  <a:pt x="109219" y="71627"/>
                </a:lnTo>
                <a:lnTo>
                  <a:pt x="108711" y="72262"/>
                </a:lnTo>
                <a:lnTo>
                  <a:pt x="108330" y="73024"/>
                </a:lnTo>
                <a:lnTo>
                  <a:pt x="108076" y="73786"/>
                </a:lnTo>
                <a:lnTo>
                  <a:pt x="108076" y="243204"/>
                </a:lnTo>
                <a:lnTo>
                  <a:pt x="108330" y="244093"/>
                </a:lnTo>
                <a:lnTo>
                  <a:pt x="108838" y="244728"/>
                </a:lnTo>
                <a:lnTo>
                  <a:pt x="109346" y="245490"/>
                </a:lnTo>
                <a:lnTo>
                  <a:pt x="122808" y="248030"/>
                </a:lnTo>
                <a:lnTo>
                  <a:pt x="130048" y="248030"/>
                </a:lnTo>
                <a:lnTo>
                  <a:pt x="133096" y="247903"/>
                </a:lnTo>
                <a:lnTo>
                  <a:pt x="137921" y="247395"/>
                </a:lnTo>
                <a:lnTo>
                  <a:pt x="139826" y="247014"/>
                </a:lnTo>
                <a:lnTo>
                  <a:pt x="141096" y="246506"/>
                </a:lnTo>
                <a:lnTo>
                  <a:pt x="142494" y="245998"/>
                </a:lnTo>
                <a:lnTo>
                  <a:pt x="143382" y="245490"/>
                </a:lnTo>
                <a:lnTo>
                  <a:pt x="144017" y="244728"/>
                </a:lnTo>
                <a:lnTo>
                  <a:pt x="144652" y="244093"/>
                </a:lnTo>
                <a:lnTo>
                  <a:pt x="144906" y="243204"/>
                </a:lnTo>
                <a:lnTo>
                  <a:pt x="144906" y="125221"/>
                </a:lnTo>
                <a:lnTo>
                  <a:pt x="152431" y="117792"/>
                </a:lnTo>
                <a:lnTo>
                  <a:pt x="182848" y="96900"/>
                </a:lnTo>
                <a:lnTo>
                  <a:pt x="141350" y="96900"/>
                </a:lnTo>
                <a:lnTo>
                  <a:pt x="141350" y="73786"/>
                </a:lnTo>
                <a:lnTo>
                  <a:pt x="141096" y="73024"/>
                </a:lnTo>
                <a:lnTo>
                  <a:pt x="140487" y="72135"/>
                </a:lnTo>
                <a:lnTo>
                  <a:pt x="140080" y="71627"/>
                </a:lnTo>
                <a:lnTo>
                  <a:pt x="139192" y="70992"/>
                </a:lnTo>
                <a:lnTo>
                  <a:pt x="137921" y="70484"/>
                </a:lnTo>
                <a:lnTo>
                  <a:pt x="136778" y="69849"/>
                </a:lnTo>
                <a:lnTo>
                  <a:pt x="135127" y="69468"/>
                </a:lnTo>
                <a:lnTo>
                  <a:pt x="132969" y="69341"/>
                </a:lnTo>
                <a:lnTo>
                  <a:pt x="130809" y="69087"/>
                </a:lnTo>
                <a:close/>
              </a:path>
              <a:path w="281305" h="248284">
                <a:moveTo>
                  <a:pt x="270433" y="93090"/>
                </a:moveTo>
                <a:lnTo>
                  <a:pt x="208788" y="93090"/>
                </a:lnTo>
                <a:lnTo>
                  <a:pt x="215011" y="94106"/>
                </a:lnTo>
                <a:lnTo>
                  <a:pt x="225932" y="98678"/>
                </a:lnTo>
                <a:lnTo>
                  <a:pt x="244221" y="134619"/>
                </a:lnTo>
                <a:lnTo>
                  <a:pt x="244221" y="243204"/>
                </a:lnTo>
                <a:lnTo>
                  <a:pt x="244601" y="244093"/>
                </a:lnTo>
                <a:lnTo>
                  <a:pt x="259079" y="248030"/>
                </a:lnTo>
                <a:lnTo>
                  <a:pt x="266319" y="248030"/>
                </a:lnTo>
                <a:lnTo>
                  <a:pt x="269367" y="247903"/>
                </a:lnTo>
                <a:lnTo>
                  <a:pt x="274065" y="247395"/>
                </a:lnTo>
                <a:lnTo>
                  <a:pt x="275971" y="247014"/>
                </a:lnTo>
                <a:lnTo>
                  <a:pt x="277240" y="246506"/>
                </a:lnTo>
                <a:lnTo>
                  <a:pt x="278638" y="245998"/>
                </a:lnTo>
                <a:lnTo>
                  <a:pt x="279653" y="245490"/>
                </a:lnTo>
                <a:lnTo>
                  <a:pt x="280161" y="244728"/>
                </a:lnTo>
                <a:lnTo>
                  <a:pt x="280796" y="244093"/>
                </a:lnTo>
                <a:lnTo>
                  <a:pt x="281050" y="243204"/>
                </a:lnTo>
                <a:lnTo>
                  <a:pt x="281050" y="140080"/>
                </a:lnTo>
                <a:lnTo>
                  <a:pt x="274954" y="100964"/>
                </a:lnTo>
                <a:lnTo>
                  <a:pt x="270885" y="93593"/>
                </a:lnTo>
                <a:lnTo>
                  <a:pt x="270433" y="93090"/>
                </a:lnTo>
                <a:close/>
              </a:path>
              <a:path w="281305" h="248284">
                <a:moveTo>
                  <a:pt x="209169" y="66420"/>
                </a:moveTo>
                <a:lnTo>
                  <a:pt x="166729" y="78005"/>
                </a:lnTo>
                <a:lnTo>
                  <a:pt x="141350" y="96900"/>
                </a:lnTo>
                <a:lnTo>
                  <a:pt x="182848" y="96900"/>
                </a:lnTo>
                <a:lnTo>
                  <a:pt x="187753" y="95107"/>
                </a:lnTo>
                <a:lnTo>
                  <a:pt x="194669" y="93593"/>
                </a:lnTo>
                <a:lnTo>
                  <a:pt x="201548" y="93090"/>
                </a:lnTo>
                <a:lnTo>
                  <a:pt x="270433" y="93090"/>
                </a:lnTo>
                <a:lnTo>
                  <a:pt x="265175" y="87248"/>
                </a:lnTo>
                <a:lnTo>
                  <a:pt x="227695" y="67849"/>
                </a:lnTo>
                <a:lnTo>
                  <a:pt x="218842" y="66778"/>
                </a:lnTo>
                <a:lnTo>
                  <a:pt x="209169" y="6642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1073" y="7158863"/>
            <a:ext cx="1908860" cy="2620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3857" y="7156831"/>
            <a:ext cx="1195705" cy="2640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6193" y="7718425"/>
            <a:ext cx="1197940" cy="25273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19807" y="7700009"/>
            <a:ext cx="1059434" cy="33756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25164" y="7712709"/>
            <a:ext cx="1347977" cy="25844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36465" y="7781290"/>
            <a:ext cx="979677" cy="18986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5053" y="7712709"/>
            <a:ext cx="937260" cy="325120"/>
          </a:xfrm>
          <a:custGeom>
            <a:avLst/>
            <a:gdLst/>
            <a:ahLst/>
            <a:cxnLst/>
            <a:rect l="l" t="t" r="r" b="b"/>
            <a:pathLst>
              <a:path w="937259" h="325120">
                <a:moveTo>
                  <a:pt x="20066" y="71247"/>
                </a:moveTo>
                <a:lnTo>
                  <a:pt x="13335" y="71247"/>
                </a:lnTo>
                <a:lnTo>
                  <a:pt x="10541" y="71374"/>
                </a:lnTo>
                <a:lnTo>
                  <a:pt x="635" y="74549"/>
                </a:lnTo>
                <a:lnTo>
                  <a:pt x="126" y="75311"/>
                </a:lnTo>
                <a:lnTo>
                  <a:pt x="0" y="250952"/>
                </a:lnTo>
                <a:lnTo>
                  <a:pt x="14732" y="255905"/>
                </a:lnTo>
                <a:lnTo>
                  <a:pt x="22098" y="255905"/>
                </a:lnTo>
                <a:lnTo>
                  <a:pt x="25146" y="255778"/>
                </a:lnTo>
                <a:lnTo>
                  <a:pt x="29972" y="255270"/>
                </a:lnTo>
                <a:lnTo>
                  <a:pt x="31876" y="254889"/>
                </a:lnTo>
                <a:lnTo>
                  <a:pt x="33147" y="254381"/>
                </a:lnTo>
                <a:lnTo>
                  <a:pt x="34544" y="253873"/>
                </a:lnTo>
                <a:lnTo>
                  <a:pt x="35560" y="253238"/>
                </a:lnTo>
                <a:lnTo>
                  <a:pt x="36702" y="251841"/>
                </a:lnTo>
                <a:lnTo>
                  <a:pt x="36957" y="250952"/>
                </a:lnTo>
                <a:lnTo>
                  <a:pt x="36957" y="129159"/>
                </a:lnTo>
                <a:lnTo>
                  <a:pt x="44557" y="121539"/>
                </a:lnTo>
                <a:lnTo>
                  <a:pt x="74878" y="100076"/>
                </a:lnTo>
                <a:lnTo>
                  <a:pt x="33400" y="100076"/>
                </a:lnTo>
                <a:lnTo>
                  <a:pt x="22860" y="71374"/>
                </a:lnTo>
                <a:lnTo>
                  <a:pt x="20066" y="71247"/>
                </a:lnTo>
                <a:close/>
              </a:path>
              <a:path w="937259" h="325120">
                <a:moveTo>
                  <a:pt x="162622" y="96012"/>
                </a:moveTo>
                <a:lnTo>
                  <a:pt x="101219" y="96012"/>
                </a:lnTo>
                <a:lnTo>
                  <a:pt x="107569" y="97155"/>
                </a:lnTo>
                <a:lnTo>
                  <a:pt x="118491" y="101727"/>
                </a:lnTo>
                <a:lnTo>
                  <a:pt x="122936" y="105029"/>
                </a:lnTo>
                <a:lnTo>
                  <a:pt x="126364" y="109474"/>
                </a:lnTo>
                <a:lnTo>
                  <a:pt x="129921" y="113792"/>
                </a:lnTo>
                <a:lnTo>
                  <a:pt x="132461" y="118999"/>
                </a:lnTo>
                <a:lnTo>
                  <a:pt x="136017" y="130937"/>
                </a:lnTo>
                <a:lnTo>
                  <a:pt x="137033" y="138938"/>
                </a:lnTo>
                <a:lnTo>
                  <a:pt x="137033" y="250952"/>
                </a:lnTo>
                <a:lnTo>
                  <a:pt x="137287" y="251841"/>
                </a:lnTo>
                <a:lnTo>
                  <a:pt x="138430" y="253238"/>
                </a:lnTo>
                <a:lnTo>
                  <a:pt x="139446" y="253873"/>
                </a:lnTo>
                <a:lnTo>
                  <a:pt x="140843" y="254381"/>
                </a:lnTo>
                <a:lnTo>
                  <a:pt x="142112" y="254889"/>
                </a:lnTo>
                <a:lnTo>
                  <a:pt x="144018" y="255270"/>
                </a:lnTo>
                <a:lnTo>
                  <a:pt x="148844" y="255778"/>
                </a:lnTo>
                <a:lnTo>
                  <a:pt x="151892" y="255905"/>
                </a:lnTo>
                <a:lnTo>
                  <a:pt x="159258" y="255905"/>
                </a:lnTo>
                <a:lnTo>
                  <a:pt x="162179" y="255778"/>
                </a:lnTo>
                <a:lnTo>
                  <a:pt x="167005" y="255270"/>
                </a:lnTo>
                <a:lnTo>
                  <a:pt x="168910" y="254889"/>
                </a:lnTo>
                <a:lnTo>
                  <a:pt x="170180" y="254381"/>
                </a:lnTo>
                <a:lnTo>
                  <a:pt x="171576" y="253873"/>
                </a:lnTo>
                <a:lnTo>
                  <a:pt x="172593" y="253238"/>
                </a:lnTo>
                <a:lnTo>
                  <a:pt x="173736" y="251841"/>
                </a:lnTo>
                <a:lnTo>
                  <a:pt x="173989" y="250952"/>
                </a:lnTo>
                <a:lnTo>
                  <a:pt x="173989" y="144526"/>
                </a:lnTo>
                <a:lnTo>
                  <a:pt x="168187" y="106652"/>
                </a:lnTo>
                <a:lnTo>
                  <a:pt x="165449" y="100679"/>
                </a:lnTo>
                <a:lnTo>
                  <a:pt x="162622" y="96012"/>
                </a:lnTo>
                <a:close/>
              </a:path>
              <a:path w="937259" h="325120">
                <a:moveTo>
                  <a:pt x="101726" y="68580"/>
                </a:moveTo>
                <a:lnTo>
                  <a:pt x="58957" y="80430"/>
                </a:lnTo>
                <a:lnTo>
                  <a:pt x="33400" y="100076"/>
                </a:lnTo>
                <a:lnTo>
                  <a:pt x="74878" y="100076"/>
                </a:lnTo>
                <a:lnTo>
                  <a:pt x="80137" y="98107"/>
                </a:lnTo>
                <a:lnTo>
                  <a:pt x="87133" y="96535"/>
                </a:lnTo>
                <a:lnTo>
                  <a:pt x="94107" y="96012"/>
                </a:lnTo>
                <a:lnTo>
                  <a:pt x="162622" y="96012"/>
                </a:lnTo>
                <a:lnTo>
                  <a:pt x="162091" y="95134"/>
                </a:lnTo>
                <a:lnTo>
                  <a:pt x="128426" y="71848"/>
                </a:lnTo>
                <a:lnTo>
                  <a:pt x="111420" y="68939"/>
                </a:lnTo>
                <a:lnTo>
                  <a:pt x="101726" y="68580"/>
                </a:lnTo>
                <a:close/>
              </a:path>
              <a:path w="937259" h="325120">
                <a:moveTo>
                  <a:pt x="331216" y="68580"/>
                </a:moveTo>
                <a:lnTo>
                  <a:pt x="286131" y="75692"/>
                </a:lnTo>
                <a:lnTo>
                  <a:pt x="247802" y="102342"/>
                </a:lnTo>
                <a:lnTo>
                  <a:pt x="229711" y="144811"/>
                </a:lnTo>
                <a:lnTo>
                  <a:pt x="228092" y="165100"/>
                </a:lnTo>
                <a:lnTo>
                  <a:pt x="228473" y="175766"/>
                </a:lnTo>
                <a:lnTo>
                  <a:pt x="241823" y="220233"/>
                </a:lnTo>
                <a:lnTo>
                  <a:pt x="274605" y="248574"/>
                </a:lnTo>
                <a:lnTo>
                  <a:pt x="314878" y="258042"/>
                </a:lnTo>
                <a:lnTo>
                  <a:pt x="326898" y="258445"/>
                </a:lnTo>
                <a:lnTo>
                  <a:pt x="339353" y="257992"/>
                </a:lnTo>
                <a:lnTo>
                  <a:pt x="381293" y="247249"/>
                </a:lnTo>
                <a:lnTo>
                  <a:pt x="403651" y="231775"/>
                </a:lnTo>
                <a:lnTo>
                  <a:pt x="328802" y="231775"/>
                </a:lnTo>
                <a:lnTo>
                  <a:pt x="320228" y="231421"/>
                </a:lnTo>
                <a:lnTo>
                  <a:pt x="284607" y="217678"/>
                </a:lnTo>
                <a:lnTo>
                  <a:pt x="267335" y="176768"/>
                </a:lnTo>
                <a:lnTo>
                  <a:pt x="266611" y="161671"/>
                </a:lnTo>
                <a:lnTo>
                  <a:pt x="266791" y="155729"/>
                </a:lnTo>
                <a:lnTo>
                  <a:pt x="281686" y="114173"/>
                </a:lnTo>
                <a:lnTo>
                  <a:pt x="321819" y="95307"/>
                </a:lnTo>
                <a:lnTo>
                  <a:pt x="329819" y="94996"/>
                </a:lnTo>
                <a:lnTo>
                  <a:pt x="407024" y="94996"/>
                </a:lnTo>
                <a:lnTo>
                  <a:pt x="405511" y="93345"/>
                </a:lnTo>
                <a:lnTo>
                  <a:pt x="365005" y="72116"/>
                </a:lnTo>
                <a:lnTo>
                  <a:pt x="343288" y="68964"/>
                </a:lnTo>
                <a:lnTo>
                  <a:pt x="331216" y="68580"/>
                </a:lnTo>
                <a:close/>
              </a:path>
              <a:path w="937259" h="325120">
                <a:moveTo>
                  <a:pt x="407024" y="94996"/>
                </a:moveTo>
                <a:lnTo>
                  <a:pt x="329819" y="94996"/>
                </a:lnTo>
                <a:lnTo>
                  <a:pt x="338393" y="95349"/>
                </a:lnTo>
                <a:lnTo>
                  <a:pt x="346217" y="96393"/>
                </a:lnTo>
                <a:lnTo>
                  <a:pt x="383413" y="121666"/>
                </a:lnTo>
                <a:lnTo>
                  <a:pt x="391865" y="161671"/>
                </a:lnTo>
                <a:lnTo>
                  <a:pt x="391877" y="165100"/>
                </a:lnTo>
                <a:lnTo>
                  <a:pt x="391685" y="171063"/>
                </a:lnTo>
                <a:lnTo>
                  <a:pt x="376936" y="212725"/>
                </a:lnTo>
                <a:lnTo>
                  <a:pt x="336712" y="231445"/>
                </a:lnTo>
                <a:lnTo>
                  <a:pt x="328802" y="231775"/>
                </a:lnTo>
                <a:lnTo>
                  <a:pt x="403651" y="231775"/>
                </a:lnTo>
                <a:lnTo>
                  <a:pt x="426632" y="191460"/>
                </a:lnTo>
                <a:lnTo>
                  <a:pt x="430275" y="161671"/>
                </a:lnTo>
                <a:lnTo>
                  <a:pt x="429893" y="151096"/>
                </a:lnTo>
                <a:lnTo>
                  <a:pt x="416353" y="106680"/>
                </a:lnTo>
                <a:lnTo>
                  <a:pt x="411319" y="99679"/>
                </a:lnTo>
                <a:lnTo>
                  <a:pt x="407024" y="94996"/>
                </a:lnTo>
                <a:close/>
              </a:path>
              <a:path w="937259" h="325120">
                <a:moveTo>
                  <a:pt x="506730" y="71247"/>
                </a:moveTo>
                <a:lnTo>
                  <a:pt x="499363" y="71247"/>
                </a:lnTo>
                <a:lnTo>
                  <a:pt x="496443" y="71374"/>
                </a:lnTo>
                <a:lnTo>
                  <a:pt x="484632" y="76327"/>
                </a:lnTo>
                <a:lnTo>
                  <a:pt x="484632" y="250952"/>
                </a:lnTo>
                <a:lnTo>
                  <a:pt x="499363" y="255905"/>
                </a:lnTo>
                <a:lnTo>
                  <a:pt x="506730" y="255905"/>
                </a:lnTo>
                <a:lnTo>
                  <a:pt x="509777" y="255778"/>
                </a:lnTo>
                <a:lnTo>
                  <a:pt x="514604" y="255270"/>
                </a:lnTo>
                <a:lnTo>
                  <a:pt x="516509" y="254889"/>
                </a:lnTo>
                <a:lnTo>
                  <a:pt x="517779" y="254381"/>
                </a:lnTo>
                <a:lnTo>
                  <a:pt x="519175" y="253873"/>
                </a:lnTo>
                <a:lnTo>
                  <a:pt x="520192" y="253238"/>
                </a:lnTo>
                <a:lnTo>
                  <a:pt x="521335" y="251841"/>
                </a:lnTo>
                <a:lnTo>
                  <a:pt x="521588" y="250952"/>
                </a:lnTo>
                <a:lnTo>
                  <a:pt x="521588" y="76327"/>
                </a:lnTo>
                <a:lnTo>
                  <a:pt x="521335" y="75438"/>
                </a:lnTo>
                <a:lnTo>
                  <a:pt x="520700" y="74676"/>
                </a:lnTo>
                <a:lnTo>
                  <a:pt x="520192" y="73914"/>
                </a:lnTo>
                <a:lnTo>
                  <a:pt x="519175" y="73279"/>
                </a:lnTo>
                <a:lnTo>
                  <a:pt x="517779" y="72771"/>
                </a:lnTo>
                <a:lnTo>
                  <a:pt x="516509" y="72263"/>
                </a:lnTo>
                <a:lnTo>
                  <a:pt x="514604" y="71882"/>
                </a:lnTo>
                <a:lnTo>
                  <a:pt x="509777" y="71374"/>
                </a:lnTo>
                <a:lnTo>
                  <a:pt x="506730" y="71247"/>
                </a:lnTo>
                <a:close/>
              </a:path>
              <a:path w="937259" h="325120">
                <a:moveTo>
                  <a:pt x="511937" y="0"/>
                </a:moveTo>
                <a:lnTo>
                  <a:pt x="494411" y="0"/>
                </a:lnTo>
                <a:lnTo>
                  <a:pt x="488314" y="1397"/>
                </a:lnTo>
                <a:lnTo>
                  <a:pt x="481711" y="6731"/>
                </a:lnTo>
                <a:lnTo>
                  <a:pt x="480142" y="11557"/>
                </a:lnTo>
                <a:lnTo>
                  <a:pt x="480060" y="26543"/>
                </a:lnTo>
                <a:lnTo>
                  <a:pt x="481711" y="31496"/>
                </a:lnTo>
                <a:lnTo>
                  <a:pt x="488188" y="36703"/>
                </a:lnTo>
                <a:lnTo>
                  <a:pt x="494030" y="37973"/>
                </a:lnTo>
                <a:lnTo>
                  <a:pt x="511556" y="37973"/>
                </a:lnTo>
                <a:lnTo>
                  <a:pt x="525907" y="11557"/>
                </a:lnTo>
                <a:lnTo>
                  <a:pt x="524256" y="6604"/>
                </a:lnTo>
                <a:lnTo>
                  <a:pt x="517906" y="1270"/>
                </a:lnTo>
                <a:lnTo>
                  <a:pt x="511937" y="0"/>
                </a:lnTo>
                <a:close/>
              </a:path>
              <a:path w="937259" h="325120">
                <a:moveTo>
                  <a:pt x="583057" y="216535"/>
                </a:moveTo>
                <a:lnTo>
                  <a:pt x="580389" y="216535"/>
                </a:lnTo>
                <a:lnTo>
                  <a:pt x="579374" y="216789"/>
                </a:lnTo>
                <a:lnTo>
                  <a:pt x="578612" y="217170"/>
                </a:lnTo>
                <a:lnTo>
                  <a:pt x="577723" y="217678"/>
                </a:lnTo>
                <a:lnTo>
                  <a:pt x="577088" y="218440"/>
                </a:lnTo>
                <a:lnTo>
                  <a:pt x="576707" y="219456"/>
                </a:lnTo>
                <a:lnTo>
                  <a:pt x="576199" y="220472"/>
                </a:lnTo>
                <a:lnTo>
                  <a:pt x="575818" y="221742"/>
                </a:lnTo>
                <a:lnTo>
                  <a:pt x="575563" y="223520"/>
                </a:lnTo>
                <a:lnTo>
                  <a:pt x="575183" y="225171"/>
                </a:lnTo>
                <a:lnTo>
                  <a:pt x="587629" y="248666"/>
                </a:lnTo>
                <a:lnTo>
                  <a:pt x="591312" y="250317"/>
                </a:lnTo>
                <a:lnTo>
                  <a:pt x="618363" y="256921"/>
                </a:lnTo>
                <a:lnTo>
                  <a:pt x="624840" y="257937"/>
                </a:lnTo>
                <a:lnTo>
                  <a:pt x="631698" y="258445"/>
                </a:lnTo>
                <a:lnTo>
                  <a:pt x="638937" y="258445"/>
                </a:lnTo>
                <a:lnTo>
                  <a:pt x="678068" y="252735"/>
                </a:lnTo>
                <a:lnTo>
                  <a:pt x="708871" y="233045"/>
                </a:lnTo>
                <a:lnTo>
                  <a:pt x="631190" y="233045"/>
                </a:lnTo>
                <a:lnTo>
                  <a:pt x="623697" y="232156"/>
                </a:lnTo>
                <a:lnTo>
                  <a:pt x="585470" y="217424"/>
                </a:lnTo>
                <a:lnTo>
                  <a:pt x="583057" y="216535"/>
                </a:lnTo>
                <a:close/>
              </a:path>
              <a:path w="937259" h="325120">
                <a:moveTo>
                  <a:pt x="659129" y="68580"/>
                </a:moveTo>
                <a:lnTo>
                  <a:pt x="653669" y="68580"/>
                </a:lnTo>
                <a:lnTo>
                  <a:pt x="644790" y="68841"/>
                </a:lnTo>
                <a:lnTo>
                  <a:pt x="603357" y="80664"/>
                </a:lnTo>
                <a:lnTo>
                  <a:pt x="580009" y="113030"/>
                </a:lnTo>
                <a:lnTo>
                  <a:pt x="580009" y="127508"/>
                </a:lnTo>
                <a:lnTo>
                  <a:pt x="581533" y="134112"/>
                </a:lnTo>
                <a:lnTo>
                  <a:pt x="587375" y="145034"/>
                </a:lnTo>
                <a:lnTo>
                  <a:pt x="591185" y="149860"/>
                </a:lnTo>
                <a:lnTo>
                  <a:pt x="596011" y="153797"/>
                </a:lnTo>
                <a:lnTo>
                  <a:pt x="600710" y="157734"/>
                </a:lnTo>
                <a:lnTo>
                  <a:pt x="606171" y="161163"/>
                </a:lnTo>
                <a:lnTo>
                  <a:pt x="612267" y="163830"/>
                </a:lnTo>
                <a:lnTo>
                  <a:pt x="618363" y="166624"/>
                </a:lnTo>
                <a:lnTo>
                  <a:pt x="624586" y="169037"/>
                </a:lnTo>
                <a:lnTo>
                  <a:pt x="630936" y="171196"/>
                </a:lnTo>
                <a:lnTo>
                  <a:pt x="637286" y="173482"/>
                </a:lnTo>
                <a:lnTo>
                  <a:pt x="643508" y="175514"/>
                </a:lnTo>
                <a:lnTo>
                  <a:pt x="649477" y="177546"/>
                </a:lnTo>
                <a:lnTo>
                  <a:pt x="655447" y="179451"/>
                </a:lnTo>
                <a:lnTo>
                  <a:pt x="681608" y="200533"/>
                </a:lnTo>
                <a:lnTo>
                  <a:pt x="681608" y="210185"/>
                </a:lnTo>
                <a:lnTo>
                  <a:pt x="645795" y="233045"/>
                </a:lnTo>
                <a:lnTo>
                  <a:pt x="708871" y="233045"/>
                </a:lnTo>
                <a:lnTo>
                  <a:pt x="712470" y="226568"/>
                </a:lnTo>
                <a:lnTo>
                  <a:pt x="716279" y="219583"/>
                </a:lnTo>
                <a:lnTo>
                  <a:pt x="718185" y="211709"/>
                </a:lnTo>
                <a:lnTo>
                  <a:pt x="718185" y="195453"/>
                </a:lnTo>
                <a:lnTo>
                  <a:pt x="716661" y="189103"/>
                </a:lnTo>
                <a:lnTo>
                  <a:pt x="713740" y="183769"/>
                </a:lnTo>
                <a:lnTo>
                  <a:pt x="710819" y="178308"/>
                </a:lnTo>
                <a:lnTo>
                  <a:pt x="707008" y="173736"/>
                </a:lnTo>
                <a:lnTo>
                  <a:pt x="702182" y="169926"/>
                </a:lnTo>
                <a:lnTo>
                  <a:pt x="697483" y="166116"/>
                </a:lnTo>
                <a:lnTo>
                  <a:pt x="660526" y="150622"/>
                </a:lnTo>
                <a:lnTo>
                  <a:pt x="654176" y="148590"/>
                </a:lnTo>
                <a:lnTo>
                  <a:pt x="648080" y="146431"/>
                </a:lnTo>
                <a:lnTo>
                  <a:pt x="615569" y="123063"/>
                </a:lnTo>
                <a:lnTo>
                  <a:pt x="615569" y="114427"/>
                </a:lnTo>
                <a:lnTo>
                  <a:pt x="646938" y="93091"/>
                </a:lnTo>
                <a:lnTo>
                  <a:pt x="707898" y="93091"/>
                </a:lnTo>
                <a:lnTo>
                  <a:pt x="707771" y="90043"/>
                </a:lnTo>
                <a:lnTo>
                  <a:pt x="707263" y="87249"/>
                </a:lnTo>
                <a:lnTo>
                  <a:pt x="707008" y="86106"/>
                </a:lnTo>
                <a:lnTo>
                  <a:pt x="706881" y="85090"/>
                </a:lnTo>
                <a:lnTo>
                  <a:pt x="695578" y="76327"/>
                </a:lnTo>
                <a:lnTo>
                  <a:pt x="692530" y="74930"/>
                </a:lnTo>
                <a:lnTo>
                  <a:pt x="688848" y="73660"/>
                </a:lnTo>
                <a:lnTo>
                  <a:pt x="680085" y="71374"/>
                </a:lnTo>
                <a:lnTo>
                  <a:pt x="675258" y="70485"/>
                </a:lnTo>
                <a:lnTo>
                  <a:pt x="664464" y="68961"/>
                </a:lnTo>
                <a:lnTo>
                  <a:pt x="659129" y="68580"/>
                </a:lnTo>
                <a:close/>
              </a:path>
              <a:path w="937259" h="325120">
                <a:moveTo>
                  <a:pt x="707898" y="93091"/>
                </a:moveTo>
                <a:lnTo>
                  <a:pt x="660273" y="93091"/>
                </a:lnTo>
                <a:lnTo>
                  <a:pt x="666496" y="93853"/>
                </a:lnTo>
                <a:lnTo>
                  <a:pt x="677418" y="96647"/>
                </a:lnTo>
                <a:lnTo>
                  <a:pt x="698753" y="105664"/>
                </a:lnTo>
                <a:lnTo>
                  <a:pt x="700658" y="106299"/>
                </a:lnTo>
                <a:lnTo>
                  <a:pt x="702945" y="106299"/>
                </a:lnTo>
                <a:lnTo>
                  <a:pt x="703706" y="106172"/>
                </a:lnTo>
                <a:lnTo>
                  <a:pt x="704469" y="105664"/>
                </a:lnTo>
                <a:lnTo>
                  <a:pt x="705230" y="105283"/>
                </a:lnTo>
                <a:lnTo>
                  <a:pt x="707855" y="96647"/>
                </a:lnTo>
                <a:lnTo>
                  <a:pt x="707898" y="93091"/>
                </a:lnTo>
                <a:close/>
              </a:path>
              <a:path w="937259" h="325120">
                <a:moveTo>
                  <a:pt x="767333" y="71247"/>
                </a:moveTo>
                <a:lnTo>
                  <a:pt x="758317" y="71247"/>
                </a:lnTo>
                <a:lnTo>
                  <a:pt x="754633" y="71374"/>
                </a:lnTo>
                <a:lnTo>
                  <a:pt x="751967" y="71755"/>
                </a:lnTo>
                <a:lnTo>
                  <a:pt x="749300" y="72009"/>
                </a:lnTo>
                <a:lnTo>
                  <a:pt x="744347" y="78740"/>
                </a:lnTo>
                <a:lnTo>
                  <a:pt x="744981" y="80772"/>
                </a:lnTo>
                <a:lnTo>
                  <a:pt x="746125" y="83566"/>
                </a:lnTo>
                <a:lnTo>
                  <a:pt x="818261" y="248666"/>
                </a:lnTo>
                <a:lnTo>
                  <a:pt x="818769" y="249936"/>
                </a:lnTo>
                <a:lnTo>
                  <a:pt x="824611" y="254762"/>
                </a:lnTo>
                <a:lnTo>
                  <a:pt x="796671" y="314833"/>
                </a:lnTo>
                <a:lnTo>
                  <a:pt x="795781" y="316611"/>
                </a:lnTo>
                <a:lnTo>
                  <a:pt x="795401" y="318135"/>
                </a:lnTo>
                <a:lnTo>
                  <a:pt x="795527" y="319405"/>
                </a:lnTo>
                <a:lnTo>
                  <a:pt x="803275" y="324104"/>
                </a:lnTo>
                <a:lnTo>
                  <a:pt x="805561" y="324485"/>
                </a:lnTo>
                <a:lnTo>
                  <a:pt x="808736" y="324612"/>
                </a:lnTo>
                <a:lnTo>
                  <a:pt x="820166" y="324612"/>
                </a:lnTo>
                <a:lnTo>
                  <a:pt x="825753" y="324104"/>
                </a:lnTo>
                <a:lnTo>
                  <a:pt x="829437" y="322961"/>
                </a:lnTo>
                <a:lnTo>
                  <a:pt x="832993" y="321945"/>
                </a:lnTo>
                <a:lnTo>
                  <a:pt x="835278" y="320421"/>
                </a:lnTo>
                <a:lnTo>
                  <a:pt x="836348" y="318135"/>
                </a:lnTo>
                <a:lnTo>
                  <a:pt x="863219" y="254762"/>
                </a:lnTo>
                <a:lnTo>
                  <a:pt x="879030" y="217297"/>
                </a:lnTo>
                <a:lnTo>
                  <a:pt x="842518" y="217297"/>
                </a:lnTo>
                <a:lnTo>
                  <a:pt x="784860" y="78740"/>
                </a:lnTo>
                <a:lnTo>
                  <a:pt x="770763" y="71374"/>
                </a:lnTo>
                <a:lnTo>
                  <a:pt x="767333" y="71247"/>
                </a:lnTo>
                <a:close/>
              </a:path>
              <a:path w="937259" h="325120">
                <a:moveTo>
                  <a:pt x="923036" y="71247"/>
                </a:moveTo>
                <a:lnTo>
                  <a:pt x="914146" y="71247"/>
                </a:lnTo>
                <a:lnTo>
                  <a:pt x="910463" y="71374"/>
                </a:lnTo>
                <a:lnTo>
                  <a:pt x="907923" y="71755"/>
                </a:lnTo>
                <a:lnTo>
                  <a:pt x="905382" y="72009"/>
                </a:lnTo>
                <a:lnTo>
                  <a:pt x="903477" y="72517"/>
                </a:lnTo>
                <a:lnTo>
                  <a:pt x="902207" y="73279"/>
                </a:lnTo>
                <a:lnTo>
                  <a:pt x="900938" y="73914"/>
                </a:lnTo>
                <a:lnTo>
                  <a:pt x="899795" y="75565"/>
                </a:lnTo>
                <a:lnTo>
                  <a:pt x="898905" y="77978"/>
                </a:lnTo>
                <a:lnTo>
                  <a:pt x="843152" y="217297"/>
                </a:lnTo>
                <a:lnTo>
                  <a:pt x="879030" y="217297"/>
                </a:lnTo>
                <a:lnTo>
                  <a:pt x="935736" y="82931"/>
                </a:lnTo>
                <a:lnTo>
                  <a:pt x="936625" y="80645"/>
                </a:lnTo>
                <a:lnTo>
                  <a:pt x="937132" y="78740"/>
                </a:lnTo>
                <a:lnTo>
                  <a:pt x="937069" y="75565"/>
                </a:lnTo>
                <a:lnTo>
                  <a:pt x="936498" y="74422"/>
                </a:lnTo>
                <a:lnTo>
                  <a:pt x="933957" y="72644"/>
                </a:lnTo>
                <a:lnTo>
                  <a:pt x="931926" y="72009"/>
                </a:lnTo>
                <a:lnTo>
                  <a:pt x="929258" y="71755"/>
                </a:lnTo>
                <a:lnTo>
                  <a:pt x="926592" y="71374"/>
                </a:lnTo>
                <a:lnTo>
                  <a:pt x="923036" y="71247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1665" y="7712709"/>
            <a:ext cx="1088389" cy="32486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13725" y="7781290"/>
            <a:ext cx="361950" cy="189865"/>
          </a:xfrm>
          <a:custGeom>
            <a:avLst/>
            <a:gdLst/>
            <a:ahLst/>
            <a:cxnLst/>
            <a:rect l="l" t="t" r="r" b="b"/>
            <a:pathLst>
              <a:path w="361950" h="189865">
                <a:moveTo>
                  <a:pt x="156806" y="25653"/>
                </a:moveTo>
                <a:lnTo>
                  <a:pt x="91440" y="25653"/>
                </a:lnTo>
                <a:lnTo>
                  <a:pt x="98551" y="26542"/>
                </a:lnTo>
                <a:lnTo>
                  <a:pt x="104394" y="28320"/>
                </a:lnTo>
                <a:lnTo>
                  <a:pt x="110235" y="29971"/>
                </a:lnTo>
                <a:lnTo>
                  <a:pt x="115061" y="32511"/>
                </a:lnTo>
                <a:lnTo>
                  <a:pt x="118618" y="35940"/>
                </a:lnTo>
                <a:lnTo>
                  <a:pt x="122300" y="39369"/>
                </a:lnTo>
                <a:lnTo>
                  <a:pt x="124968" y="43560"/>
                </a:lnTo>
                <a:lnTo>
                  <a:pt x="126619" y="48767"/>
                </a:lnTo>
                <a:lnTo>
                  <a:pt x="128270" y="53847"/>
                </a:lnTo>
                <a:lnTo>
                  <a:pt x="129158" y="59689"/>
                </a:lnTo>
                <a:lnTo>
                  <a:pt x="129158" y="79882"/>
                </a:lnTo>
                <a:lnTo>
                  <a:pt x="101219" y="79882"/>
                </a:lnTo>
                <a:lnTo>
                  <a:pt x="89769" y="80097"/>
                </a:lnTo>
                <a:lnTo>
                  <a:pt x="49730" y="85336"/>
                </a:lnTo>
                <a:lnTo>
                  <a:pt x="15430" y="102076"/>
                </a:lnTo>
                <a:lnTo>
                  <a:pt x="0" y="137286"/>
                </a:lnTo>
                <a:lnTo>
                  <a:pt x="0" y="145541"/>
                </a:lnTo>
                <a:lnTo>
                  <a:pt x="1650" y="152907"/>
                </a:lnTo>
                <a:lnTo>
                  <a:pt x="5079" y="159511"/>
                </a:lnTo>
                <a:lnTo>
                  <a:pt x="8381" y="165988"/>
                </a:lnTo>
                <a:lnTo>
                  <a:pt x="41148" y="186308"/>
                </a:lnTo>
                <a:lnTo>
                  <a:pt x="70103" y="189864"/>
                </a:lnTo>
                <a:lnTo>
                  <a:pt x="79053" y="189438"/>
                </a:lnTo>
                <a:lnTo>
                  <a:pt x="120078" y="175069"/>
                </a:lnTo>
                <a:lnTo>
                  <a:pt x="133195" y="165099"/>
                </a:lnTo>
                <a:lnTo>
                  <a:pt x="75946" y="165099"/>
                </a:lnTo>
                <a:lnTo>
                  <a:pt x="67417" y="164599"/>
                </a:lnTo>
                <a:lnTo>
                  <a:pt x="37973" y="144652"/>
                </a:lnTo>
                <a:lnTo>
                  <a:pt x="38032" y="130192"/>
                </a:lnTo>
                <a:lnTo>
                  <a:pt x="70993" y="104901"/>
                </a:lnTo>
                <a:lnTo>
                  <a:pt x="97408" y="102615"/>
                </a:lnTo>
                <a:lnTo>
                  <a:pt x="165989" y="102615"/>
                </a:lnTo>
                <a:lnTo>
                  <a:pt x="165989" y="65023"/>
                </a:lnTo>
                <a:lnTo>
                  <a:pt x="158876" y="28701"/>
                </a:lnTo>
                <a:lnTo>
                  <a:pt x="156806" y="25653"/>
                </a:lnTo>
                <a:close/>
              </a:path>
              <a:path w="361950" h="189865">
                <a:moveTo>
                  <a:pt x="165989" y="164337"/>
                </a:moveTo>
                <a:lnTo>
                  <a:pt x="134111" y="164337"/>
                </a:lnTo>
                <a:lnTo>
                  <a:pt x="134111" y="183133"/>
                </a:lnTo>
                <a:lnTo>
                  <a:pt x="146176" y="187324"/>
                </a:lnTo>
                <a:lnTo>
                  <a:pt x="154050" y="187324"/>
                </a:lnTo>
                <a:lnTo>
                  <a:pt x="165989" y="183133"/>
                </a:lnTo>
                <a:lnTo>
                  <a:pt x="165989" y="164337"/>
                </a:lnTo>
                <a:close/>
              </a:path>
              <a:path w="361950" h="189865">
                <a:moveTo>
                  <a:pt x="165989" y="102615"/>
                </a:moveTo>
                <a:lnTo>
                  <a:pt x="129158" y="102615"/>
                </a:lnTo>
                <a:lnTo>
                  <a:pt x="129158" y="139318"/>
                </a:lnTo>
                <a:lnTo>
                  <a:pt x="122274" y="145541"/>
                </a:lnTo>
                <a:lnTo>
                  <a:pt x="83065" y="164697"/>
                </a:lnTo>
                <a:lnTo>
                  <a:pt x="75946" y="165099"/>
                </a:lnTo>
                <a:lnTo>
                  <a:pt x="133195" y="165099"/>
                </a:lnTo>
                <a:lnTo>
                  <a:pt x="134111" y="164337"/>
                </a:lnTo>
                <a:lnTo>
                  <a:pt x="165989" y="164337"/>
                </a:lnTo>
                <a:lnTo>
                  <a:pt x="165989" y="102615"/>
                </a:lnTo>
                <a:close/>
              </a:path>
              <a:path w="361950" h="189865">
                <a:moveTo>
                  <a:pt x="86232" y="0"/>
                </a:moveTo>
                <a:lnTo>
                  <a:pt x="78485" y="0"/>
                </a:lnTo>
                <a:lnTo>
                  <a:pt x="70739" y="507"/>
                </a:lnTo>
                <a:lnTo>
                  <a:pt x="29845" y="10286"/>
                </a:lnTo>
                <a:lnTo>
                  <a:pt x="24892" y="12572"/>
                </a:lnTo>
                <a:lnTo>
                  <a:pt x="19939" y="14731"/>
                </a:lnTo>
                <a:lnTo>
                  <a:pt x="10032" y="34924"/>
                </a:lnTo>
                <a:lnTo>
                  <a:pt x="10541" y="38099"/>
                </a:lnTo>
                <a:lnTo>
                  <a:pt x="11049" y="39496"/>
                </a:lnTo>
                <a:lnTo>
                  <a:pt x="11810" y="40512"/>
                </a:lnTo>
                <a:lnTo>
                  <a:pt x="12446" y="41528"/>
                </a:lnTo>
                <a:lnTo>
                  <a:pt x="13207" y="42290"/>
                </a:lnTo>
                <a:lnTo>
                  <a:pt x="14985" y="43306"/>
                </a:lnTo>
                <a:lnTo>
                  <a:pt x="16001" y="43560"/>
                </a:lnTo>
                <a:lnTo>
                  <a:pt x="19050" y="43560"/>
                </a:lnTo>
                <a:lnTo>
                  <a:pt x="21844" y="42544"/>
                </a:lnTo>
                <a:lnTo>
                  <a:pt x="25400" y="40766"/>
                </a:lnTo>
                <a:lnTo>
                  <a:pt x="29082" y="38861"/>
                </a:lnTo>
                <a:lnTo>
                  <a:pt x="33654" y="36829"/>
                </a:lnTo>
                <a:lnTo>
                  <a:pt x="73659" y="25653"/>
                </a:lnTo>
                <a:lnTo>
                  <a:pt x="156806" y="25653"/>
                </a:lnTo>
                <a:lnTo>
                  <a:pt x="154304" y="21970"/>
                </a:lnTo>
                <a:lnTo>
                  <a:pt x="115272" y="2357"/>
                </a:lnTo>
                <a:lnTo>
                  <a:pt x="96706" y="261"/>
                </a:lnTo>
                <a:lnTo>
                  <a:pt x="86232" y="0"/>
                </a:lnTo>
                <a:close/>
              </a:path>
              <a:path w="361950" h="189865">
                <a:moveTo>
                  <a:pt x="226441" y="147954"/>
                </a:moveTo>
                <a:lnTo>
                  <a:pt x="223774" y="147954"/>
                </a:lnTo>
                <a:lnTo>
                  <a:pt x="222757" y="148208"/>
                </a:lnTo>
                <a:lnTo>
                  <a:pt x="221996" y="148589"/>
                </a:lnTo>
                <a:lnTo>
                  <a:pt x="221106" y="149097"/>
                </a:lnTo>
                <a:lnTo>
                  <a:pt x="220472" y="149859"/>
                </a:lnTo>
                <a:lnTo>
                  <a:pt x="220091" y="150875"/>
                </a:lnTo>
                <a:lnTo>
                  <a:pt x="219582" y="151891"/>
                </a:lnTo>
                <a:lnTo>
                  <a:pt x="219201" y="153161"/>
                </a:lnTo>
                <a:lnTo>
                  <a:pt x="218948" y="154939"/>
                </a:lnTo>
                <a:lnTo>
                  <a:pt x="218567" y="156590"/>
                </a:lnTo>
                <a:lnTo>
                  <a:pt x="231013" y="180085"/>
                </a:lnTo>
                <a:lnTo>
                  <a:pt x="234696" y="181736"/>
                </a:lnTo>
                <a:lnTo>
                  <a:pt x="261747" y="188340"/>
                </a:lnTo>
                <a:lnTo>
                  <a:pt x="268224" y="189356"/>
                </a:lnTo>
                <a:lnTo>
                  <a:pt x="275081" y="189864"/>
                </a:lnTo>
                <a:lnTo>
                  <a:pt x="282321" y="189864"/>
                </a:lnTo>
                <a:lnTo>
                  <a:pt x="321452" y="184155"/>
                </a:lnTo>
                <a:lnTo>
                  <a:pt x="352255" y="164464"/>
                </a:lnTo>
                <a:lnTo>
                  <a:pt x="274574" y="164464"/>
                </a:lnTo>
                <a:lnTo>
                  <a:pt x="267080" y="163575"/>
                </a:lnTo>
                <a:lnTo>
                  <a:pt x="228853" y="148843"/>
                </a:lnTo>
                <a:lnTo>
                  <a:pt x="226441" y="147954"/>
                </a:lnTo>
                <a:close/>
              </a:path>
              <a:path w="361950" h="189865">
                <a:moveTo>
                  <a:pt x="302514" y="0"/>
                </a:moveTo>
                <a:lnTo>
                  <a:pt x="297052" y="0"/>
                </a:lnTo>
                <a:lnTo>
                  <a:pt x="288172" y="261"/>
                </a:lnTo>
                <a:lnTo>
                  <a:pt x="246739" y="12084"/>
                </a:lnTo>
                <a:lnTo>
                  <a:pt x="223393" y="44449"/>
                </a:lnTo>
                <a:lnTo>
                  <a:pt x="223393" y="58927"/>
                </a:lnTo>
                <a:lnTo>
                  <a:pt x="224917" y="65531"/>
                </a:lnTo>
                <a:lnTo>
                  <a:pt x="230758" y="76453"/>
                </a:lnTo>
                <a:lnTo>
                  <a:pt x="234569" y="81279"/>
                </a:lnTo>
                <a:lnTo>
                  <a:pt x="239395" y="85216"/>
                </a:lnTo>
                <a:lnTo>
                  <a:pt x="244094" y="89153"/>
                </a:lnTo>
                <a:lnTo>
                  <a:pt x="249554" y="92582"/>
                </a:lnTo>
                <a:lnTo>
                  <a:pt x="255650" y="95249"/>
                </a:lnTo>
                <a:lnTo>
                  <a:pt x="261747" y="98043"/>
                </a:lnTo>
                <a:lnTo>
                  <a:pt x="267970" y="100456"/>
                </a:lnTo>
                <a:lnTo>
                  <a:pt x="274320" y="102615"/>
                </a:lnTo>
                <a:lnTo>
                  <a:pt x="280670" y="104901"/>
                </a:lnTo>
                <a:lnTo>
                  <a:pt x="286893" y="106933"/>
                </a:lnTo>
                <a:lnTo>
                  <a:pt x="292861" y="108965"/>
                </a:lnTo>
                <a:lnTo>
                  <a:pt x="298830" y="110870"/>
                </a:lnTo>
                <a:lnTo>
                  <a:pt x="324993" y="131952"/>
                </a:lnTo>
                <a:lnTo>
                  <a:pt x="324993" y="141604"/>
                </a:lnTo>
                <a:lnTo>
                  <a:pt x="289178" y="164464"/>
                </a:lnTo>
                <a:lnTo>
                  <a:pt x="352255" y="164464"/>
                </a:lnTo>
                <a:lnTo>
                  <a:pt x="355853" y="157987"/>
                </a:lnTo>
                <a:lnTo>
                  <a:pt x="359664" y="151002"/>
                </a:lnTo>
                <a:lnTo>
                  <a:pt x="361569" y="143128"/>
                </a:lnTo>
                <a:lnTo>
                  <a:pt x="361569" y="126872"/>
                </a:lnTo>
                <a:lnTo>
                  <a:pt x="360045" y="120522"/>
                </a:lnTo>
                <a:lnTo>
                  <a:pt x="357124" y="115188"/>
                </a:lnTo>
                <a:lnTo>
                  <a:pt x="354202" y="109727"/>
                </a:lnTo>
                <a:lnTo>
                  <a:pt x="350393" y="105155"/>
                </a:lnTo>
                <a:lnTo>
                  <a:pt x="345567" y="101345"/>
                </a:lnTo>
                <a:lnTo>
                  <a:pt x="340868" y="97535"/>
                </a:lnTo>
                <a:lnTo>
                  <a:pt x="303910" y="82041"/>
                </a:lnTo>
                <a:lnTo>
                  <a:pt x="297560" y="80009"/>
                </a:lnTo>
                <a:lnTo>
                  <a:pt x="291465" y="77850"/>
                </a:lnTo>
                <a:lnTo>
                  <a:pt x="258952" y="54482"/>
                </a:lnTo>
                <a:lnTo>
                  <a:pt x="258952" y="45846"/>
                </a:lnTo>
                <a:lnTo>
                  <a:pt x="290322" y="24510"/>
                </a:lnTo>
                <a:lnTo>
                  <a:pt x="351281" y="24510"/>
                </a:lnTo>
                <a:lnTo>
                  <a:pt x="351154" y="21462"/>
                </a:lnTo>
                <a:lnTo>
                  <a:pt x="350647" y="18668"/>
                </a:lnTo>
                <a:lnTo>
                  <a:pt x="350393" y="17525"/>
                </a:lnTo>
                <a:lnTo>
                  <a:pt x="350266" y="16509"/>
                </a:lnTo>
                <a:lnTo>
                  <a:pt x="338963" y="7746"/>
                </a:lnTo>
                <a:lnTo>
                  <a:pt x="335915" y="6349"/>
                </a:lnTo>
                <a:lnTo>
                  <a:pt x="332231" y="5079"/>
                </a:lnTo>
                <a:lnTo>
                  <a:pt x="323469" y="2793"/>
                </a:lnTo>
                <a:lnTo>
                  <a:pt x="318643" y="1904"/>
                </a:lnTo>
                <a:lnTo>
                  <a:pt x="307848" y="380"/>
                </a:lnTo>
                <a:lnTo>
                  <a:pt x="302514" y="0"/>
                </a:lnTo>
                <a:close/>
              </a:path>
              <a:path w="361950" h="189865">
                <a:moveTo>
                  <a:pt x="351281" y="24510"/>
                </a:moveTo>
                <a:lnTo>
                  <a:pt x="303656" y="24510"/>
                </a:lnTo>
                <a:lnTo>
                  <a:pt x="309879" y="25272"/>
                </a:lnTo>
                <a:lnTo>
                  <a:pt x="320801" y="28066"/>
                </a:lnTo>
                <a:lnTo>
                  <a:pt x="342138" y="37083"/>
                </a:lnTo>
                <a:lnTo>
                  <a:pt x="344043" y="37718"/>
                </a:lnTo>
                <a:lnTo>
                  <a:pt x="346328" y="37718"/>
                </a:lnTo>
                <a:lnTo>
                  <a:pt x="347091" y="37591"/>
                </a:lnTo>
                <a:lnTo>
                  <a:pt x="347852" y="37083"/>
                </a:lnTo>
                <a:lnTo>
                  <a:pt x="348615" y="36702"/>
                </a:lnTo>
                <a:lnTo>
                  <a:pt x="351239" y="28066"/>
                </a:lnTo>
                <a:lnTo>
                  <a:pt x="351281" y="2451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18677" y="7700009"/>
            <a:ext cx="723900" cy="271145"/>
          </a:xfrm>
          <a:custGeom>
            <a:avLst/>
            <a:gdLst/>
            <a:ahLst/>
            <a:cxnLst/>
            <a:rect l="l" t="t" r="r" b="b"/>
            <a:pathLst>
              <a:path w="723900" h="271145">
                <a:moveTo>
                  <a:pt x="22478" y="83947"/>
                </a:moveTo>
                <a:lnTo>
                  <a:pt x="11938" y="83947"/>
                </a:lnTo>
                <a:lnTo>
                  <a:pt x="7112" y="84201"/>
                </a:lnTo>
                <a:lnTo>
                  <a:pt x="762" y="86741"/>
                </a:lnTo>
                <a:lnTo>
                  <a:pt x="126" y="87376"/>
                </a:lnTo>
                <a:lnTo>
                  <a:pt x="0" y="91440"/>
                </a:lnTo>
                <a:lnTo>
                  <a:pt x="253" y="92710"/>
                </a:lnTo>
                <a:lnTo>
                  <a:pt x="1143" y="95631"/>
                </a:lnTo>
                <a:lnTo>
                  <a:pt x="1904" y="97536"/>
                </a:lnTo>
                <a:lnTo>
                  <a:pt x="60959" y="261747"/>
                </a:lnTo>
                <a:lnTo>
                  <a:pt x="81025" y="268605"/>
                </a:lnTo>
                <a:lnTo>
                  <a:pt x="90170" y="268605"/>
                </a:lnTo>
                <a:lnTo>
                  <a:pt x="97027" y="268351"/>
                </a:lnTo>
                <a:lnTo>
                  <a:pt x="100075" y="268097"/>
                </a:lnTo>
                <a:lnTo>
                  <a:pt x="102616" y="267843"/>
                </a:lnTo>
                <a:lnTo>
                  <a:pt x="104521" y="267208"/>
                </a:lnTo>
                <a:lnTo>
                  <a:pt x="106425" y="266700"/>
                </a:lnTo>
                <a:lnTo>
                  <a:pt x="107950" y="266065"/>
                </a:lnTo>
                <a:lnTo>
                  <a:pt x="108839" y="265176"/>
                </a:lnTo>
                <a:lnTo>
                  <a:pt x="109854" y="264287"/>
                </a:lnTo>
                <a:lnTo>
                  <a:pt x="110617" y="263144"/>
                </a:lnTo>
                <a:lnTo>
                  <a:pt x="110998" y="261747"/>
                </a:lnTo>
                <a:lnTo>
                  <a:pt x="119645" y="234188"/>
                </a:lnTo>
                <a:lnTo>
                  <a:pt x="87883" y="234188"/>
                </a:lnTo>
                <a:lnTo>
                  <a:pt x="87502" y="232537"/>
                </a:lnTo>
                <a:lnTo>
                  <a:pt x="38734" y="90043"/>
                </a:lnTo>
                <a:lnTo>
                  <a:pt x="37973" y="88392"/>
                </a:lnTo>
                <a:lnTo>
                  <a:pt x="37719" y="87884"/>
                </a:lnTo>
                <a:lnTo>
                  <a:pt x="37083" y="87122"/>
                </a:lnTo>
                <a:lnTo>
                  <a:pt x="36575" y="86233"/>
                </a:lnTo>
                <a:lnTo>
                  <a:pt x="35559" y="85598"/>
                </a:lnTo>
                <a:lnTo>
                  <a:pt x="34163" y="85217"/>
                </a:lnTo>
                <a:lnTo>
                  <a:pt x="32893" y="84709"/>
                </a:lnTo>
                <a:lnTo>
                  <a:pt x="30861" y="84455"/>
                </a:lnTo>
                <a:lnTo>
                  <a:pt x="28321" y="84201"/>
                </a:lnTo>
                <a:lnTo>
                  <a:pt x="25780" y="84074"/>
                </a:lnTo>
                <a:lnTo>
                  <a:pt x="22478" y="83947"/>
                </a:lnTo>
                <a:close/>
              </a:path>
              <a:path w="723900" h="271145">
                <a:moveTo>
                  <a:pt x="186000" y="134620"/>
                </a:moveTo>
                <a:lnTo>
                  <a:pt x="150749" y="134620"/>
                </a:lnTo>
                <a:lnTo>
                  <a:pt x="151256" y="136271"/>
                </a:lnTo>
                <a:lnTo>
                  <a:pt x="193675" y="261747"/>
                </a:lnTo>
                <a:lnTo>
                  <a:pt x="214375" y="268605"/>
                </a:lnTo>
                <a:lnTo>
                  <a:pt x="223520" y="268605"/>
                </a:lnTo>
                <a:lnTo>
                  <a:pt x="237363" y="267208"/>
                </a:lnTo>
                <a:lnTo>
                  <a:pt x="239141" y="266700"/>
                </a:lnTo>
                <a:lnTo>
                  <a:pt x="240411" y="266065"/>
                </a:lnTo>
                <a:lnTo>
                  <a:pt x="242443" y="264287"/>
                </a:lnTo>
                <a:lnTo>
                  <a:pt x="243077" y="263144"/>
                </a:lnTo>
                <a:lnTo>
                  <a:pt x="253559" y="234188"/>
                </a:lnTo>
                <a:lnTo>
                  <a:pt x="219582" y="234188"/>
                </a:lnTo>
                <a:lnTo>
                  <a:pt x="219075" y="232537"/>
                </a:lnTo>
                <a:lnTo>
                  <a:pt x="186000" y="134620"/>
                </a:lnTo>
                <a:close/>
              </a:path>
              <a:path w="723900" h="271145">
                <a:moveTo>
                  <a:pt x="155701" y="83947"/>
                </a:moveTo>
                <a:lnTo>
                  <a:pt x="148336" y="83947"/>
                </a:lnTo>
                <a:lnTo>
                  <a:pt x="143001" y="84201"/>
                </a:lnTo>
                <a:lnTo>
                  <a:pt x="140716" y="84455"/>
                </a:lnTo>
                <a:lnTo>
                  <a:pt x="138938" y="84709"/>
                </a:lnTo>
                <a:lnTo>
                  <a:pt x="137541" y="85217"/>
                </a:lnTo>
                <a:lnTo>
                  <a:pt x="136144" y="85598"/>
                </a:lnTo>
                <a:lnTo>
                  <a:pt x="135127" y="86233"/>
                </a:lnTo>
                <a:lnTo>
                  <a:pt x="134493" y="87122"/>
                </a:lnTo>
                <a:lnTo>
                  <a:pt x="133857" y="87884"/>
                </a:lnTo>
                <a:lnTo>
                  <a:pt x="133350" y="88900"/>
                </a:lnTo>
                <a:lnTo>
                  <a:pt x="133096" y="90043"/>
                </a:lnTo>
                <a:lnTo>
                  <a:pt x="87883" y="234188"/>
                </a:lnTo>
                <a:lnTo>
                  <a:pt x="119645" y="234188"/>
                </a:lnTo>
                <a:lnTo>
                  <a:pt x="150368" y="136271"/>
                </a:lnTo>
                <a:lnTo>
                  <a:pt x="150749" y="134620"/>
                </a:lnTo>
                <a:lnTo>
                  <a:pt x="186000" y="134620"/>
                </a:lnTo>
                <a:lnTo>
                  <a:pt x="170767" y="89535"/>
                </a:lnTo>
                <a:lnTo>
                  <a:pt x="166497" y="85217"/>
                </a:lnTo>
                <a:lnTo>
                  <a:pt x="165226" y="84709"/>
                </a:lnTo>
                <a:lnTo>
                  <a:pt x="163322" y="84455"/>
                </a:lnTo>
                <a:lnTo>
                  <a:pt x="161036" y="84201"/>
                </a:lnTo>
                <a:lnTo>
                  <a:pt x="158750" y="84074"/>
                </a:lnTo>
                <a:lnTo>
                  <a:pt x="155701" y="83947"/>
                </a:lnTo>
                <a:close/>
              </a:path>
              <a:path w="723900" h="271145">
                <a:moveTo>
                  <a:pt x="294258" y="83947"/>
                </a:moveTo>
                <a:lnTo>
                  <a:pt x="283972" y="83947"/>
                </a:lnTo>
                <a:lnTo>
                  <a:pt x="280797" y="84074"/>
                </a:lnTo>
                <a:lnTo>
                  <a:pt x="278256" y="84201"/>
                </a:lnTo>
                <a:lnTo>
                  <a:pt x="275844" y="84455"/>
                </a:lnTo>
                <a:lnTo>
                  <a:pt x="273812" y="84709"/>
                </a:lnTo>
                <a:lnTo>
                  <a:pt x="272415" y="85217"/>
                </a:lnTo>
                <a:lnTo>
                  <a:pt x="271018" y="85598"/>
                </a:lnTo>
                <a:lnTo>
                  <a:pt x="270001" y="86233"/>
                </a:lnTo>
                <a:lnTo>
                  <a:pt x="268604" y="87884"/>
                </a:lnTo>
                <a:lnTo>
                  <a:pt x="268097" y="88900"/>
                </a:lnTo>
                <a:lnTo>
                  <a:pt x="267843" y="90043"/>
                </a:lnTo>
                <a:lnTo>
                  <a:pt x="219709" y="232537"/>
                </a:lnTo>
                <a:lnTo>
                  <a:pt x="219582" y="234188"/>
                </a:lnTo>
                <a:lnTo>
                  <a:pt x="253559" y="234188"/>
                </a:lnTo>
                <a:lnTo>
                  <a:pt x="303022" y="97536"/>
                </a:lnTo>
                <a:lnTo>
                  <a:pt x="304419" y="93980"/>
                </a:lnTo>
                <a:lnTo>
                  <a:pt x="304926" y="91440"/>
                </a:lnTo>
                <a:lnTo>
                  <a:pt x="305053" y="88392"/>
                </a:lnTo>
                <a:lnTo>
                  <a:pt x="304800" y="87503"/>
                </a:lnTo>
                <a:lnTo>
                  <a:pt x="298576" y="84201"/>
                </a:lnTo>
                <a:lnTo>
                  <a:pt x="294258" y="83947"/>
                </a:lnTo>
                <a:close/>
              </a:path>
              <a:path w="723900" h="271145">
                <a:moveTo>
                  <a:pt x="433577" y="81280"/>
                </a:moveTo>
                <a:lnTo>
                  <a:pt x="393319" y="87884"/>
                </a:lnTo>
                <a:lnTo>
                  <a:pt x="356668" y="113411"/>
                </a:lnTo>
                <a:lnTo>
                  <a:pt x="338137" y="155892"/>
                </a:lnTo>
                <a:lnTo>
                  <a:pt x="336432" y="177292"/>
                </a:lnTo>
                <a:lnTo>
                  <a:pt x="336847" y="188394"/>
                </a:lnTo>
                <a:lnTo>
                  <a:pt x="346668" y="226538"/>
                </a:lnTo>
                <a:lnTo>
                  <a:pt x="376602" y="257778"/>
                </a:lnTo>
                <a:lnTo>
                  <a:pt x="414194" y="269636"/>
                </a:lnTo>
                <a:lnTo>
                  <a:pt x="437515" y="271145"/>
                </a:lnTo>
                <a:lnTo>
                  <a:pt x="444636" y="271025"/>
                </a:lnTo>
                <a:lnTo>
                  <a:pt x="493395" y="263652"/>
                </a:lnTo>
                <a:lnTo>
                  <a:pt x="513333" y="251206"/>
                </a:lnTo>
                <a:lnTo>
                  <a:pt x="513588" y="250190"/>
                </a:lnTo>
                <a:lnTo>
                  <a:pt x="513842" y="247777"/>
                </a:lnTo>
                <a:lnTo>
                  <a:pt x="513969" y="245364"/>
                </a:lnTo>
                <a:lnTo>
                  <a:pt x="441071" y="245364"/>
                </a:lnTo>
                <a:lnTo>
                  <a:pt x="432282" y="245098"/>
                </a:lnTo>
                <a:lnTo>
                  <a:pt x="394843" y="233807"/>
                </a:lnTo>
                <a:lnTo>
                  <a:pt x="375761" y="196246"/>
                </a:lnTo>
                <a:lnTo>
                  <a:pt x="374903" y="182626"/>
                </a:lnTo>
                <a:lnTo>
                  <a:pt x="511809" y="182626"/>
                </a:lnTo>
                <a:lnTo>
                  <a:pt x="515112" y="181610"/>
                </a:lnTo>
                <a:lnTo>
                  <a:pt x="520953" y="177292"/>
                </a:lnTo>
                <a:lnTo>
                  <a:pt x="522477" y="173736"/>
                </a:lnTo>
                <a:lnTo>
                  <a:pt x="522477" y="163068"/>
                </a:lnTo>
                <a:lnTo>
                  <a:pt x="522340" y="159385"/>
                </a:lnTo>
                <a:lnTo>
                  <a:pt x="374903" y="159385"/>
                </a:lnTo>
                <a:lnTo>
                  <a:pt x="375157" y="152273"/>
                </a:lnTo>
                <a:lnTo>
                  <a:pt x="390017" y="122174"/>
                </a:lnTo>
                <a:lnTo>
                  <a:pt x="394716" y="117221"/>
                </a:lnTo>
                <a:lnTo>
                  <a:pt x="400557" y="113411"/>
                </a:lnTo>
                <a:lnTo>
                  <a:pt x="407416" y="110363"/>
                </a:lnTo>
                <a:lnTo>
                  <a:pt x="414400" y="107442"/>
                </a:lnTo>
                <a:lnTo>
                  <a:pt x="422401" y="106045"/>
                </a:lnTo>
                <a:lnTo>
                  <a:pt x="502193" y="106045"/>
                </a:lnTo>
                <a:lnTo>
                  <a:pt x="501523" y="105283"/>
                </a:lnTo>
                <a:lnTo>
                  <a:pt x="465278" y="84923"/>
                </a:lnTo>
                <a:lnTo>
                  <a:pt x="445033" y="81684"/>
                </a:lnTo>
                <a:lnTo>
                  <a:pt x="433577" y="81280"/>
                </a:lnTo>
                <a:close/>
              </a:path>
              <a:path w="723900" h="271145">
                <a:moveTo>
                  <a:pt x="508889" y="232283"/>
                </a:moveTo>
                <a:lnTo>
                  <a:pt x="506095" y="232283"/>
                </a:lnTo>
                <a:lnTo>
                  <a:pt x="503427" y="233045"/>
                </a:lnTo>
                <a:lnTo>
                  <a:pt x="499872" y="234315"/>
                </a:lnTo>
                <a:lnTo>
                  <a:pt x="496316" y="235712"/>
                </a:lnTo>
                <a:lnTo>
                  <a:pt x="491744" y="237236"/>
                </a:lnTo>
                <a:lnTo>
                  <a:pt x="448097" y="245242"/>
                </a:lnTo>
                <a:lnTo>
                  <a:pt x="441071" y="245364"/>
                </a:lnTo>
                <a:lnTo>
                  <a:pt x="513969" y="245364"/>
                </a:lnTo>
                <a:lnTo>
                  <a:pt x="513842" y="240411"/>
                </a:lnTo>
                <a:lnTo>
                  <a:pt x="513333" y="237109"/>
                </a:lnTo>
                <a:lnTo>
                  <a:pt x="513079" y="235966"/>
                </a:lnTo>
                <a:lnTo>
                  <a:pt x="512572" y="235077"/>
                </a:lnTo>
                <a:lnTo>
                  <a:pt x="512191" y="234061"/>
                </a:lnTo>
                <a:lnTo>
                  <a:pt x="511555" y="233426"/>
                </a:lnTo>
                <a:lnTo>
                  <a:pt x="510667" y="233045"/>
                </a:lnTo>
                <a:lnTo>
                  <a:pt x="509777" y="232537"/>
                </a:lnTo>
                <a:lnTo>
                  <a:pt x="508889" y="232283"/>
                </a:lnTo>
                <a:close/>
              </a:path>
              <a:path w="723900" h="271145">
                <a:moveTo>
                  <a:pt x="502193" y="106045"/>
                </a:moveTo>
                <a:lnTo>
                  <a:pt x="431673" y="106045"/>
                </a:lnTo>
                <a:lnTo>
                  <a:pt x="444271" y="106928"/>
                </a:lnTo>
                <a:lnTo>
                  <a:pt x="455215" y="109585"/>
                </a:lnTo>
                <a:lnTo>
                  <a:pt x="482282" y="137112"/>
                </a:lnTo>
                <a:lnTo>
                  <a:pt x="485140" y="159385"/>
                </a:lnTo>
                <a:lnTo>
                  <a:pt x="522340" y="159385"/>
                </a:lnTo>
                <a:lnTo>
                  <a:pt x="510892" y="117221"/>
                </a:lnTo>
                <a:lnTo>
                  <a:pt x="506593" y="111045"/>
                </a:lnTo>
                <a:lnTo>
                  <a:pt x="502193" y="106045"/>
                </a:lnTo>
                <a:close/>
              </a:path>
              <a:path w="723900" h="271145">
                <a:moveTo>
                  <a:pt x="600709" y="0"/>
                </a:moveTo>
                <a:lnTo>
                  <a:pt x="593344" y="0"/>
                </a:lnTo>
                <a:lnTo>
                  <a:pt x="590423" y="127"/>
                </a:lnTo>
                <a:lnTo>
                  <a:pt x="578612" y="5080"/>
                </a:lnTo>
                <a:lnTo>
                  <a:pt x="578612" y="263652"/>
                </a:lnTo>
                <a:lnTo>
                  <a:pt x="593344" y="268605"/>
                </a:lnTo>
                <a:lnTo>
                  <a:pt x="600709" y="268605"/>
                </a:lnTo>
                <a:lnTo>
                  <a:pt x="603757" y="268478"/>
                </a:lnTo>
                <a:lnTo>
                  <a:pt x="608583" y="267970"/>
                </a:lnTo>
                <a:lnTo>
                  <a:pt x="610489" y="267589"/>
                </a:lnTo>
                <a:lnTo>
                  <a:pt x="611758" y="267081"/>
                </a:lnTo>
                <a:lnTo>
                  <a:pt x="613155" y="266573"/>
                </a:lnTo>
                <a:lnTo>
                  <a:pt x="614172" y="265938"/>
                </a:lnTo>
                <a:lnTo>
                  <a:pt x="615315" y="264541"/>
                </a:lnTo>
                <a:lnTo>
                  <a:pt x="615569" y="263652"/>
                </a:lnTo>
                <a:lnTo>
                  <a:pt x="615569" y="5080"/>
                </a:lnTo>
                <a:lnTo>
                  <a:pt x="615315" y="4191"/>
                </a:lnTo>
                <a:lnTo>
                  <a:pt x="614679" y="3429"/>
                </a:lnTo>
                <a:lnTo>
                  <a:pt x="614172" y="2667"/>
                </a:lnTo>
                <a:lnTo>
                  <a:pt x="613155" y="2032"/>
                </a:lnTo>
                <a:lnTo>
                  <a:pt x="611758" y="1524"/>
                </a:lnTo>
                <a:lnTo>
                  <a:pt x="610489" y="1016"/>
                </a:lnTo>
                <a:lnTo>
                  <a:pt x="608583" y="635"/>
                </a:lnTo>
                <a:lnTo>
                  <a:pt x="603757" y="127"/>
                </a:lnTo>
                <a:lnTo>
                  <a:pt x="600709" y="0"/>
                </a:lnTo>
                <a:close/>
              </a:path>
              <a:path w="723900" h="271145">
                <a:moveTo>
                  <a:pt x="708914" y="0"/>
                </a:moveTo>
                <a:lnTo>
                  <a:pt x="701548" y="0"/>
                </a:lnTo>
                <a:lnTo>
                  <a:pt x="698626" y="127"/>
                </a:lnTo>
                <a:lnTo>
                  <a:pt x="686816" y="5080"/>
                </a:lnTo>
                <a:lnTo>
                  <a:pt x="686816" y="263652"/>
                </a:lnTo>
                <a:lnTo>
                  <a:pt x="701548" y="268605"/>
                </a:lnTo>
                <a:lnTo>
                  <a:pt x="708914" y="268605"/>
                </a:lnTo>
                <a:lnTo>
                  <a:pt x="711962" y="268478"/>
                </a:lnTo>
                <a:lnTo>
                  <a:pt x="716788" y="267970"/>
                </a:lnTo>
                <a:lnTo>
                  <a:pt x="718693" y="267589"/>
                </a:lnTo>
                <a:lnTo>
                  <a:pt x="719963" y="267081"/>
                </a:lnTo>
                <a:lnTo>
                  <a:pt x="721359" y="266573"/>
                </a:lnTo>
                <a:lnTo>
                  <a:pt x="722376" y="265938"/>
                </a:lnTo>
                <a:lnTo>
                  <a:pt x="723519" y="264541"/>
                </a:lnTo>
                <a:lnTo>
                  <a:pt x="723773" y="263652"/>
                </a:lnTo>
                <a:lnTo>
                  <a:pt x="723773" y="5080"/>
                </a:lnTo>
                <a:lnTo>
                  <a:pt x="723519" y="4191"/>
                </a:lnTo>
                <a:lnTo>
                  <a:pt x="722883" y="3429"/>
                </a:lnTo>
                <a:lnTo>
                  <a:pt x="722376" y="2667"/>
                </a:lnTo>
                <a:lnTo>
                  <a:pt x="721359" y="2032"/>
                </a:lnTo>
                <a:lnTo>
                  <a:pt x="719963" y="1524"/>
                </a:lnTo>
                <a:lnTo>
                  <a:pt x="718693" y="1016"/>
                </a:lnTo>
                <a:lnTo>
                  <a:pt x="716788" y="635"/>
                </a:lnTo>
                <a:lnTo>
                  <a:pt x="711962" y="127"/>
                </a:lnTo>
                <a:lnTo>
                  <a:pt x="708914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Title 84">
            <a:extLst>
              <a:ext uri="{FF2B5EF4-FFF2-40B4-BE49-F238E27FC236}">
                <a16:creationId xmlns:a16="http://schemas.microsoft.com/office/drawing/2014/main" id="{46AE30FE-DEF6-B90A-DB98-BAD21A60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313" y="1314449"/>
            <a:ext cx="10079022" cy="15894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1804776"/>
            <a:ext cx="164371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8020" algn="l">
              <a:lnSpc>
                <a:spcPct val="100000"/>
              </a:lnSpc>
              <a:spcBef>
                <a:spcPts val="100"/>
              </a:spcBef>
              <a:tabLst>
                <a:tab pos="11873230" algn="l"/>
              </a:tabLst>
            </a:pPr>
            <a:r>
              <a:rPr lang="en-IN" sz="3600" dirty="0">
                <a:solidFill>
                  <a:schemeClr val="accent6"/>
                </a:solidFill>
              </a:rPr>
              <a:t>APPLICATIONS AND USES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380" y="3289833"/>
            <a:ext cx="16838295" cy="549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262255" indent="-6350">
              <a:lnSpc>
                <a:spcPct val="114399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The main focus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of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this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work is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to investigate CNN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capability to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recognize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characters from the</a:t>
            </a:r>
            <a:r>
              <a:rPr lang="en-IN" sz="2850" spc="-5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image dataset 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and 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accuracy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of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recognition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with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training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and</a:t>
            </a:r>
            <a:r>
              <a:rPr sz="2850" spc="-3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testing.</a:t>
            </a:r>
            <a:endParaRPr sz="2850" dirty="0">
              <a:latin typeface="Carlito"/>
              <a:cs typeface="Carlito"/>
            </a:endParaRPr>
          </a:p>
          <a:p>
            <a:pPr marL="18415" marR="5080" indent="-6350">
              <a:lnSpc>
                <a:spcPct val="114399"/>
              </a:lnSpc>
            </a:pP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•CNN recognizes the characters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by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considering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forms and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contrasting the features that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differentiate among  characters.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Our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CNN implementation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is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experimented with the dataset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NIST to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obtain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accuracy of</a:t>
            </a:r>
            <a:r>
              <a:rPr sz="2850" spc="8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handwritten</a:t>
            </a:r>
            <a:endParaRPr sz="2850" dirty="0">
              <a:latin typeface="Carlito"/>
              <a:cs typeface="Carlito"/>
            </a:endParaRPr>
          </a:p>
          <a:p>
            <a:pPr marL="18415">
              <a:lnSpc>
                <a:spcPct val="100000"/>
              </a:lnSpc>
              <a:spcBef>
                <a:spcPts val="505"/>
              </a:spcBef>
            </a:pP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characters.</a:t>
            </a:r>
            <a:endParaRPr sz="2850" dirty="0">
              <a:latin typeface="Carlito"/>
              <a:cs typeface="Carlito"/>
            </a:endParaRPr>
          </a:p>
          <a:p>
            <a:pPr marL="18415" marR="1421130" indent="-6350">
              <a:lnSpc>
                <a:spcPct val="114399"/>
              </a:lnSpc>
            </a:pP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•A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CNN can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capture 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spatial dependencies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inside an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image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to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relate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with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the content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of the image for 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recognition</a:t>
            </a:r>
            <a:r>
              <a:rPr sz="2850" spc="-1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purpose.</a:t>
            </a:r>
            <a:endParaRPr sz="2850" dirty="0">
              <a:latin typeface="Carlito"/>
              <a:cs typeface="Carlito"/>
            </a:endParaRPr>
          </a:p>
          <a:p>
            <a:pPr marL="18415" marR="1085215" indent="-6350">
              <a:lnSpc>
                <a:spcPct val="114399"/>
              </a:lnSpc>
              <a:buChar char="•"/>
              <a:tabLst>
                <a:tab pos="344805" algn="l"/>
                <a:tab pos="345440" algn="l"/>
              </a:tabLst>
            </a:pP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The CNN design provides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a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strong fit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of the source image to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find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distinguishing features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inorder to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be 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classified.</a:t>
            </a:r>
            <a:endParaRPr sz="2850" dirty="0">
              <a:latin typeface="Carlito"/>
              <a:cs typeface="Carlito"/>
            </a:endParaRPr>
          </a:p>
          <a:p>
            <a:pPr marL="18415" marR="165100" indent="-6350">
              <a:lnSpc>
                <a:spcPts val="3920"/>
              </a:lnSpc>
              <a:spcBef>
                <a:spcPts val="209"/>
              </a:spcBef>
            </a:pP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•The weights, parameters and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biases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involved with 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transformations from original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image to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feature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vector  to know better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about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nature of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image are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found during </a:t>
            </a:r>
            <a:r>
              <a:rPr sz="285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training</a:t>
            </a:r>
            <a:r>
              <a:rPr sz="2850" spc="-5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50" spc="-5" dirty="0">
                <a:solidFill>
                  <a:srgbClr val="FFAB40"/>
                </a:solidFill>
                <a:latin typeface="Carlito"/>
                <a:cs typeface="Carlito"/>
              </a:rPr>
              <a:t>stage</a:t>
            </a:r>
            <a:endParaRPr sz="2850" dirty="0">
              <a:latin typeface="Carlito"/>
              <a:cs typeface="Carlito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4967543-B079-4736-D737-37B8B13156E3}"/>
              </a:ext>
            </a:extLst>
          </p:cNvPr>
          <p:cNvSpPr/>
          <p:nvPr/>
        </p:nvSpPr>
        <p:spPr>
          <a:xfrm>
            <a:off x="4571872" y="2371598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1872" y="2371598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4282642"/>
            <a:ext cx="11429619" cy="508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0E1B6-6761-B207-4953-50D9F1FC0E06}"/>
              </a:ext>
            </a:extLst>
          </p:cNvPr>
          <p:cNvSpPr txBox="1"/>
          <p:nvPr/>
        </p:nvSpPr>
        <p:spPr>
          <a:xfrm>
            <a:off x="9982200" y="1710979"/>
            <a:ext cx="9222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HIGH LEVEL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1872" y="2371598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4313" y="3418624"/>
            <a:ext cx="13499084" cy="6290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66C2D-62FF-581C-353D-8FB4455D193C}"/>
              </a:ext>
            </a:extLst>
          </p:cNvPr>
          <p:cNvSpPr txBox="1"/>
          <p:nvPr/>
        </p:nvSpPr>
        <p:spPr>
          <a:xfrm>
            <a:off x="9982200" y="1710979"/>
            <a:ext cx="9222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HIGH LEVEL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1872" y="2371725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1049" y="3520313"/>
            <a:ext cx="16040100" cy="1484630"/>
          </a:xfrm>
          <a:custGeom>
            <a:avLst/>
            <a:gdLst/>
            <a:ahLst/>
            <a:cxnLst/>
            <a:rect l="l" t="t" r="r" b="b"/>
            <a:pathLst>
              <a:path w="16040100" h="1484629">
                <a:moveTo>
                  <a:pt x="16039655" y="0"/>
                </a:moveTo>
                <a:lnTo>
                  <a:pt x="0" y="0"/>
                </a:lnTo>
                <a:lnTo>
                  <a:pt x="0" y="1484248"/>
                </a:lnTo>
                <a:lnTo>
                  <a:pt x="16039655" y="1484248"/>
                </a:lnTo>
                <a:lnTo>
                  <a:pt x="16039655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1049" y="7832090"/>
            <a:ext cx="16040100" cy="1217930"/>
          </a:xfrm>
          <a:custGeom>
            <a:avLst/>
            <a:gdLst/>
            <a:ahLst/>
            <a:cxnLst/>
            <a:rect l="l" t="t" r="r" b="b"/>
            <a:pathLst>
              <a:path w="16040100" h="1217929">
                <a:moveTo>
                  <a:pt x="16039655" y="0"/>
                </a:moveTo>
                <a:lnTo>
                  <a:pt x="0" y="0"/>
                </a:lnTo>
                <a:lnTo>
                  <a:pt x="0" y="1217739"/>
                </a:lnTo>
                <a:lnTo>
                  <a:pt x="16039655" y="1217739"/>
                </a:lnTo>
                <a:lnTo>
                  <a:pt x="16039655" y="0"/>
                </a:lnTo>
                <a:close/>
              </a:path>
            </a:pathLst>
          </a:custGeom>
          <a:solidFill>
            <a:srgbClr val="FFE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31049" y="4999863"/>
            <a:ext cx="16040100" cy="2837180"/>
            <a:chOff x="1031049" y="4999863"/>
            <a:chExt cx="16040100" cy="2837180"/>
          </a:xfrm>
        </p:grpSpPr>
        <p:sp>
          <p:nvSpPr>
            <p:cNvPr id="9" name="object 9"/>
            <p:cNvSpPr/>
            <p:nvPr/>
          </p:nvSpPr>
          <p:spPr>
            <a:xfrm>
              <a:off x="1031049" y="4999863"/>
              <a:ext cx="16040100" cy="1624330"/>
            </a:xfrm>
            <a:custGeom>
              <a:avLst/>
              <a:gdLst/>
              <a:ahLst/>
              <a:cxnLst/>
              <a:rect l="l" t="t" r="r" b="b"/>
              <a:pathLst>
                <a:path w="16040100" h="1624329">
                  <a:moveTo>
                    <a:pt x="16039655" y="0"/>
                  </a:moveTo>
                  <a:lnTo>
                    <a:pt x="0" y="0"/>
                  </a:lnTo>
                  <a:lnTo>
                    <a:pt x="0" y="1624076"/>
                  </a:lnTo>
                  <a:lnTo>
                    <a:pt x="16039655" y="1624076"/>
                  </a:lnTo>
                  <a:lnTo>
                    <a:pt x="16039655" y="0"/>
                  </a:lnTo>
                  <a:close/>
                </a:path>
              </a:pathLst>
            </a:custGeom>
            <a:solidFill>
              <a:srgbClr val="FFE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1049" y="6619113"/>
              <a:ext cx="16040100" cy="1217930"/>
            </a:xfrm>
            <a:custGeom>
              <a:avLst/>
              <a:gdLst/>
              <a:ahLst/>
              <a:cxnLst/>
              <a:rect l="l" t="t" r="r" b="b"/>
              <a:pathLst>
                <a:path w="16040100" h="1217929">
                  <a:moveTo>
                    <a:pt x="16039655" y="0"/>
                  </a:moveTo>
                  <a:lnTo>
                    <a:pt x="0" y="0"/>
                  </a:lnTo>
                  <a:lnTo>
                    <a:pt x="0" y="1217802"/>
                  </a:lnTo>
                  <a:lnTo>
                    <a:pt x="16039655" y="1217802"/>
                  </a:lnTo>
                  <a:lnTo>
                    <a:pt x="16039655" y="0"/>
                  </a:lnTo>
                  <a:close/>
                </a:path>
              </a:pathLst>
            </a:custGeom>
            <a:solidFill>
              <a:srgbClr val="FFF0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81061" y="422287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9860" y="4171188"/>
            <a:ext cx="581025" cy="184150"/>
          </a:xfrm>
          <a:custGeom>
            <a:avLst/>
            <a:gdLst/>
            <a:ahLst/>
            <a:cxnLst/>
            <a:rect l="l" t="t" r="r" b="b"/>
            <a:pathLst>
              <a:path w="581025" h="184150">
                <a:moveTo>
                  <a:pt x="91186" y="31876"/>
                </a:moveTo>
                <a:lnTo>
                  <a:pt x="63627" y="31876"/>
                </a:lnTo>
                <a:lnTo>
                  <a:pt x="63627" y="178688"/>
                </a:lnTo>
                <a:lnTo>
                  <a:pt x="63881" y="179324"/>
                </a:lnTo>
                <a:lnTo>
                  <a:pt x="64643" y="180339"/>
                </a:lnTo>
                <a:lnTo>
                  <a:pt x="65405" y="180721"/>
                </a:lnTo>
                <a:lnTo>
                  <a:pt x="66548" y="180975"/>
                </a:lnTo>
                <a:lnTo>
                  <a:pt x="67564" y="181356"/>
                </a:lnTo>
                <a:lnTo>
                  <a:pt x="68961" y="181610"/>
                </a:lnTo>
                <a:lnTo>
                  <a:pt x="70865" y="181863"/>
                </a:lnTo>
                <a:lnTo>
                  <a:pt x="74803" y="182117"/>
                </a:lnTo>
                <a:lnTo>
                  <a:pt x="80009" y="182117"/>
                </a:lnTo>
                <a:lnTo>
                  <a:pt x="88265" y="180975"/>
                </a:lnTo>
                <a:lnTo>
                  <a:pt x="89408" y="180721"/>
                </a:lnTo>
                <a:lnTo>
                  <a:pt x="90043" y="180339"/>
                </a:lnTo>
                <a:lnTo>
                  <a:pt x="90551" y="179832"/>
                </a:lnTo>
                <a:lnTo>
                  <a:pt x="90931" y="179324"/>
                </a:lnTo>
                <a:lnTo>
                  <a:pt x="91186" y="178688"/>
                </a:lnTo>
                <a:lnTo>
                  <a:pt x="91186" y="31876"/>
                </a:lnTo>
                <a:close/>
              </a:path>
              <a:path w="581025" h="184150">
                <a:moveTo>
                  <a:pt x="150368" y="12826"/>
                </a:moveTo>
                <a:lnTo>
                  <a:pt x="4445" y="12826"/>
                </a:lnTo>
                <a:lnTo>
                  <a:pt x="3683" y="13081"/>
                </a:lnTo>
                <a:lnTo>
                  <a:pt x="0" y="19431"/>
                </a:lnTo>
                <a:lnTo>
                  <a:pt x="0" y="25526"/>
                </a:lnTo>
                <a:lnTo>
                  <a:pt x="4445" y="31876"/>
                </a:lnTo>
                <a:lnTo>
                  <a:pt x="150368" y="31876"/>
                </a:lnTo>
                <a:lnTo>
                  <a:pt x="154559" y="26797"/>
                </a:lnTo>
                <a:lnTo>
                  <a:pt x="154812" y="25526"/>
                </a:lnTo>
                <a:lnTo>
                  <a:pt x="154940" y="24129"/>
                </a:lnTo>
                <a:lnTo>
                  <a:pt x="154940" y="20827"/>
                </a:lnTo>
                <a:lnTo>
                  <a:pt x="154812" y="19431"/>
                </a:lnTo>
                <a:lnTo>
                  <a:pt x="154559" y="18161"/>
                </a:lnTo>
                <a:lnTo>
                  <a:pt x="154431" y="16890"/>
                </a:lnTo>
                <a:lnTo>
                  <a:pt x="154051" y="15875"/>
                </a:lnTo>
                <a:lnTo>
                  <a:pt x="153543" y="15112"/>
                </a:lnTo>
                <a:lnTo>
                  <a:pt x="153034" y="14224"/>
                </a:lnTo>
                <a:lnTo>
                  <a:pt x="152527" y="13715"/>
                </a:lnTo>
                <a:lnTo>
                  <a:pt x="151765" y="13335"/>
                </a:lnTo>
                <a:lnTo>
                  <a:pt x="151130" y="13081"/>
                </a:lnTo>
                <a:lnTo>
                  <a:pt x="150368" y="12826"/>
                </a:lnTo>
                <a:close/>
              </a:path>
              <a:path w="581025" h="184150">
                <a:moveTo>
                  <a:pt x="203073" y="56896"/>
                </a:moveTo>
                <a:lnTo>
                  <a:pt x="193421" y="56896"/>
                </a:lnTo>
                <a:lnTo>
                  <a:pt x="191770" y="57150"/>
                </a:lnTo>
                <a:lnTo>
                  <a:pt x="189992" y="57276"/>
                </a:lnTo>
                <a:lnTo>
                  <a:pt x="188722" y="57531"/>
                </a:lnTo>
                <a:lnTo>
                  <a:pt x="186690" y="58292"/>
                </a:lnTo>
                <a:lnTo>
                  <a:pt x="185928" y="58674"/>
                </a:lnTo>
                <a:lnTo>
                  <a:pt x="185165" y="59689"/>
                </a:lnTo>
                <a:lnTo>
                  <a:pt x="185165" y="179324"/>
                </a:lnTo>
                <a:lnTo>
                  <a:pt x="195580" y="182117"/>
                </a:lnTo>
                <a:lnTo>
                  <a:pt x="200787" y="182117"/>
                </a:lnTo>
                <a:lnTo>
                  <a:pt x="211454" y="178815"/>
                </a:lnTo>
                <a:lnTo>
                  <a:pt x="211454" y="60325"/>
                </a:lnTo>
                <a:lnTo>
                  <a:pt x="204724" y="57150"/>
                </a:lnTo>
                <a:lnTo>
                  <a:pt x="203073" y="56896"/>
                </a:lnTo>
                <a:close/>
              </a:path>
              <a:path w="581025" h="184150">
                <a:moveTo>
                  <a:pt x="204470" y="8509"/>
                </a:moveTo>
                <a:lnTo>
                  <a:pt x="192024" y="8509"/>
                </a:lnTo>
                <a:lnTo>
                  <a:pt x="187706" y="9398"/>
                </a:lnTo>
                <a:lnTo>
                  <a:pt x="183006" y="13081"/>
                </a:lnTo>
                <a:lnTo>
                  <a:pt x="181906" y="16383"/>
                </a:lnTo>
                <a:lnTo>
                  <a:pt x="181864" y="26542"/>
                </a:lnTo>
                <a:lnTo>
                  <a:pt x="183006" y="29845"/>
                </a:lnTo>
                <a:lnTo>
                  <a:pt x="187578" y="33400"/>
                </a:lnTo>
                <a:lnTo>
                  <a:pt x="191770" y="34289"/>
                </a:lnTo>
                <a:lnTo>
                  <a:pt x="204343" y="34289"/>
                </a:lnTo>
                <a:lnTo>
                  <a:pt x="208660" y="33400"/>
                </a:lnTo>
                <a:lnTo>
                  <a:pt x="213359" y="29717"/>
                </a:lnTo>
                <a:lnTo>
                  <a:pt x="214418" y="26542"/>
                </a:lnTo>
                <a:lnTo>
                  <a:pt x="214503" y="16383"/>
                </a:lnTo>
                <a:lnTo>
                  <a:pt x="213359" y="12953"/>
                </a:lnTo>
                <a:lnTo>
                  <a:pt x="208788" y="9398"/>
                </a:lnTo>
                <a:lnTo>
                  <a:pt x="204470" y="8509"/>
                </a:lnTo>
                <a:close/>
              </a:path>
              <a:path w="581025" h="184150">
                <a:moveTo>
                  <a:pt x="296926" y="75311"/>
                </a:moveTo>
                <a:lnTo>
                  <a:pt x="270509" y="75311"/>
                </a:lnTo>
                <a:lnTo>
                  <a:pt x="270509" y="150622"/>
                </a:lnTo>
                <a:lnTo>
                  <a:pt x="293497" y="181101"/>
                </a:lnTo>
                <a:lnTo>
                  <a:pt x="298831" y="182752"/>
                </a:lnTo>
                <a:lnTo>
                  <a:pt x="305181" y="183514"/>
                </a:lnTo>
                <a:lnTo>
                  <a:pt x="315087" y="183514"/>
                </a:lnTo>
                <a:lnTo>
                  <a:pt x="336677" y="178688"/>
                </a:lnTo>
                <a:lnTo>
                  <a:pt x="337566" y="178053"/>
                </a:lnTo>
                <a:lnTo>
                  <a:pt x="338201" y="176911"/>
                </a:lnTo>
                <a:lnTo>
                  <a:pt x="338582" y="175513"/>
                </a:lnTo>
                <a:lnTo>
                  <a:pt x="339090" y="173989"/>
                </a:lnTo>
                <a:lnTo>
                  <a:pt x="338963" y="165608"/>
                </a:lnTo>
                <a:lnTo>
                  <a:pt x="338867" y="165226"/>
                </a:lnTo>
                <a:lnTo>
                  <a:pt x="309498" y="165226"/>
                </a:lnTo>
                <a:lnTo>
                  <a:pt x="304291" y="163195"/>
                </a:lnTo>
                <a:lnTo>
                  <a:pt x="301371" y="159003"/>
                </a:lnTo>
                <a:lnTo>
                  <a:pt x="298450" y="154939"/>
                </a:lnTo>
                <a:lnTo>
                  <a:pt x="296926" y="148844"/>
                </a:lnTo>
                <a:lnTo>
                  <a:pt x="296926" y="75311"/>
                </a:lnTo>
                <a:close/>
              </a:path>
              <a:path w="581025" h="184150">
                <a:moveTo>
                  <a:pt x="336041" y="161544"/>
                </a:moveTo>
                <a:lnTo>
                  <a:pt x="334645" y="161544"/>
                </a:lnTo>
                <a:lnTo>
                  <a:pt x="333756" y="161798"/>
                </a:lnTo>
                <a:lnTo>
                  <a:pt x="332740" y="162178"/>
                </a:lnTo>
                <a:lnTo>
                  <a:pt x="331597" y="162560"/>
                </a:lnTo>
                <a:lnTo>
                  <a:pt x="330327" y="162940"/>
                </a:lnTo>
                <a:lnTo>
                  <a:pt x="328803" y="163322"/>
                </a:lnTo>
                <a:lnTo>
                  <a:pt x="327278" y="163829"/>
                </a:lnTo>
                <a:lnTo>
                  <a:pt x="325628" y="164211"/>
                </a:lnTo>
                <a:lnTo>
                  <a:pt x="321817" y="164973"/>
                </a:lnTo>
                <a:lnTo>
                  <a:pt x="319659" y="165226"/>
                </a:lnTo>
                <a:lnTo>
                  <a:pt x="338867" y="165226"/>
                </a:lnTo>
                <a:lnTo>
                  <a:pt x="337058" y="161925"/>
                </a:lnTo>
                <a:lnTo>
                  <a:pt x="336550" y="161671"/>
                </a:lnTo>
                <a:lnTo>
                  <a:pt x="336041" y="161544"/>
                </a:lnTo>
                <a:close/>
              </a:path>
              <a:path w="581025" h="184150">
                <a:moveTo>
                  <a:pt x="334772" y="57531"/>
                </a:moveTo>
                <a:lnTo>
                  <a:pt x="249682" y="57531"/>
                </a:lnTo>
                <a:lnTo>
                  <a:pt x="248920" y="57658"/>
                </a:lnTo>
                <a:lnTo>
                  <a:pt x="245109" y="64897"/>
                </a:lnTo>
                <a:lnTo>
                  <a:pt x="245109" y="69596"/>
                </a:lnTo>
                <a:lnTo>
                  <a:pt x="245490" y="71882"/>
                </a:lnTo>
                <a:lnTo>
                  <a:pt x="247522" y="74675"/>
                </a:lnTo>
                <a:lnTo>
                  <a:pt x="248792" y="75311"/>
                </a:lnTo>
                <a:lnTo>
                  <a:pt x="335534" y="75311"/>
                </a:lnTo>
                <a:lnTo>
                  <a:pt x="336803" y="74675"/>
                </a:lnTo>
                <a:lnTo>
                  <a:pt x="337820" y="73278"/>
                </a:lnTo>
                <a:lnTo>
                  <a:pt x="338709" y="71882"/>
                </a:lnTo>
                <a:lnTo>
                  <a:pt x="339216" y="69596"/>
                </a:lnTo>
                <a:lnTo>
                  <a:pt x="339216" y="64897"/>
                </a:lnTo>
                <a:lnTo>
                  <a:pt x="334772" y="57531"/>
                </a:lnTo>
                <a:close/>
              </a:path>
              <a:path w="581025" h="184150">
                <a:moveTo>
                  <a:pt x="288544" y="25526"/>
                </a:moveTo>
                <a:lnTo>
                  <a:pt x="279019" y="25526"/>
                </a:lnTo>
                <a:lnTo>
                  <a:pt x="277241" y="25781"/>
                </a:lnTo>
                <a:lnTo>
                  <a:pt x="275590" y="25908"/>
                </a:lnTo>
                <a:lnTo>
                  <a:pt x="270509" y="29083"/>
                </a:lnTo>
                <a:lnTo>
                  <a:pt x="270509" y="57531"/>
                </a:lnTo>
                <a:lnTo>
                  <a:pt x="296926" y="57531"/>
                </a:lnTo>
                <a:lnTo>
                  <a:pt x="296926" y="29083"/>
                </a:lnTo>
                <a:lnTo>
                  <a:pt x="296798" y="28448"/>
                </a:lnTo>
                <a:lnTo>
                  <a:pt x="296291" y="27939"/>
                </a:lnTo>
                <a:lnTo>
                  <a:pt x="295909" y="27432"/>
                </a:lnTo>
                <a:lnTo>
                  <a:pt x="290195" y="25781"/>
                </a:lnTo>
                <a:lnTo>
                  <a:pt x="288544" y="25526"/>
                </a:lnTo>
                <a:close/>
              </a:path>
              <a:path w="581025" h="184150">
                <a:moveTo>
                  <a:pt x="396621" y="0"/>
                </a:moveTo>
                <a:lnTo>
                  <a:pt x="386969" y="0"/>
                </a:lnTo>
                <a:lnTo>
                  <a:pt x="385317" y="253"/>
                </a:lnTo>
                <a:lnTo>
                  <a:pt x="383540" y="381"/>
                </a:lnTo>
                <a:lnTo>
                  <a:pt x="382270" y="635"/>
                </a:lnTo>
                <a:lnTo>
                  <a:pt x="380238" y="1397"/>
                </a:lnTo>
                <a:lnTo>
                  <a:pt x="379476" y="1777"/>
                </a:lnTo>
                <a:lnTo>
                  <a:pt x="378714" y="2794"/>
                </a:lnTo>
                <a:lnTo>
                  <a:pt x="378714" y="179324"/>
                </a:lnTo>
                <a:lnTo>
                  <a:pt x="389128" y="182117"/>
                </a:lnTo>
                <a:lnTo>
                  <a:pt x="394334" y="182117"/>
                </a:lnTo>
                <a:lnTo>
                  <a:pt x="405003" y="178815"/>
                </a:lnTo>
                <a:lnTo>
                  <a:pt x="405003" y="3428"/>
                </a:lnTo>
                <a:lnTo>
                  <a:pt x="398272" y="253"/>
                </a:lnTo>
                <a:lnTo>
                  <a:pt x="396621" y="0"/>
                </a:lnTo>
                <a:close/>
              </a:path>
              <a:path w="581025" h="184150">
                <a:moveTo>
                  <a:pt x="517397" y="54990"/>
                </a:moveTo>
                <a:lnTo>
                  <a:pt x="472947" y="66801"/>
                </a:lnTo>
                <a:lnTo>
                  <a:pt x="450915" y="99048"/>
                </a:lnTo>
                <a:lnTo>
                  <a:pt x="448244" y="121665"/>
                </a:lnTo>
                <a:lnTo>
                  <a:pt x="448470" y="127700"/>
                </a:lnTo>
                <a:lnTo>
                  <a:pt x="466597" y="167766"/>
                </a:lnTo>
                <a:lnTo>
                  <a:pt x="503666" y="182800"/>
                </a:lnTo>
                <a:lnTo>
                  <a:pt x="520319" y="183769"/>
                </a:lnTo>
                <a:lnTo>
                  <a:pt x="527177" y="183769"/>
                </a:lnTo>
                <a:lnTo>
                  <a:pt x="566801" y="176657"/>
                </a:lnTo>
                <a:lnTo>
                  <a:pt x="574166" y="170941"/>
                </a:lnTo>
                <a:lnTo>
                  <a:pt x="574421" y="170307"/>
                </a:lnTo>
                <a:lnTo>
                  <a:pt x="574547" y="168783"/>
                </a:lnTo>
                <a:lnTo>
                  <a:pt x="574675" y="168021"/>
                </a:lnTo>
                <a:lnTo>
                  <a:pt x="574802" y="166370"/>
                </a:lnTo>
                <a:lnTo>
                  <a:pt x="514096" y="166370"/>
                </a:lnTo>
                <a:lnTo>
                  <a:pt x="506729" y="165353"/>
                </a:lnTo>
                <a:lnTo>
                  <a:pt x="500760" y="163322"/>
                </a:lnTo>
                <a:lnTo>
                  <a:pt x="494665" y="161416"/>
                </a:lnTo>
                <a:lnTo>
                  <a:pt x="475615" y="130301"/>
                </a:lnTo>
                <a:lnTo>
                  <a:pt x="475615" y="123825"/>
                </a:lnTo>
                <a:lnTo>
                  <a:pt x="573278" y="123825"/>
                </a:lnTo>
                <a:lnTo>
                  <a:pt x="575564" y="123062"/>
                </a:lnTo>
                <a:lnTo>
                  <a:pt x="577722" y="121665"/>
                </a:lnTo>
                <a:lnTo>
                  <a:pt x="579754" y="120269"/>
                </a:lnTo>
                <a:lnTo>
                  <a:pt x="580897" y="117856"/>
                </a:lnTo>
                <a:lnTo>
                  <a:pt x="580897" y="108076"/>
                </a:lnTo>
                <a:lnTo>
                  <a:pt x="475615" y="108076"/>
                </a:lnTo>
                <a:lnTo>
                  <a:pt x="475869" y="103250"/>
                </a:lnTo>
                <a:lnTo>
                  <a:pt x="476884" y="98678"/>
                </a:lnTo>
                <a:lnTo>
                  <a:pt x="479272" y="92837"/>
                </a:lnTo>
                <a:lnTo>
                  <a:pt x="480441" y="89915"/>
                </a:lnTo>
                <a:lnTo>
                  <a:pt x="509523" y="71882"/>
                </a:lnTo>
                <a:lnTo>
                  <a:pt x="566446" y="71882"/>
                </a:lnTo>
                <a:lnTo>
                  <a:pt x="560832" y="66421"/>
                </a:lnTo>
                <a:lnTo>
                  <a:pt x="525565" y="55274"/>
                </a:lnTo>
                <a:lnTo>
                  <a:pt x="517397" y="54990"/>
                </a:lnTo>
                <a:close/>
              </a:path>
              <a:path w="581025" h="184150">
                <a:moveTo>
                  <a:pt x="571119" y="157479"/>
                </a:moveTo>
                <a:lnTo>
                  <a:pt x="569087" y="157479"/>
                </a:lnTo>
                <a:lnTo>
                  <a:pt x="567182" y="157987"/>
                </a:lnTo>
                <a:lnTo>
                  <a:pt x="564641" y="158876"/>
                </a:lnTo>
                <a:lnTo>
                  <a:pt x="562229" y="159765"/>
                </a:lnTo>
                <a:lnTo>
                  <a:pt x="558927" y="160782"/>
                </a:lnTo>
                <a:lnTo>
                  <a:pt x="551179" y="163067"/>
                </a:lnTo>
                <a:lnTo>
                  <a:pt x="546481" y="164084"/>
                </a:lnTo>
                <a:lnTo>
                  <a:pt x="535813" y="165862"/>
                </a:lnTo>
                <a:lnTo>
                  <a:pt x="529590" y="166370"/>
                </a:lnTo>
                <a:lnTo>
                  <a:pt x="574802" y="166370"/>
                </a:lnTo>
                <a:lnTo>
                  <a:pt x="574675" y="162940"/>
                </a:lnTo>
                <a:lnTo>
                  <a:pt x="574547" y="161925"/>
                </a:lnTo>
                <a:lnTo>
                  <a:pt x="574294" y="160782"/>
                </a:lnTo>
                <a:lnTo>
                  <a:pt x="574166" y="159892"/>
                </a:lnTo>
                <a:lnTo>
                  <a:pt x="573785" y="159385"/>
                </a:lnTo>
                <a:lnTo>
                  <a:pt x="573532" y="158750"/>
                </a:lnTo>
                <a:lnTo>
                  <a:pt x="573023" y="158241"/>
                </a:lnTo>
                <a:lnTo>
                  <a:pt x="572389" y="157987"/>
                </a:lnTo>
                <a:lnTo>
                  <a:pt x="571881" y="157734"/>
                </a:lnTo>
                <a:lnTo>
                  <a:pt x="571119" y="157479"/>
                </a:lnTo>
                <a:close/>
              </a:path>
              <a:path w="581025" h="184150">
                <a:moveTo>
                  <a:pt x="566446" y="71882"/>
                </a:moveTo>
                <a:lnTo>
                  <a:pt x="516001" y="71882"/>
                </a:lnTo>
                <a:lnTo>
                  <a:pt x="525025" y="72479"/>
                </a:lnTo>
                <a:lnTo>
                  <a:pt x="532860" y="74279"/>
                </a:lnTo>
                <a:lnTo>
                  <a:pt x="554228" y="108076"/>
                </a:lnTo>
                <a:lnTo>
                  <a:pt x="580897" y="108076"/>
                </a:lnTo>
                <a:lnTo>
                  <a:pt x="580897" y="102870"/>
                </a:lnTo>
                <a:lnTo>
                  <a:pt x="579628" y="95631"/>
                </a:lnTo>
                <a:lnTo>
                  <a:pt x="577215" y="88900"/>
                </a:lnTo>
                <a:lnTo>
                  <a:pt x="574802" y="82296"/>
                </a:lnTo>
                <a:lnTo>
                  <a:pt x="571119" y="76326"/>
                </a:lnTo>
                <a:lnTo>
                  <a:pt x="566446" y="7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2170" y="4170171"/>
            <a:ext cx="264160" cy="184785"/>
          </a:xfrm>
          <a:custGeom>
            <a:avLst/>
            <a:gdLst/>
            <a:ahLst/>
            <a:cxnLst/>
            <a:rect l="l" t="t" r="r" b="b"/>
            <a:pathLst>
              <a:path w="264160" h="184785">
                <a:moveTo>
                  <a:pt x="73406" y="56006"/>
                </a:moveTo>
                <a:lnTo>
                  <a:pt x="34682" y="63527"/>
                </a:lnTo>
                <a:lnTo>
                  <a:pt x="4444" y="95123"/>
                </a:lnTo>
                <a:lnTo>
                  <a:pt x="0" y="121538"/>
                </a:lnTo>
                <a:lnTo>
                  <a:pt x="263" y="128776"/>
                </a:lnTo>
                <a:lnTo>
                  <a:pt x="23241" y="173481"/>
                </a:lnTo>
                <a:lnTo>
                  <a:pt x="61783" y="184523"/>
                </a:lnTo>
                <a:lnTo>
                  <a:pt x="70357" y="184785"/>
                </a:lnTo>
                <a:lnTo>
                  <a:pt x="79236" y="184495"/>
                </a:lnTo>
                <a:lnTo>
                  <a:pt x="120723" y="170493"/>
                </a:lnTo>
                <a:lnTo>
                  <a:pt x="125152" y="166750"/>
                </a:lnTo>
                <a:lnTo>
                  <a:pt x="63246" y="166750"/>
                </a:lnTo>
                <a:lnTo>
                  <a:pt x="56134" y="165480"/>
                </a:lnTo>
                <a:lnTo>
                  <a:pt x="50418" y="163067"/>
                </a:lnTo>
                <a:lnTo>
                  <a:pt x="44704" y="160527"/>
                </a:lnTo>
                <a:lnTo>
                  <a:pt x="40131" y="157225"/>
                </a:lnTo>
                <a:lnTo>
                  <a:pt x="36830" y="153035"/>
                </a:lnTo>
                <a:lnTo>
                  <a:pt x="33400" y="148843"/>
                </a:lnTo>
                <a:lnTo>
                  <a:pt x="27305" y="113411"/>
                </a:lnTo>
                <a:lnTo>
                  <a:pt x="28193" y="107314"/>
                </a:lnTo>
                <a:lnTo>
                  <a:pt x="52197" y="77469"/>
                </a:lnTo>
                <a:lnTo>
                  <a:pt x="57785" y="75183"/>
                </a:lnTo>
                <a:lnTo>
                  <a:pt x="64516" y="74040"/>
                </a:lnTo>
                <a:lnTo>
                  <a:pt x="127714" y="74040"/>
                </a:lnTo>
                <a:lnTo>
                  <a:pt x="126492" y="72898"/>
                </a:lnTo>
                <a:lnTo>
                  <a:pt x="90090" y="57118"/>
                </a:lnTo>
                <a:lnTo>
                  <a:pt x="82051" y="56288"/>
                </a:lnTo>
                <a:lnTo>
                  <a:pt x="73406" y="56006"/>
                </a:lnTo>
                <a:close/>
              </a:path>
              <a:path w="264160" h="184785">
                <a:moveTo>
                  <a:pt x="127714" y="74040"/>
                </a:moveTo>
                <a:lnTo>
                  <a:pt x="80899" y="74040"/>
                </a:lnTo>
                <a:lnTo>
                  <a:pt x="88011" y="75311"/>
                </a:lnTo>
                <a:lnTo>
                  <a:pt x="93725" y="77724"/>
                </a:lnTo>
                <a:lnTo>
                  <a:pt x="99441" y="80263"/>
                </a:lnTo>
                <a:lnTo>
                  <a:pt x="104012" y="83565"/>
                </a:lnTo>
                <a:lnTo>
                  <a:pt x="107315" y="87883"/>
                </a:lnTo>
                <a:lnTo>
                  <a:pt x="110617" y="92075"/>
                </a:lnTo>
                <a:lnTo>
                  <a:pt x="116712" y="127380"/>
                </a:lnTo>
                <a:lnTo>
                  <a:pt x="115824" y="133603"/>
                </a:lnTo>
                <a:lnTo>
                  <a:pt x="114147" y="139398"/>
                </a:lnTo>
                <a:lnTo>
                  <a:pt x="112394" y="144906"/>
                </a:lnTo>
                <a:lnTo>
                  <a:pt x="109728" y="149732"/>
                </a:lnTo>
                <a:lnTo>
                  <a:pt x="106044" y="153797"/>
                </a:lnTo>
                <a:lnTo>
                  <a:pt x="102362" y="157987"/>
                </a:lnTo>
                <a:lnTo>
                  <a:pt x="97662" y="161162"/>
                </a:lnTo>
                <a:lnTo>
                  <a:pt x="91948" y="163322"/>
                </a:lnTo>
                <a:lnTo>
                  <a:pt x="86232" y="165607"/>
                </a:lnTo>
                <a:lnTo>
                  <a:pt x="79502" y="166750"/>
                </a:lnTo>
                <a:lnTo>
                  <a:pt x="125152" y="166750"/>
                </a:lnTo>
                <a:lnTo>
                  <a:pt x="142938" y="132968"/>
                </a:lnTo>
                <a:lnTo>
                  <a:pt x="144144" y="119252"/>
                </a:lnTo>
                <a:lnTo>
                  <a:pt x="143861" y="112035"/>
                </a:lnTo>
                <a:lnTo>
                  <a:pt x="132334" y="78358"/>
                </a:lnTo>
                <a:lnTo>
                  <a:pt x="127714" y="74040"/>
                </a:lnTo>
                <a:close/>
              </a:path>
              <a:path w="264160" h="184785">
                <a:moveTo>
                  <a:pt x="218821" y="76326"/>
                </a:moveTo>
                <a:lnTo>
                  <a:pt x="192150" y="76326"/>
                </a:lnTo>
                <a:lnTo>
                  <a:pt x="192150" y="179831"/>
                </a:lnTo>
                <a:lnTo>
                  <a:pt x="202946" y="183133"/>
                </a:lnTo>
                <a:lnTo>
                  <a:pt x="208025" y="183133"/>
                </a:lnTo>
                <a:lnTo>
                  <a:pt x="210185" y="183006"/>
                </a:lnTo>
                <a:lnTo>
                  <a:pt x="213613" y="182752"/>
                </a:lnTo>
                <a:lnTo>
                  <a:pt x="215011" y="182499"/>
                </a:lnTo>
                <a:lnTo>
                  <a:pt x="215900" y="182117"/>
                </a:lnTo>
                <a:lnTo>
                  <a:pt x="216916" y="181737"/>
                </a:lnTo>
                <a:lnTo>
                  <a:pt x="217678" y="181355"/>
                </a:lnTo>
                <a:lnTo>
                  <a:pt x="218186" y="180848"/>
                </a:lnTo>
                <a:lnTo>
                  <a:pt x="218567" y="180339"/>
                </a:lnTo>
                <a:lnTo>
                  <a:pt x="218821" y="179831"/>
                </a:lnTo>
                <a:lnTo>
                  <a:pt x="218821" y="76326"/>
                </a:lnTo>
                <a:close/>
              </a:path>
              <a:path w="264160" h="184785">
                <a:moveTo>
                  <a:pt x="251841" y="58547"/>
                </a:moveTo>
                <a:lnTo>
                  <a:pt x="170942" y="58547"/>
                </a:lnTo>
                <a:lnTo>
                  <a:pt x="170180" y="58674"/>
                </a:lnTo>
                <a:lnTo>
                  <a:pt x="169544" y="58927"/>
                </a:lnTo>
                <a:lnTo>
                  <a:pt x="168910" y="59308"/>
                </a:lnTo>
                <a:lnTo>
                  <a:pt x="168402" y="59816"/>
                </a:lnTo>
                <a:lnTo>
                  <a:pt x="168021" y="60578"/>
                </a:lnTo>
                <a:lnTo>
                  <a:pt x="167512" y="61340"/>
                </a:lnTo>
                <a:lnTo>
                  <a:pt x="167259" y="62229"/>
                </a:lnTo>
                <a:lnTo>
                  <a:pt x="167005" y="63373"/>
                </a:lnTo>
                <a:lnTo>
                  <a:pt x="166750" y="65912"/>
                </a:lnTo>
                <a:lnTo>
                  <a:pt x="166750" y="70612"/>
                </a:lnTo>
                <a:lnTo>
                  <a:pt x="167131" y="72898"/>
                </a:lnTo>
                <a:lnTo>
                  <a:pt x="168021" y="74294"/>
                </a:lnTo>
                <a:lnTo>
                  <a:pt x="168782" y="75691"/>
                </a:lnTo>
                <a:lnTo>
                  <a:pt x="170180" y="76326"/>
                </a:lnTo>
                <a:lnTo>
                  <a:pt x="252603" y="76326"/>
                </a:lnTo>
                <a:lnTo>
                  <a:pt x="253873" y="75691"/>
                </a:lnTo>
                <a:lnTo>
                  <a:pt x="254762" y="74294"/>
                </a:lnTo>
                <a:lnTo>
                  <a:pt x="255778" y="72898"/>
                </a:lnTo>
                <a:lnTo>
                  <a:pt x="256286" y="70612"/>
                </a:lnTo>
                <a:lnTo>
                  <a:pt x="256159" y="64515"/>
                </a:lnTo>
                <a:lnTo>
                  <a:pt x="255905" y="63373"/>
                </a:lnTo>
                <a:lnTo>
                  <a:pt x="252475" y="58674"/>
                </a:lnTo>
                <a:lnTo>
                  <a:pt x="251841" y="58547"/>
                </a:lnTo>
                <a:close/>
              </a:path>
              <a:path w="264160" h="184785">
                <a:moveTo>
                  <a:pt x="242316" y="0"/>
                </a:moveTo>
                <a:lnTo>
                  <a:pt x="230759" y="0"/>
                </a:lnTo>
                <a:lnTo>
                  <a:pt x="223900" y="888"/>
                </a:lnTo>
                <a:lnTo>
                  <a:pt x="212217" y="4444"/>
                </a:lnTo>
                <a:lnTo>
                  <a:pt x="207391" y="7238"/>
                </a:lnTo>
                <a:lnTo>
                  <a:pt x="203581" y="11049"/>
                </a:lnTo>
                <a:lnTo>
                  <a:pt x="199644" y="14731"/>
                </a:lnTo>
                <a:lnTo>
                  <a:pt x="196850" y="19557"/>
                </a:lnTo>
                <a:lnTo>
                  <a:pt x="194944" y="25400"/>
                </a:lnTo>
                <a:lnTo>
                  <a:pt x="193167" y="31241"/>
                </a:lnTo>
                <a:lnTo>
                  <a:pt x="192150" y="38226"/>
                </a:lnTo>
                <a:lnTo>
                  <a:pt x="192150" y="58547"/>
                </a:lnTo>
                <a:lnTo>
                  <a:pt x="218821" y="58547"/>
                </a:lnTo>
                <a:lnTo>
                  <a:pt x="218821" y="40766"/>
                </a:lnTo>
                <a:lnTo>
                  <a:pt x="219202" y="36449"/>
                </a:lnTo>
                <a:lnTo>
                  <a:pt x="236474" y="17906"/>
                </a:lnTo>
                <a:lnTo>
                  <a:pt x="263874" y="17906"/>
                </a:lnTo>
                <a:lnTo>
                  <a:pt x="263906" y="17652"/>
                </a:lnTo>
                <a:lnTo>
                  <a:pt x="264160" y="16763"/>
                </a:lnTo>
                <a:lnTo>
                  <a:pt x="264160" y="10667"/>
                </a:lnTo>
                <a:lnTo>
                  <a:pt x="245999" y="380"/>
                </a:lnTo>
                <a:lnTo>
                  <a:pt x="242316" y="0"/>
                </a:lnTo>
                <a:close/>
              </a:path>
              <a:path w="264160" h="184785">
                <a:moveTo>
                  <a:pt x="263874" y="17906"/>
                </a:moveTo>
                <a:lnTo>
                  <a:pt x="243331" y="17906"/>
                </a:lnTo>
                <a:lnTo>
                  <a:pt x="245872" y="18033"/>
                </a:lnTo>
                <a:lnTo>
                  <a:pt x="248031" y="18541"/>
                </a:lnTo>
                <a:lnTo>
                  <a:pt x="250190" y="18923"/>
                </a:lnTo>
                <a:lnTo>
                  <a:pt x="252094" y="19303"/>
                </a:lnTo>
                <a:lnTo>
                  <a:pt x="253746" y="19812"/>
                </a:lnTo>
                <a:lnTo>
                  <a:pt x="255269" y="20319"/>
                </a:lnTo>
                <a:lnTo>
                  <a:pt x="256667" y="20700"/>
                </a:lnTo>
                <a:lnTo>
                  <a:pt x="258953" y="21462"/>
                </a:lnTo>
                <a:lnTo>
                  <a:pt x="259842" y="21716"/>
                </a:lnTo>
                <a:lnTo>
                  <a:pt x="261238" y="21716"/>
                </a:lnTo>
                <a:lnTo>
                  <a:pt x="261747" y="21589"/>
                </a:lnTo>
                <a:lnTo>
                  <a:pt x="262128" y="21336"/>
                </a:lnTo>
                <a:lnTo>
                  <a:pt x="262636" y="21081"/>
                </a:lnTo>
                <a:lnTo>
                  <a:pt x="263271" y="20065"/>
                </a:lnTo>
                <a:lnTo>
                  <a:pt x="263525" y="19557"/>
                </a:lnTo>
                <a:lnTo>
                  <a:pt x="263706" y="18923"/>
                </a:lnTo>
                <a:lnTo>
                  <a:pt x="263810" y="18414"/>
                </a:lnTo>
                <a:lnTo>
                  <a:pt x="263874" y="17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0310" y="4171188"/>
            <a:ext cx="433705" cy="184150"/>
          </a:xfrm>
          <a:custGeom>
            <a:avLst/>
            <a:gdLst/>
            <a:ahLst/>
            <a:cxnLst/>
            <a:rect l="l" t="t" r="r" b="b"/>
            <a:pathLst>
              <a:path w="433705" h="184150">
                <a:moveTo>
                  <a:pt x="51815" y="75311"/>
                </a:moveTo>
                <a:lnTo>
                  <a:pt x="25400" y="75311"/>
                </a:lnTo>
                <a:lnTo>
                  <a:pt x="25400" y="150622"/>
                </a:lnTo>
                <a:lnTo>
                  <a:pt x="48387" y="181101"/>
                </a:lnTo>
                <a:lnTo>
                  <a:pt x="53720" y="182752"/>
                </a:lnTo>
                <a:lnTo>
                  <a:pt x="60070" y="183514"/>
                </a:lnTo>
                <a:lnTo>
                  <a:pt x="69976" y="183514"/>
                </a:lnTo>
                <a:lnTo>
                  <a:pt x="91566" y="178688"/>
                </a:lnTo>
                <a:lnTo>
                  <a:pt x="92456" y="178053"/>
                </a:lnTo>
                <a:lnTo>
                  <a:pt x="93090" y="176911"/>
                </a:lnTo>
                <a:lnTo>
                  <a:pt x="93471" y="175513"/>
                </a:lnTo>
                <a:lnTo>
                  <a:pt x="93979" y="173989"/>
                </a:lnTo>
                <a:lnTo>
                  <a:pt x="94106" y="172085"/>
                </a:lnTo>
                <a:lnTo>
                  <a:pt x="94106" y="167894"/>
                </a:lnTo>
                <a:lnTo>
                  <a:pt x="93979" y="166624"/>
                </a:lnTo>
                <a:lnTo>
                  <a:pt x="93852" y="165608"/>
                </a:lnTo>
                <a:lnTo>
                  <a:pt x="93757" y="165226"/>
                </a:lnTo>
                <a:lnTo>
                  <a:pt x="64388" y="165226"/>
                </a:lnTo>
                <a:lnTo>
                  <a:pt x="59181" y="163195"/>
                </a:lnTo>
                <a:lnTo>
                  <a:pt x="56260" y="159003"/>
                </a:lnTo>
                <a:lnTo>
                  <a:pt x="53339" y="154939"/>
                </a:lnTo>
                <a:lnTo>
                  <a:pt x="51815" y="148844"/>
                </a:lnTo>
                <a:lnTo>
                  <a:pt x="51815" y="75311"/>
                </a:lnTo>
                <a:close/>
              </a:path>
              <a:path w="433705" h="184150">
                <a:moveTo>
                  <a:pt x="90931" y="161544"/>
                </a:moveTo>
                <a:lnTo>
                  <a:pt x="89534" y="161544"/>
                </a:lnTo>
                <a:lnTo>
                  <a:pt x="88645" y="161798"/>
                </a:lnTo>
                <a:lnTo>
                  <a:pt x="87629" y="162178"/>
                </a:lnTo>
                <a:lnTo>
                  <a:pt x="86487" y="162560"/>
                </a:lnTo>
                <a:lnTo>
                  <a:pt x="85216" y="162940"/>
                </a:lnTo>
                <a:lnTo>
                  <a:pt x="83692" y="163322"/>
                </a:lnTo>
                <a:lnTo>
                  <a:pt x="82168" y="163829"/>
                </a:lnTo>
                <a:lnTo>
                  <a:pt x="80517" y="164211"/>
                </a:lnTo>
                <a:lnTo>
                  <a:pt x="76707" y="164973"/>
                </a:lnTo>
                <a:lnTo>
                  <a:pt x="74548" y="165226"/>
                </a:lnTo>
                <a:lnTo>
                  <a:pt x="93757" y="165226"/>
                </a:lnTo>
                <a:lnTo>
                  <a:pt x="91947" y="161925"/>
                </a:lnTo>
                <a:lnTo>
                  <a:pt x="91439" y="161671"/>
                </a:lnTo>
                <a:lnTo>
                  <a:pt x="90931" y="161544"/>
                </a:lnTo>
                <a:close/>
              </a:path>
              <a:path w="433705" h="184150">
                <a:moveTo>
                  <a:pt x="89662" y="57531"/>
                </a:moveTo>
                <a:lnTo>
                  <a:pt x="4571" y="57531"/>
                </a:lnTo>
                <a:lnTo>
                  <a:pt x="3809" y="57658"/>
                </a:lnTo>
                <a:lnTo>
                  <a:pt x="0" y="69596"/>
                </a:lnTo>
                <a:lnTo>
                  <a:pt x="381" y="71882"/>
                </a:lnTo>
                <a:lnTo>
                  <a:pt x="2412" y="74675"/>
                </a:lnTo>
                <a:lnTo>
                  <a:pt x="3682" y="75311"/>
                </a:lnTo>
                <a:lnTo>
                  <a:pt x="90423" y="75311"/>
                </a:lnTo>
                <a:lnTo>
                  <a:pt x="91693" y="74675"/>
                </a:lnTo>
                <a:lnTo>
                  <a:pt x="92709" y="73278"/>
                </a:lnTo>
                <a:lnTo>
                  <a:pt x="93598" y="71882"/>
                </a:lnTo>
                <a:lnTo>
                  <a:pt x="94106" y="69596"/>
                </a:lnTo>
                <a:lnTo>
                  <a:pt x="94106" y="64897"/>
                </a:lnTo>
                <a:lnTo>
                  <a:pt x="89662" y="57531"/>
                </a:lnTo>
                <a:close/>
              </a:path>
              <a:path w="433705" h="184150">
                <a:moveTo>
                  <a:pt x="43433" y="25526"/>
                </a:moveTo>
                <a:lnTo>
                  <a:pt x="33908" y="25526"/>
                </a:lnTo>
                <a:lnTo>
                  <a:pt x="32131" y="25781"/>
                </a:lnTo>
                <a:lnTo>
                  <a:pt x="30479" y="25908"/>
                </a:lnTo>
                <a:lnTo>
                  <a:pt x="25400" y="29083"/>
                </a:lnTo>
                <a:lnTo>
                  <a:pt x="25400" y="57531"/>
                </a:lnTo>
                <a:lnTo>
                  <a:pt x="51815" y="57531"/>
                </a:lnTo>
                <a:lnTo>
                  <a:pt x="51688" y="28448"/>
                </a:lnTo>
                <a:lnTo>
                  <a:pt x="51181" y="27939"/>
                </a:lnTo>
                <a:lnTo>
                  <a:pt x="50800" y="27432"/>
                </a:lnTo>
                <a:lnTo>
                  <a:pt x="45084" y="25781"/>
                </a:lnTo>
                <a:lnTo>
                  <a:pt x="43433" y="25526"/>
                </a:lnTo>
                <a:close/>
              </a:path>
              <a:path w="433705" h="184150">
                <a:moveTo>
                  <a:pt x="151510" y="0"/>
                </a:moveTo>
                <a:lnTo>
                  <a:pt x="141858" y="0"/>
                </a:lnTo>
                <a:lnTo>
                  <a:pt x="140207" y="253"/>
                </a:lnTo>
                <a:lnTo>
                  <a:pt x="138429" y="381"/>
                </a:lnTo>
                <a:lnTo>
                  <a:pt x="137159" y="635"/>
                </a:lnTo>
                <a:lnTo>
                  <a:pt x="135127" y="1397"/>
                </a:lnTo>
                <a:lnTo>
                  <a:pt x="134365" y="1777"/>
                </a:lnTo>
                <a:lnTo>
                  <a:pt x="133603" y="2794"/>
                </a:lnTo>
                <a:lnTo>
                  <a:pt x="133603" y="179324"/>
                </a:lnTo>
                <a:lnTo>
                  <a:pt x="144017" y="182117"/>
                </a:lnTo>
                <a:lnTo>
                  <a:pt x="149225" y="182117"/>
                </a:lnTo>
                <a:lnTo>
                  <a:pt x="159892" y="178815"/>
                </a:lnTo>
                <a:lnTo>
                  <a:pt x="159892" y="96138"/>
                </a:lnTo>
                <a:lnTo>
                  <a:pt x="165272" y="90947"/>
                </a:lnTo>
                <a:lnTo>
                  <a:pt x="191727" y="74295"/>
                </a:lnTo>
                <a:lnTo>
                  <a:pt x="159892" y="74295"/>
                </a:lnTo>
                <a:lnTo>
                  <a:pt x="159892" y="3428"/>
                </a:lnTo>
                <a:lnTo>
                  <a:pt x="159638" y="2794"/>
                </a:lnTo>
                <a:lnTo>
                  <a:pt x="153162" y="253"/>
                </a:lnTo>
                <a:lnTo>
                  <a:pt x="151510" y="0"/>
                </a:lnTo>
                <a:close/>
              </a:path>
              <a:path w="433705" h="184150">
                <a:moveTo>
                  <a:pt x="249968" y="73660"/>
                </a:moveTo>
                <a:lnTo>
                  <a:pt x="205739" y="73660"/>
                </a:lnTo>
                <a:lnTo>
                  <a:pt x="210184" y="74422"/>
                </a:lnTo>
                <a:lnTo>
                  <a:pt x="214121" y="75946"/>
                </a:lnTo>
                <a:lnTo>
                  <a:pt x="231139" y="102742"/>
                </a:lnTo>
                <a:lnTo>
                  <a:pt x="231139" y="178815"/>
                </a:lnTo>
                <a:lnTo>
                  <a:pt x="231394" y="179324"/>
                </a:lnTo>
                <a:lnTo>
                  <a:pt x="231775" y="179832"/>
                </a:lnTo>
                <a:lnTo>
                  <a:pt x="232282" y="180339"/>
                </a:lnTo>
                <a:lnTo>
                  <a:pt x="232917" y="180721"/>
                </a:lnTo>
                <a:lnTo>
                  <a:pt x="233933" y="181101"/>
                </a:lnTo>
                <a:lnTo>
                  <a:pt x="234822" y="181483"/>
                </a:lnTo>
                <a:lnTo>
                  <a:pt x="236219" y="181737"/>
                </a:lnTo>
                <a:lnTo>
                  <a:pt x="237870" y="181863"/>
                </a:lnTo>
                <a:lnTo>
                  <a:pt x="241807" y="182117"/>
                </a:lnTo>
                <a:lnTo>
                  <a:pt x="247014" y="182117"/>
                </a:lnTo>
                <a:lnTo>
                  <a:pt x="256920" y="179832"/>
                </a:lnTo>
                <a:lnTo>
                  <a:pt x="257428" y="179324"/>
                </a:lnTo>
                <a:lnTo>
                  <a:pt x="257556" y="178815"/>
                </a:lnTo>
                <a:lnTo>
                  <a:pt x="257444" y="97409"/>
                </a:lnTo>
                <a:lnTo>
                  <a:pt x="256666" y="91186"/>
                </a:lnTo>
                <a:lnTo>
                  <a:pt x="255015" y="85216"/>
                </a:lnTo>
                <a:lnTo>
                  <a:pt x="253237" y="79248"/>
                </a:lnTo>
                <a:lnTo>
                  <a:pt x="250316" y="74040"/>
                </a:lnTo>
                <a:lnTo>
                  <a:pt x="249968" y="73660"/>
                </a:lnTo>
                <a:close/>
              </a:path>
              <a:path w="433705" h="184150">
                <a:moveTo>
                  <a:pt x="215645" y="54990"/>
                </a:moveTo>
                <a:lnTo>
                  <a:pt x="198246" y="54990"/>
                </a:lnTo>
                <a:lnTo>
                  <a:pt x="190500" y="56641"/>
                </a:lnTo>
                <a:lnTo>
                  <a:pt x="159892" y="74295"/>
                </a:lnTo>
                <a:lnTo>
                  <a:pt x="191727" y="74295"/>
                </a:lnTo>
                <a:lnTo>
                  <a:pt x="193928" y="73660"/>
                </a:lnTo>
                <a:lnTo>
                  <a:pt x="249968" y="73660"/>
                </a:lnTo>
                <a:lnTo>
                  <a:pt x="242188" y="65150"/>
                </a:lnTo>
                <a:lnTo>
                  <a:pt x="236854" y="61595"/>
                </a:lnTo>
                <a:lnTo>
                  <a:pt x="230250" y="59054"/>
                </a:lnTo>
                <a:lnTo>
                  <a:pt x="223773" y="56387"/>
                </a:lnTo>
                <a:lnTo>
                  <a:pt x="215645" y="54990"/>
                </a:lnTo>
                <a:close/>
              </a:path>
              <a:path w="433705" h="184150">
                <a:moveTo>
                  <a:pt x="369823" y="54990"/>
                </a:moveTo>
                <a:lnTo>
                  <a:pt x="325373" y="66801"/>
                </a:lnTo>
                <a:lnTo>
                  <a:pt x="303341" y="99048"/>
                </a:lnTo>
                <a:lnTo>
                  <a:pt x="300670" y="121665"/>
                </a:lnTo>
                <a:lnTo>
                  <a:pt x="300896" y="127700"/>
                </a:lnTo>
                <a:lnTo>
                  <a:pt x="319023" y="167766"/>
                </a:lnTo>
                <a:lnTo>
                  <a:pt x="356092" y="182800"/>
                </a:lnTo>
                <a:lnTo>
                  <a:pt x="372744" y="183769"/>
                </a:lnTo>
                <a:lnTo>
                  <a:pt x="379602" y="183769"/>
                </a:lnTo>
                <a:lnTo>
                  <a:pt x="419226" y="176657"/>
                </a:lnTo>
                <a:lnTo>
                  <a:pt x="426592" y="170941"/>
                </a:lnTo>
                <a:lnTo>
                  <a:pt x="426846" y="170307"/>
                </a:lnTo>
                <a:lnTo>
                  <a:pt x="426973" y="168783"/>
                </a:lnTo>
                <a:lnTo>
                  <a:pt x="427100" y="168021"/>
                </a:lnTo>
                <a:lnTo>
                  <a:pt x="427227" y="166370"/>
                </a:lnTo>
                <a:lnTo>
                  <a:pt x="366521" y="166370"/>
                </a:lnTo>
                <a:lnTo>
                  <a:pt x="359156" y="165353"/>
                </a:lnTo>
                <a:lnTo>
                  <a:pt x="353187" y="163322"/>
                </a:lnTo>
                <a:lnTo>
                  <a:pt x="347090" y="161416"/>
                </a:lnTo>
                <a:lnTo>
                  <a:pt x="328040" y="130301"/>
                </a:lnTo>
                <a:lnTo>
                  <a:pt x="328040" y="123825"/>
                </a:lnTo>
                <a:lnTo>
                  <a:pt x="425703" y="123825"/>
                </a:lnTo>
                <a:lnTo>
                  <a:pt x="427989" y="123062"/>
                </a:lnTo>
                <a:lnTo>
                  <a:pt x="430148" y="121665"/>
                </a:lnTo>
                <a:lnTo>
                  <a:pt x="432181" y="120269"/>
                </a:lnTo>
                <a:lnTo>
                  <a:pt x="433323" y="117856"/>
                </a:lnTo>
                <a:lnTo>
                  <a:pt x="433323" y="108076"/>
                </a:lnTo>
                <a:lnTo>
                  <a:pt x="328040" y="108076"/>
                </a:lnTo>
                <a:lnTo>
                  <a:pt x="328294" y="103250"/>
                </a:lnTo>
                <a:lnTo>
                  <a:pt x="329310" y="98678"/>
                </a:lnTo>
                <a:lnTo>
                  <a:pt x="331698" y="92837"/>
                </a:lnTo>
                <a:lnTo>
                  <a:pt x="332866" y="89915"/>
                </a:lnTo>
                <a:lnTo>
                  <a:pt x="361950" y="71882"/>
                </a:lnTo>
                <a:lnTo>
                  <a:pt x="418872" y="71882"/>
                </a:lnTo>
                <a:lnTo>
                  <a:pt x="413257" y="66421"/>
                </a:lnTo>
                <a:lnTo>
                  <a:pt x="377991" y="55274"/>
                </a:lnTo>
                <a:lnTo>
                  <a:pt x="369823" y="54990"/>
                </a:lnTo>
                <a:close/>
              </a:path>
              <a:path w="433705" h="184150">
                <a:moveTo>
                  <a:pt x="423544" y="157479"/>
                </a:moveTo>
                <a:lnTo>
                  <a:pt x="421513" y="157479"/>
                </a:lnTo>
                <a:lnTo>
                  <a:pt x="419607" y="157987"/>
                </a:lnTo>
                <a:lnTo>
                  <a:pt x="417067" y="158876"/>
                </a:lnTo>
                <a:lnTo>
                  <a:pt x="414654" y="159765"/>
                </a:lnTo>
                <a:lnTo>
                  <a:pt x="411352" y="160782"/>
                </a:lnTo>
                <a:lnTo>
                  <a:pt x="403606" y="163067"/>
                </a:lnTo>
                <a:lnTo>
                  <a:pt x="398906" y="164084"/>
                </a:lnTo>
                <a:lnTo>
                  <a:pt x="388238" y="165862"/>
                </a:lnTo>
                <a:lnTo>
                  <a:pt x="382015" y="166370"/>
                </a:lnTo>
                <a:lnTo>
                  <a:pt x="427227" y="166370"/>
                </a:lnTo>
                <a:lnTo>
                  <a:pt x="427100" y="162940"/>
                </a:lnTo>
                <a:lnTo>
                  <a:pt x="426973" y="161925"/>
                </a:lnTo>
                <a:lnTo>
                  <a:pt x="426719" y="160782"/>
                </a:lnTo>
                <a:lnTo>
                  <a:pt x="426592" y="159892"/>
                </a:lnTo>
                <a:lnTo>
                  <a:pt x="426212" y="159385"/>
                </a:lnTo>
                <a:lnTo>
                  <a:pt x="425957" y="158750"/>
                </a:lnTo>
                <a:lnTo>
                  <a:pt x="425450" y="158241"/>
                </a:lnTo>
                <a:lnTo>
                  <a:pt x="424814" y="157987"/>
                </a:lnTo>
                <a:lnTo>
                  <a:pt x="424306" y="157734"/>
                </a:lnTo>
                <a:lnTo>
                  <a:pt x="423544" y="157479"/>
                </a:lnTo>
                <a:close/>
              </a:path>
              <a:path w="433705" h="184150">
                <a:moveTo>
                  <a:pt x="418872" y="71882"/>
                </a:moveTo>
                <a:lnTo>
                  <a:pt x="368426" y="71882"/>
                </a:lnTo>
                <a:lnTo>
                  <a:pt x="377451" y="72479"/>
                </a:lnTo>
                <a:lnTo>
                  <a:pt x="385286" y="74279"/>
                </a:lnTo>
                <a:lnTo>
                  <a:pt x="406653" y="108076"/>
                </a:lnTo>
                <a:lnTo>
                  <a:pt x="433323" y="108076"/>
                </a:lnTo>
                <a:lnTo>
                  <a:pt x="433323" y="102870"/>
                </a:lnTo>
                <a:lnTo>
                  <a:pt x="432053" y="95631"/>
                </a:lnTo>
                <a:lnTo>
                  <a:pt x="429640" y="88900"/>
                </a:lnTo>
                <a:lnTo>
                  <a:pt x="427227" y="82296"/>
                </a:lnTo>
                <a:lnTo>
                  <a:pt x="423544" y="76326"/>
                </a:lnTo>
                <a:lnTo>
                  <a:pt x="418872" y="7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6602" y="4226178"/>
            <a:ext cx="763790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8103" y="4222877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0448" y="4183253"/>
            <a:ext cx="609600" cy="172085"/>
          </a:xfrm>
          <a:custGeom>
            <a:avLst/>
            <a:gdLst/>
            <a:ahLst/>
            <a:cxnLst/>
            <a:rect l="l" t="t" r="r" b="b"/>
            <a:pathLst>
              <a:path w="609600" h="172085">
                <a:moveTo>
                  <a:pt x="17370" y="0"/>
                </a:moveTo>
                <a:lnTo>
                  <a:pt x="10512" y="0"/>
                </a:lnTo>
                <a:lnTo>
                  <a:pt x="7591" y="126"/>
                </a:lnTo>
                <a:lnTo>
                  <a:pt x="0" y="3048"/>
                </a:lnTo>
                <a:lnTo>
                  <a:pt x="479" y="5207"/>
                </a:lnTo>
                <a:lnTo>
                  <a:pt x="1313" y="6858"/>
                </a:lnTo>
                <a:lnTo>
                  <a:pt x="2384" y="8762"/>
                </a:lnTo>
                <a:lnTo>
                  <a:pt x="62455" y="103759"/>
                </a:lnTo>
                <a:lnTo>
                  <a:pt x="62455" y="166624"/>
                </a:lnTo>
                <a:lnTo>
                  <a:pt x="65503" y="168910"/>
                </a:lnTo>
                <a:lnTo>
                  <a:pt x="66646" y="169291"/>
                </a:lnTo>
                <a:lnTo>
                  <a:pt x="68170" y="169545"/>
                </a:lnTo>
                <a:lnTo>
                  <a:pt x="69948" y="169799"/>
                </a:lnTo>
                <a:lnTo>
                  <a:pt x="71726" y="169925"/>
                </a:lnTo>
                <a:lnTo>
                  <a:pt x="74012" y="170052"/>
                </a:lnTo>
                <a:lnTo>
                  <a:pt x="79346" y="170052"/>
                </a:lnTo>
                <a:lnTo>
                  <a:pt x="83410" y="169799"/>
                </a:lnTo>
                <a:lnTo>
                  <a:pt x="85188" y="169545"/>
                </a:lnTo>
                <a:lnTo>
                  <a:pt x="86712" y="169291"/>
                </a:lnTo>
                <a:lnTo>
                  <a:pt x="87728" y="168910"/>
                </a:lnTo>
                <a:lnTo>
                  <a:pt x="88871" y="168656"/>
                </a:lnTo>
                <a:lnTo>
                  <a:pt x="89633" y="168275"/>
                </a:lnTo>
                <a:lnTo>
                  <a:pt x="90014" y="167767"/>
                </a:lnTo>
                <a:lnTo>
                  <a:pt x="90522" y="167259"/>
                </a:lnTo>
                <a:lnTo>
                  <a:pt x="90776" y="166624"/>
                </a:lnTo>
                <a:lnTo>
                  <a:pt x="90776" y="103759"/>
                </a:lnTo>
                <a:lnTo>
                  <a:pt x="104159" y="82550"/>
                </a:lnTo>
                <a:lnTo>
                  <a:pt x="77187" y="82550"/>
                </a:lnTo>
                <a:lnTo>
                  <a:pt x="68805" y="67310"/>
                </a:lnTo>
                <a:lnTo>
                  <a:pt x="66138" y="62230"/>
                </a:lnTo>
                <a:lnTo>
                  <a:pt x="63471" y="57531"/>
                </a:lnTo>
                <a:lnTo>
                  <a:pt x="60677" y="52832"/>
                </a:lnTo>
                <a:lnTo>
                  <a:pt x="31340" y="4445"/>
                </a:lnTo>
                <a:lnTo>
                  <a:pt x="30832" y="3556"/>
                </a:lnTo>
                <a:lnTo>
                  <a:pt x="30197" y="2794"/>
                </a:lnTo>
                <a:lnTo>
                  <a:pt x="29562" y="2286"/>
                </a:lnTo>
                <a:lnTo>
                  <a:pt x="29054" y="1650"/>
                </a:lnTo>
                <a:lnTo>
                  <a:pt x="28038" y="1270"/>
                </a:lnTo>
                <a:lnTo>
                  <a:pt x="26895" y="1016"/>
                </a:lnTo>
                <a:lnTo>
                  <a:pt x="25625" y="635"/>
                </a:lnTo>
                <a:lnTo>
                  <a:pt x="24101" y="381"/>
                </a:lnTo>
                <a:lnTo>
                  <a:pt x="20037" y="126"/>
                </a:lnTo>
                <a:lnTo>
                  <a:pt x="17370" y="0"/>
                </a:lnTo>
                <a:close/>
              </a:path>
              <a:path w="609600" h="172085">
                <a:moveTo>
                  <a:pt x="142084" y="0"/>
                </a:moveTo>
                <a:lnTo>
                  <a:pt x="135353" y="0"/>
                </a:lnTo>
                <a:lnTo>
                  <a:pt x="132940" y="126"/>
                </a:lnTo>
                <a:lnTo>
                  <a:pt x="129257" y="381"/>
                </a:lnTo>
                <a:lnTo>
                  <a:pt x="127733" y="635"/>
                </a:lnTo>
                <a:lnTo>
                  <a:pt x="126717" y="1016"/>
                </a:lnTo>
                <a:lnTo>
                  <a:pt x="125701" y="1270"/>
                </a:lnTo>
                <a:lnTo>
                  <a:pt x="124812" y="1777"/>
                </a:lnTo>
                <a:lnTo>
                  <a:pt x="123669" y="2921"/>
                </a:lnTo>
                <a:lnTo>
                  <a:pt x="123161" y="3683"/>
                </a:lnTo>
                <a:lnTo>
                  <a:pt x="122907" y="4572"/>
                </a:lnTo>
                <a:lnTo>
                  <a:pt x="93316" y="53212"/>
                </a:lnTo>
                <a:lnTo>
                  <a:pt x="90649" y="58038"/>
                </a:lnTo>
                <a:lnTo>
                  <a:pt x="87855" y="62864"/>
                </a:lnTo>
                <a:lnTo>
                  <a:pt x="85188" y="67818"/>
                </a:lnTo>
                <a:lnTo>
                  <a:pt x="82648" y="72644"/>
                </a:lnTo>
                <a:lnTo>
                  <a:pt x="79981" y="77597"/>
                </a:lnTo>
                <a:lnTo>
                  <a:pt x="77441" y="82550"/>
                </a:lnTo>
                <a:lnTo>
                  <a:pt x="104159" y="82550"/>
                </a:lnTo>
                <a:lnTo>
                  <a:pt x="150720" y="8762"/>
                </a:lnTo>
                <a:lnTo>
                  <a:pt x="151990" y="6858"/>
                </a:lnTo>
                <a:lnTo>
                  <a:pt x="152752" y="5334"/>
                </a:lnTo>
                <a:lnTo>
                  <a:pt x="153147" y="3556"/>
                </a:lnTo>
                <a:lnTo>
                  <a:pt x="153188" y="2794"/>
                </a:lnTo>
                <a:lnTo>
                  <a:pt x="153006" y="2159"/>
                </a:lnTo>
                <a:lnTo>
                  <a:pt x="152117" y="1524"/>
                </a:lnTo>
                <a:lnTo>
                  <a:pt x="151228" y="1016"/>
                </a:lnTo>
                <a:lnTo>
                  <a:pt x="149704" y="508"/>
                </a:lnTo>
                <a:lnTo>
                  <a:pt x="147418" y="381"/>
                </a:lnTo>
                <a:lnTo>
                  <a:pt x="145132" y="126"/>
                </a:lnTo>
                <a:lnTo>
                  <a:pt x="142084" y="0"/>
                </a:lnTo>
                <a:close/>
              </a:path>
              <a:path w="609600" h="172085">
                <a:moveTo>
                  <a:pt x="247113" y="42925"/>
                </a:moveTo>
                <a:lnTo>
                  <a:pt x="205600" y="52911"/>
                </a:lnTo>
                <a:lnTo>
                  <a:pt x="179033" y="86983"/>
                </a:lnTo>
                <a:lnTo>
                  <a:pt x="176313" y="109600"/>
                </a:lnTo>
                <a:lnTo>
                  <a:pt x="176555" y="115635"/>
                </a:lnTo>
                <a:lnTo>
                  <a:pt x="195170" y="155701"/>
                </a:lnTo>
                <a:lnTo>
                  <a:pt x="233016" y="170735"/>
                </a:lnTo>
                <a:lnTo>
                  <a:pt x="250161" y="171704"/>
                </a:lnTo>
                <a:lnTo>
                  <a:pt x="257146" y="171704"/>
                </a:lnTo>
                <a:lnTo>
                  <a:pt x="297659" y="164592"/>
                </a:lnTo>
                <a:lnTo>
                  <a:pt x="305279" y="158876"/>
                </a:lnTo>
                <a:lnTo>
                  <a:pt x="305533" y="158242"/>
                </a:lnTo>
                <a:lnTo>
                  <a:pt x="305660" y="157607"/>
                </a:lnTo>
                <a:lnTo>
                  <a:pt x="305914" y="154305"/>
                </a:lnTo>
                <a:lnTo>
                  <a:pt x="243684" y="154305"/>
                </a:lnTo>
                <a:lnTo>
                  <a:pt x="236191" y="153288"/>
                </a:lnTo>
                <a:lnTo>
                  <a:pt x="230095" y="151257"/>
                </a:lnTo>
                <a:lnTo>
                  <a:pt x="223872" y="149351"/>
                </a:lnTo>
                <a:lnTo>
                  <a:pt x="218919" y="146431"/>
                </a:lnTo>
                <a:lnTo>
                  <a:pt x="204314" y="118237"/>
                </a:lnTo>
                <a:lnTo>
                  <a:pt x="204314" y="111760"/>
                </a:lnTo>
                <a:lnTo>
                  <a:pt x="304263" y="111760"/>
                </a:lnTo>
                <a:lnTo>
                  <a:pt x="306803" y="110998"/>
                </a:lnTo>
                <a:lnTo>
                  <a:pt x="308962" y="109600"/>
                </a:lnTo>
                <a:lnTo>
                  <a:pt x="310994" y="108204"/>
                </a:lnTo>
                <a:lnTo>
                  <a:pt x="312137" y="105791"/>
                </a:lnTo>
                <a:lnTo>
                  <a:pt x="312137" y="96012"/>
                </a:lnTo>
                <a:lnTo>
                  <a:pt x="204314" y="96012"/>
                </a:lnTo>
                <a:lnTo>
                  <a:pt x="204568" y="91186"/>
                </a:lnTo>
                <a:lnTo>
                  <a:pt x="205584" y="86613"/>
                </a:lnTo>
                <a:lnTo>
                  <a:pt x="208142" y="80772"/>
                </a:lnTo>
                <a:lnTo>
                  <a:pt x="209394" y="77850"/>
                </a:lnTo>
                <a:lnTo>
                  <a:pt x="239112" y="59817"/>
                </a:lnTo>
                <a:lnTo>
                  <a:pt x="297431" y="59817"/>
                </a:lnTo>
                <a:lnTo>
                  <a:pt x="291563" y="54356"/>
                </a:lnTo>
                <a:lnTo>
                  <a:pt x="255523" y="43209"/>
                </a:lnTo>
                <a:lnTo>
                  <a:pt x="247113" y="42925"/>
                </a:lnTo>
                <a:close/>
              </a:path>
              <a:path w="609600" h="172085">
                <a:moveTo>
                  <a:pt x="302231" y="145414"/>
                </a:moveTo>
                <a:lnTo>
                  <a:pt x="300072" y="145414"/>
                </a:lnTo>
                <a:lnTo>
                  <a:pt x="298167" y="145923"/>
                </a:lnTo>
                <a:lnTo>
                  <a:pt x="295627" y="146812"/>
                </a:lnTo>
                <a:lnTo>
                  <a:pt x="292960" y="147700"/>
                </a:lnTo>
                <a:lnTo>
                  <a:pt x="259686" y="154305"/>
                </a:lnTo>
                <a:lnTo>
                  <a:pt x="305914" y="154305"/>
                </a:lnTo>
                <a:lnTo>
                  <a:pt x="305787" y="150875"/>
                </a:lnTo>
                <a:lnTo>
                  <a:pt x="305533" y="148717"/>
                </a:lnTo>
                <a:lnTo>
                  <a:pt x="305279" y="147827"/>
                </a:lnTo>
                <a:lnTo>
                  <a:pt x="304898" y="147320"/>
                </a:lnTo>
                <a:lnTo>
                  <a:pt x="304517" y="146685"/>
                </a:lnTo>
                <a:lnTo>
                  <a:pt x="304136" y="146176"/>
                </a:lnTo>
                <a:lnTo>
                  <a:pt x="302231" y="145414"/>
                </a:lnTo>
                <a:close/>
              </a:path>
              <a:path w="609600" h="172085">
                <a:moveTo>
                  <a:pt x="297431" y="59817"/>
                </a:moveTo>
                <a:lnTo>
                  <a:pt x="245716" y="59817"/>
                </a:lnTo>
                <a:lnTo>
                  <a:pt x="254985" y="60414"/>
                </a:lnTo>
                <a:lnTo>
                  <a:pt x="263004" y="62214"/>
                </a:lnTo>
                <a:lnTo>
                  <a:pt x="284832" y="96012"/>
                </a:lnTo>
                <a:lnTo>
                  <a:pt x="312137" y="96012"/>
                </a:lnTo>
                <a:lnTo>
                  <a:pt x="312137" y="90805"/>
                </a:lnTo>
                <a:lnTo>
                  <a:pt x="310867" y="83566"/>
                </a:lnTo>
                <a:lnTo>
                  <a:pt x="308454" y="76835"/>
                </a:lnTo>
                <a:lnTo>
                  <a:pt x="305914" y="70231"/>
                </a:lnTo>
                <a:lnTo>
                  <a:pt x="302104" y="64262"/>
                </a:lnTo>
                <a:lnTo>
                  <a:pt x="297431" y="59817"/>
                </a:lnTo>
                <a:close/>
              </a:path>
              <a:path w="609600" h="172085">
                <a:moveTo>
                  <a:pt x="461362" y="60451"/>
                </a:moveTo>
                <a:lnTo>
                  <a:pt x="413610" y="60451"/>
                </a:lnTo>
                <a:lnTo>
                  <a:pt x="418817" y="60960"/>
                </a:lnTo>
                <a:lnTo>
                  <a:pt x="423135" y="62230"/>
                </a:lnTo>
                <a:lnTo>
                  <a:pt x="441169" y="83566"/>
                </a:lnTo>
                <a:lnTo>
                  <a:pt x="441169" y="97155"/>
                </a:lnTo>
                <a:lnTo>
                  <a:pt x="420849" y="97155"/>
                </a:lnTo>
                <a:lnTo>
                  <a:pt x="412416" y="97299"/>
                </a:lnTo>
                <a:lnTo>
                  <a:pt x="372843" y="103632"/>
                </a:lnTo>
                <a:lnTo>
                  <a:pt x="346808" y="129539"/>
                </a:lnTo>
                <a:lnTo>
                  <a:pt x="346808" y="141732"/>
                </a:lnTo>
                <a:lnTo>
                  <a:pt x="348078" y="146812"/>
                </a:lnTo>
                <a:lnTo>
                  <a:pt x="350491" y="151130"/>
                </a:lnTo>
                <a:lnTo>
                  <a:pt x="352904" y="155575"/>
                </a:lnTo>
                <a:lnTo>
                  <a:pt x="390242" y="171704"/>
                </a:lnTo>
                <a:lnTo>
                  <a:pt x="397989" y="171704"/>
                </a:lnTo>
                <a:lnTo>
                  <a:pt x="438248" y="159893"/>
                </a:lnTo>
                <a:lnTo>
                  <a:pt x="444123" y="154939"/>
                </a:lnTo>
                <a:lnTo>
                  <a:pt x="393544" y="154939"/>
                </a:lnTo>
                <a:lnTo>
                  <a:pt x="386686" y="153162"/>
                </a:lnTo>
                <a:lnTo>
                  <a:pt x="376907" y="145923"/>
                </a:lnTo>
                <a:lnTo>
                  <a:pt x="374494" y="141097"/>
                </a:lnTo>
                <a:lnTo>
                  <a:pt x="374494" y="131445"/>
                </a:lnTo>
                <a:lnTo>
                  <a:pt x="385035" y="118618"/>
                </a:lnTo>
                <a:lnTo>
                  <a:pt x="388591" y="116586"/>
                </a:lnTo>
                <a:lnTo>
                  <a:pt x="393163" y="115188"/>
                </a:lnTo>
                <a:lnTo>
                  <a:pt x="404085" y="113157"/>
                </a:lnTo>
                <a:lnTo>
                  <a:pt x="410562" y="112649"/>
                </a:lnTo>
                <a:lnTo>
                  <a:pt x="468093" y="112649"/>
                </a:lnTo>
                <a:lnTo>
                  <a:pt x="468026" y="79501"/>
                </a:lnTo>
                <a:lnTo>
                  <a:pt x="466950" y="73406"/>
                </a:lnTo>
                <a:lnTo>
                  <a:pt x="462886" y="62484"/>
                </a:lnTo>
                <a:lnTo>
                  <a:pt x="461362" y="60451"/>
                </a:lnTo>
                <a:close/>
              </a:path>
              <a:path w="609600" h="172085">
                <a:moveTo>
                  <a:pt x="468093" y="154432"/>
                </a:moveTo>
                <a:lnTo>
                  <a:pt x="444725" y="154432"/>
                </a:lnTo>
                <a:lnTo>
                  <a:pt x="444725" y="167259"/>
                </a:lnTo>
                <a:lnTo>
                  <a:pt x="453615" y="170052"/>
                </a:lnTo>
                <a:lnTo>
                  <a:pt x="459330" y="170052"/>
                </a:lnTo>
                <a:lnTo>
                  <a:pt x="468093" y="167259"/>
                </a:lnTo>
                <a:lnTo>
                  <a:pt x="468093" y="154432"/>
                </a:lnTo>
                <a:close/>
              </a:path>
              <a:path w="609600" h="172085">
                <a:moveTo>
                  <a:pt x="468093" y="112649"/>
                </a:moveTo>
                <a:lnTo>
                  <a:pt x="441169" y="112649"/>
                </a:lnTo>
                <a:lnTo>
                  <a:pt x="441169" y="137541"/>
                </a:lnTo>
                <a:lnTo>
                  <a:pt x="434438" y="143383"/>
                </a:lnTo>
                <a:lnTo>
                  <a:pt x="428088" y="147827"/>
                </a:lnTo>
                <a:lnTo>
                  <a:pt x="421992" y="150622"/>
                </a:lnTo>
                <a:lnTo>
                  <a:pt x="415896" y="153543"/>
                </a:lnTo>
                <a:lnTo>
                  <a:pt x="409419" y="154939"/>
                </a:lnTo>
                <a:lnTo>
                  <a:pt x="444123" y="154939"/>
                </a:lnTo>
                <a:lnTo>
                  <a:pt x="444725" y="154432"/>
                </a:lnTo>
                <a:lnTo>
                  <a:pt x="468093" y="154432"/>
                </a:lnTo>
                <a:lnTo>
                  <a:pt x="468093" y="112649"/>
                </a:lnTo>
                <a:close/>
              </a:path>
              <a:path w="609600" h="172085">
                <a:moveTo>
                  <a:pt x="409800" y="42925"/>
                </a:moveTo>
                <a:lnTo>
                  <a:pt x="404085" y="42925"/>
                </a:lnTo>
                <a:lnTo>
                  <a:pt x="398497" y="43434"/>
                </a:lnTo>
                <a:lnTo>
                  <a:pt x="364969" y="51562"/>
                </a:lnTo>
                <a:lnTo>
                  <a:pt x="361413" y="52959"/>
                </a:lnTo>
                <a:lnTo>
                  <a:pt x="354146" y="66421"/>
                </a:lnTo>
                <a:lnTo>
                  <a:pt x="354301" y="67818"/>
                </a:lnTo>
                <a:lnTo>
                  <a:pt x="358492" y="72517"/>
                </a:lnTo>
                <a:lnTo>
                  <a:pt x="360778" y="72517"/>
                </a:lnTo>
                <a:lnTo>
                  <a:pt x="362683" y="71882"/>
                </a:lnTo>
                <a:lnTo>
                  <a:pt x="365477" y="70612"/>
                </a:lnTo>
                <a:lnTo>
                  <a:pt x="368144" y="69342"/>
                </a:lnTo>
                <a:lnTo>
                  <a:pt x="371446" y="67945"/>
                </a:lnTo>
                <a:lnTo>
                  <a:pt x="400656" y="60451"/>
                </a:lnTo>
                <a:lnTo>
                  <a:pt x="461362" y="60451"/>
                </a:lnTo>
                <a:lnTo>
                  <a:pt x="459457" y="57912"/>
                </a:lnTo>
                <a:lnTo>
                  <a:pt x="417492" y="43114"/>
                </a:lnTo>
                <a:lnTo>
                  <a:pt x="409800" y="42925"/>
                </a:lnTo>
                <a:close/>
              </a:path>
              <a:path w="609600" h="172085">
                <a:moveTo>
                  <a:pt x="539594" y="44831"/>
                </a:moveTo>
                <a:lnTo>
                  <a:pt x="530704" y="44831"/>
                </a:lnTo>
                <a:lnTo>
                  <a:pt x="527656" y="45085"/>
                </a:lnTo>
                <a:lnTo>
                  <a:pt x="526386" y="45338"/>
                </a:lnTo>
                <a:lnTo>
                  <a:pt x="524354" y="46100"/>
                </a:lnTo>
                <a:lnTo>
                  <a:pt x="523719" y="46609"/>
                </a:lnTo>
                <a:lnTo>
                  <a:pt x="523465" y="47117"/>
                </a:lnTo>
                <a:lnTo>
                  <a:pt x="523084" y="47498"/>
                </a:lnTo>
                <a:lnTo>
                  <a:pt x="522957" y="166750"/>
                </a:lnTo>
                <a:lnTo>
                  <a:pt x="523084" y="167259"/>
                </a:lnTo>
                <a:lnTo>
                  <a:pt x="533752" y="170052"/>
                </a:lnTo>
                <a:lnTo>
                  <a:pt x="539086" y="170052"/>
                </a:lnTo>
                <a:lnTo>
                  <a:pt x="550008" y="166750"/>
                </a:lnTo>
                <a:lnTo>
                  <a:pt x="550008" y="88900"/>
                </a:lnTo>
                <a:lnTo>
                  <a:pt x="553818" y="84200"/>
                </a:lnTo>
                <a:lnTo>
                  <a:pt x="574350" y="65912"/>
                </a:lnTo>
                <a:lnTo>
                  <a:pt x="547341" y="65912"/>
                </a:lnTo>
                <a:lnTo>
                  <a:pt x="547214" y="47498"/>
                </a:lnTo>
                <a:lnTo>
                  <a:pt x="546833" y="47117"/>
                </a:lnTo>
                <a:lnTo>
                  <a:pt x="546452" y="46609"/>
                </a:lnTo>
                <a:lnTo>
                  <a:pt x="545817" y="46100"/>
                </a:lnTo>
                <a:lnTo>
                  <a:pt x="544039" y="45338"/>
                </a:lnTo>
                <a:lnTo>
                  <a:pt x="542769" y="45085"/>
                </a:lnTo>
                <a:lnTo>
                  <a:pt x="539594" y="44831"/>
                </a:lnTo>
                <a:close/>
              </a:path>
              <a:path w="609600" h="172085">
                <a:moveTo>
                  <a:pt x="608778" y="63246"/>
                </a:moveTo>
                <a:lnTo>
                  <a:pt x="588235" y="63246"/>
                </a:lnTo>
                <a:lnTo>
                  <a:pt x="590394" y="63500"/>
                </a:lnTo>
                <a:lnTo>
                  <a:pt x="592299" y="63754"/>
                </a:lnTo>
                <a:lnTo>
                  <a:pt x="594331" y="64135"/>
                </a:lnTo>
                <a:lnTo>
                  <a:pt x="596109" y="64516"/>
                </a:lnTo>
                <a:lnTo>
                  <a:pt x="597633" y="64897"/>
                </a:lnTo>
                <a:lnTo>
                  <a:pt x="599284" y="65277"/>
                </a:lnTo>
                <a:lnTo>
                  <a:pt x="600681" y="65659"/>
                </a:lnTo>
                <a:lnTo>
                  <a:pt x="603221" y="66421"/>
                </a:lnTo>
                <a:lnTo>
                  <a:pt x="604237" y="66675"/>
                </a:lnTo>
                <a:lnTo>
                  <a:pt x="606015" y="66675"/>
                </a:lnTo>
                <a:lnTo>
                  <a:pt x="606650" y="66421"/>
                </a:lnTo>
                <a:lnTo>
                  <a:pt x="607666" y="65659"/>
                </a:lnTo>
                <a:lnTo>
                  <a:pt x="608047" y="65150"/>
                </a:lnTo>
                <a:lnTo>
                  <a:pt x="608428" y="64388"/>
                </a:lnTo>
                <a:lnTo>
                  <a:pt x="608714" y="63500"/>
                </a:lnTo>
                <a:lnTo>
                  <a:pt x="608778" y="63246"/>
                </a:lnTo>
                <a:close/>
              </a:path>
              <a:path w="609600" h="172085">
                <a:moveTo>
                  <a:pt x="589124" y="42925"/>
                </a:moveTo>
                <a:lnTo>
                  <a:pt x="584552" y="42925"/>
                </a:lnTo>
                <a:lnTo>
                  <a:pt x="581377" y="43307"/>
                </a:lnTo>
                <a:lnTo>
                  <a:pt x="575154" y="44576"/>
                </a:lnTo>
                <a:lnTo>
                  <a:pt x="571979" y="45720"/>
                </a:lnTo>
                <a:lnTo>
                  <a:pt x="568804" y="47498"/>
                </a:lnTo>
                <a:lnTo>
                  <a:pt x="565629" y="49149"/>
                </a:lnTo>
                <a:lnTo>
                  <a:pt x="562327" y="51435"/>
                </a:lnTo>
                <a:lnTo>
                  <a:pt x="558771" y="54483"/>
                </a:lnTo>
                <a:lnTo>
                  <a:pt x="555215" y="57404"/>
                </a:lnTo>
                <a:lnTo>
                  <a:pt x="551405" y="61213"/>
                </a:lnTo>
                <a:lnTo>
                  <a:pt x="547341" y="65912"/>
                </a:lnTo>
                <a:lnTo>
                  <a:pt x="574350" y="65912"/>
                </a:lnTo>
                <a:lnTo>
                  <a:pt x="575281" y="65405"/>
                </a:lnTo>
                <a:lnTo>
                  <a:pt x="577821" y="64643"/>
                </a:lnTo>
                <a:lnTo>
                  <a:pt x="580488" y="63754"/>
                </a:lnTo>
                <a:lnTo>
                  <a:pt x="583155" y="63246"/>
                </a:lnTo>
                <a:lnTo>
                  <a:pt x="608778" y="63246"/>
                </a:lnTo>
                <a:lnTo>
                  <a:pt x="608936" y="62611"/>
                </a:lnTo>
                <a:lnTo>
                  <a:pt x="609076" y="61213"/>
                </a:lnTo>
                <a:lnTo>
                  <a:pt x="609063" y="50546"/>
                </a:lnTo>
                <a:lnTo>
                  <a:pt x="608936" y="49657"/>
                </a:lnTo>
                <a:lnTo>
                  <a:pt x="608809" y="49149"/>
                </a:lnTo>
                <a:lnTo>
                  <a:pt x="608682" y="48513"/>
                </a:lnTo>
                <a:lnTo>
                  <a:pt x="608428" y="48006"/>
                </a:lnTo>
                <a:lnTo>
                  <a:pt x="608301" y="47625"/>
                </a:lnTo>
                <a:lnTo>
                  <a:pt x="608047" y="47244"/>
                </a:lnTo>
                <a:lnTo>
                  <a:pt x="607539" y="46736"/>
                </a:lnTo>
                <a:lnTo>
                  <a:pt x="606269" y="45974"/>
                </a:lnTo>
                <a:lnTo>
                  <a:pt x="605126" y="45466"/>
                </a:lnTo>
                <a:lnTo>
                  <a:pt x="603602" y="45085"/>
                </a:lnTo>
                <a:lnTo>
                  <a:pt x="601951" y="44576"/>
                </a:lnTo>
                <a:lnTo>
                  <a:pt x="600173" y="44196"/>
                </a:lnTo>
                <a:lnTo>
                  <a:pt x="598268" y="43942"/>
                </a:lnTo>
                <a:lnTo>
                  <a:pt x="596236" y="43561"/>
                </a:lnTo>
                <a:lnTo>
                  <a:pt x="594331" y="43307"/>
                </a:lnTo>
                <a:lnTo>
                  <a:pt x="589124" y="42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3303" y="4170171"/>
            <a:ext cx="273050" cy="184785"/>
          </a:xfrm>
          <a:custGeom>
            <a:avLst/>
            <a:gdLst/>
            <a:ahLst/>
            <a:cxnLst/>
            <a:rect l="l" t="t" r="r" b="b"/>
            <a:pathLst>
              <a:path w="273050" h="184785">
                <a:moveTo>
                  <a:pt x="75311" y="56006"/>
                </a:moveTo>
                <a:lnTo>
                  <a:pt x="35655" y="63527"/>
                </a:lnTo>
                <a:lnTo>
                  <a:pt x="4699" y="95123"/>
                </a:lnTo>
                <a:lnTo>
                  <a:pt x="0" y="121538"/>
                </a:lnTo>
                <a:lnTo>
                  <a:pt x="283" y="128776"/>
                </a:lnTo>
                <a:lnTo>
                  <a:pt x="17907" y="168020"/>
                </a:lnTo>
                <a:lnTo>
                  <a:pt x="55197" y="183737"/>
                </a:lnTo>
                <a:lnTo>
                  <a:pt x="72262" y="184785"/>
                </a:lnTo>
                <a:lnTo>
                  <a:pt x="81313" y="184495"/>
                </a:lnTo>
                <a:lnTo>
                  <a:pt x="118110" y="174116"/>
                </a:lnTo>
                <a:lnTo>
                  <a:pt x="128311" y="166750"/>
                </a:lnTo>
                <a:lnTo>
                  <a:pt x="64897" y="166750"/>
                </a:lnTo>
                <a:lnTo>
                  <a:pt x="57658" y="165480"/>
                </a:lnTo>
                <a:lnTo>
                  <a:pt x="30353" y="138175"/>
                </a:lnTo>
                <a:lnTo>
                  <a:pt x="28829" y="132587"/>
                </a:lnTo>
                <a:lnTo>
                  <a:pt x="28178" y="127380"/>
                </a:lnTo>
                <a:lnTo>
                  <a:pt x="28067" y="113411"/>
                </a:lnTo>
                <a:lnTo>
                  <a:pt x="28956" y="107314"/>
                </a:lnTo>
                <a:lnTo>
                  <a:pt x="30943" y="101340"/>
                </a:lnTo>
                <a:lnTo>
                  <a:pt x="32638" y="96012"/>
                </a:lnTo>
                <a:lnTo>
                  <a:pt x="35433" y="91058"/>
                </a:lnTo>
                <a:lnTo>
                  <a:pt x="39243" y="86994"/>
                </a:lnTo>
                <a:lnTo>
                  <a:pt x="42925" y="82803"/>
                </a:lnTo>
                <a:lnTo>
                  <a:pt x="47751" y="79628"/>
                </a:lnTo>
                <a:lnTo>
                  <a:pt x="53467" y="77469"/>
                </a:lnTo>
                <a:lnTo>
                  <a:pt x="59309" y="75183"/>
                </a:lnTo>
                <a:lnTo>
                  <a:pt x="66167" y="74040"/>
                </a:lnTo>
                <a:lnTo>
                  <a:pt x="130916" y="74040"/>
                </a:lnTo>
                <a:lnTo>
                  <a:pt x="129667" y="72898"/>
                </a:lnTo>
                <a:lnTo>
                  <a:pt x="92376" y="57118"/>
                </a:lnTo>
                <a:lnTo>
                  <a:pt x="84147" y="56288"/>
                </a:lnTo>
                <a:lnTo>
                  <a:pt x="75311" y="56006"/>
                </a:lnTo>
                <a:close/>
              </a:path>
              <a:path w="273050" h="184785">
                <a:moveTo>
                  <a:pt x="130916" y="74040"/>
                </a:moveTo>
                <a:lnTo>
                  <a:pt x="83058" y="74040"/>
                </a:lnTo>
                <a:lnTo>
                  <a:pt x="90297" y="75311"/>
                </a:lnTo>
                <a:lnTo>
                  <a:pt x="96138" y="77724"/>
                </a:lnTo>
                <a:lnTo>
                  <a:pt x="118872" y="108330"/>
                </a:lnTo>
                <a:lnTo>
                  <a:pt x="119634" y="127380"/>
                </a:lnTo>
                <a:lnTo>
                  <a:pt x="118745" y="133603"/>
                </a:lnTo>
                <a:lnTo>
                  <a:pt x="116941" y="139398"/>
                </a:lnTo>
                <a:lnTo>
                  <a:pt x="115188" y="144906"/>
                </a:lnTo>
                <a:lnTo>
                  <a:pt x="112522" y="149732"/>
                </a:lnTo>
                <a:lnTo>
                  <a:pt x="108712" y="153797"/>
                </a:lnTo>
                <a:lnTo>
                  <a:pt x="105029" y="157987"/>
                </a:lnTo>
                <a:lnTo>
                  <a:pt x="100203" y="161162"/>
                </a:lnTo>
                <a:lnTo>
                  <a:pt x="94361" y="163322"/>
                </a:lnTo>
                <a:lnTo>
                  <a:pt x="88519" y="165607"/>
                </a:lnTo>
                <a:lnTo>
                  <a:pt x="81534" y="166750"/>
                </a:lnTo>
                <a:lnTo>
                  <a:pt x="128311" y="166750"/>
                </a:lnTo>
                <a:lnTo>
                  <a:pt x="146542" y="132968"/>
                </a:lnTo>
                <a:lnTo>
                  <a:pt x="147700" y="119252"/>
                </a:lnTo>
                <a:lnTo>
                  <a:pt x="147417" y="112035"/>
                </a:lnTo>
                <a:lnTo>
                  <a:pt x="135636" y="78358"/>
                </a:lnTo>
                <a:lnTo>
                  <a:pt x="130916" y="74040"/>
                </a:lnTo>
                <a:close/>
              </a:path>
              <a:path w="273050" h="184785">
                <a:moveTo>
                  <a:pt x="226060" y="76326"/>
                </a:moveTo>
                <a:lnTo>
                  <a:pt x="198755" y="76326"/>
                </a:lnTo>
                <a:lnTo>
                  <a:pt x="198755" y="179831"/>
                </a:lnTo>
                <a:lnTo>
                  <a:pt x="209804" y="183133"/>
                </a:lnTo>
                <a:lnTo>
                  <a:pt x="215011" y="183133"/>
                </a:lnTo>
                <a:lnTo>
                  <a:pt x="226060" y="179831"/>
                </a:lnTo>
                <a:lnTo>
                  <a:pt x="226060" y="76326"/>
                </a:lnTo>
                <a:close/>
              </a:path>
              <a:path w="273050" h="184785">
                <a:moveTo>
                  <a:pt x="259842" y="58547"/>
                </a:moveTo>
                <a:lnTo>
                  <a:pt x="177037" y="58547"/>
                </a:lnTo>
                <a:lnTo>
                  <a:pt x="176275" y="58674"/>
                </a:lnTo>
                <a:lnTo>
                  <a:pt x="172720" y="65912"/>
                </a:lnTo>
                <a:lnTo>
                  <a:pt x="172720" y="70612"/>
                </a:lnTo>
                <a:lnTo>
                  <a:pt x="173100" y="72898"/>
                </a:lnTo>
                <a:lnTo>
                  <a:pt x="174879" y="75691"/>
                </a:lnTo>
                <a:lnTo>
                  <a:pt x="176149" y="76326"/>
                </a:lnTo>
                <a:lnTo>
                  <a:pt x="260604" y="76326"/>
                </a:lnTo>
                <a:lnTo>
                  <a:pt x="262000" y="75691"/>
                </a:lnTo>
                <a:lnTo>
                  <a:pt x="262890" y="74294"/>
                </a:lnTo>
                <a:lnTo>
                  <a:pt x="263906" y="72898"/>
                </a:lnTo>
                <a:lnTo>
                  <a:pt x="264413" y="70612"/>
                </a:lnTo>
                <a:lnTo>
                  <a:pt x="264287" y="64515"/>
                </a:lnTo>
                <a:lnTo>
                  <a:pt x="263779" y="62229"/>
                </a:lnTo>
                <a:lnTo>
                  <a:pt x="260604" y="58674"/>
                </a:lnTo>
                <a:lnTo>
                  <a:pt x="259842" y="58547"/>
                </a:lnTo>
                <a:close/>
              </a:path>
              <a:path w="273050" h="184785">
                <a:moveTo>
                  <a:pt x="250190" y="0"/>
                </a:moveTo>
                <a:lnTo>
                  <a:pt x="238251" y="0"/>
                </a:lnTo>
                <a:lnTo>
                  <a:pt x="231267" y="888"/>
                </a:lnTo>
                <a:lnTo>
                  <a:pt x="219329" y="4444"/>
                </a:lnTo>
                <a:lnTo>
                  <a:pt x="214375" y="7238"/>
                </a:lnTo>
                <a:lnTo>
                  <a:pt x="210438" y="11049"/>
                </a:lnTo>
                <a:lnTo>
                  <a:pt x="206501" y="14731"/>
                </a:lnTo>
                <a:lnTo>
                  <a:pt x="203581" y="19557"/>
                </a:lnTo>
                <a:lnTo>
                  <a:pt x="199771" y="31241"/>
                </a:lnTo>
                <a:lnTo>
                  <a:pt x="198755" y="38226"/>
                </a:lnTo>
                <a:lnTo>
                  <a:pt x="198755" y="58547"/>
                </a:lnTo>
                <a:lnTo>
                  <a:pt x="226060" y="58547"/>
                </a:lnTo>
                <a:lnTo>
                  <a:pt x="226060" y="40766"/>
                </a:lnTo>
                <a:lnTo>
                  <a:pt x="226441" y="36449"/>
                </a:lnTo>
                <a:lnTo>
                  <a:pt x="237871" y="19430"/>
                </a:lnTo>
                <a:lnTo>
                  <a:pt x="240665" y="18414"/>
                </a:lnTo>
                <a:lnTo>
                  <a:pt x="244094" y="17906"/>
                </a:lnTo>
                <a:lnTo>
                  <a:pt x="272224" y="17906"/>
                </a:lnTo>
                <a:lnTo>
                  <a:pt x="272542" y="16763"/>
                </a:lnTo>
                <a:lnTo>
                  <a:pt x="253873" y="380"/>
                </a:lnTo>
                <a:lnTo>
                  <a:pt x="250190" y="0"/>
                </a:lnTo>
                <a:close/>
              </a:path>
              <a:path w="273050" h="184785">
                <a:moveTo>
                  <a:pt x="272224" y="17906"/>
                </a:moveTo>
                <a:lnTo>
                  <a:pt x="251079" y="17906"/>
                </a:lnTo>
                <a:lnTo>
                  <a:pt x="253746" y="18033"/>
                </a:lnTo>
                <a:lnTo>
                  <a:pt x="255905" y="18541"/>
                </a:lnTo>
                <a:lnTo>
                  <a:pt x="258191" y="18923"/>
                </a:lnTo>
                <a:lnTo>
                  <a:pt x="260096" y="19303"/>
                </a:lnTo>
                <a:lnTo>
                  <a:pt x="263398" y="20319"/>
                </a:lnTo>
                <a:lnTo>
                  <a:pt x="264795" y="20700"/>
                </a:lnTo>
                <a:lnTo>
                  <a:pt x="267081" y="21462"/>
                </a:lnTo>
                <a:lnTo>
                  <a:pt x="268097" y="21716"/>
                </a:lnTo>
                <a:lnTo>
                  <a:pt x="269494" y="21716"/>
                </a:lnTo>
                <a:lnTo>
                  <a:pt x="271525" y="20065"/>
                </a:lnTo>
                <a:lnTo>
                  <a:pt x="271780" y="19557"/>
                </a:lnTo>
                <a:lnTo>
                  <a:pt x="272224" y="17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3194" y="4171188"/>
            <a:ext cx="1513966" cy="183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94981" y="4060952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3106" y="3999610"/>
            <a:ext cx="2698623" cy="227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0538" y="4336034"/>
            <a:ext cx="792352" cy="171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01984" y="4222877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44228" y="4171696"/>
            <a:ext cx="1630117" cy="2283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08988" y="4222877"/>
            <a:ext cx="85725" cy="85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74800" y="4179696"/>
            <a:ext cx="1519809" cy="1752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5128" y="5539485"/>
            <a:ext cx="833234" cy="1224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8660" y="5530596"/>
            <a:ext cx="529463" cy="1634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6007" y="5530977"/>
            <a:ext cx="1023619" cy="1309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7953" y="5786628"/>
            <a:ext cx="912037" cy="1313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3302" y="5792723"/>
            <a:ext cx="997585" cy="1573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2708" y="5792723"/>
            <a:ext cx="457538" cy="1573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7584" y="6044184"/>
            <a:ext cx="1134783" cy="1313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1267" y="6044184"/>
            <a:ext cx="529844" cy="1313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8488" y="6044184"/>
            <a:ext cx="703326" cy="1313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6023" y="5793994"/>
            <a:ext cx="400558" cy="1239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0818" y="5530596"/>
            <a:ext cx="157479" cy="1310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04911" y="5530596"/>
            <a:ext cx="1044448" cy="1313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29623" y="5529960"/>
            <a:ext cx="935481" cy="1319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39401" y="5569965"/>
            <a:ext cx="189865" cy="919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0615" y="5537961"/>
            <a:ext cx="88518" cy="1239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56169" y="5787009"/>
            <a:ext cx="804926" cy="1309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40852" y="5792723"/>
            <a:ext cx="130682" cy="1239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53577" y="5792723"/>
            <a:ext cx="932306" cy="1573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57384" y="5787009"/>
            <a:ext cx="297815" cy="131445"/>
          </a:xfrm>
          <a:custGeom>
            <a:avLst/>
            <a:gdLst/>
            <a:ahLst/>
            <a:cxnLst/>
            <a:rect l="l" t="t" r="r" b="b"/>
            <a:pathLst>
              <a:path w="297815" h="131445">
                <a:moveTo>
                  <a:pt x="72075" y="51435"/>
                </a:moveTo>
                <a:lnTo>
                  <a:pt x="42037" y="51435"/>
                </a:lnTo>
                <a:lnTo>
                  <a:pt x="45339" y="51815"/>
                </a:lnTo>
                <a:lnTo>
                  <a:pt x="48006" y="52704"/>
                </a:lnTo>
                <a:lnTo>
                  <a:pt x="50673" y="53466"/>
                </a:lnTo>
                <a:lnTo>
                  <a:pt x="52832" y="54737"/>
                </a:lnTo>
                <a:lnTo>
                  <a:pt x="54483" y="56387"/>
                </a:lnTo>
                <a:lnTo>
                  <a:pt x="56261" y="58038"/>
                </a:lnTo>
                <a:lnTo>
                  <a:pt x="57404" y="60070"/>
                </a:lnTo>
                <a:lnTo>
                  <a:pt x="58166" y="62611"/>
                </a:lnTo>
                <a:lnTo>
                  <a:pt x="58928" y="65024"/>
                </a:lnTo>
                <a:lnTo>
                  <a:pt x="59309" y="67944"/>
                </a:lnTo>
                <a:lnTo>
                  <a:pt x="59309" y="77596"/>
                </a:lnTo>
                <a:lnTo>
                  <a:pt x="39370" y="77596"/>
                </a:lnTo>
                <a:lnTo>
                  <a:pt x="32766" y="78231"/>
                </a:lnTo>
                <a:lnTo>
                  <a:pt x="3175" y="93217"/>
                </a:lnTo>
                <a:lnTo>
                  <a:pt x="1016" y="96646"/>
                </a:lnTo>
                <a:lnTo>
                  <a:pt x="0" y="100711"/>
                </a:lnTo>
                <a:lnTo>
                  <a:pt x="0" y="109474"/>
                </a:lnTo>
                <a:lnTo>
                  <a:pt x="27305" y="130937"/>
                </a:lnTo>
                <a:lnTo>
                  <a:pt x="37719" y="130937"/>
                </a:lnTo>
                <a:lnTo>
                  <a:pt x="43053" y="129793"/>
                </a:lnTo>
                <a:lnTo>
                  <a:pt x="48006" y="127635"/>
                </a:lnTo>
                <a:lnTo>
                  <a:pt x="53086" y="125475"/>
                </a:lnTo>
                <a:lnTo>
                  <a:pt x="57531" y="122427"/>
                </a:lnTo>
                <a:lnTo>
                  <a:pt x="61201" y="118871"/>
                </a:lnTo>
                <a:lnTo>
                  <a:pt x="29337" y="118871"/>
                </a:lnTo>
                <a:lnTo>
                  <a:pt x="25019" y="117601"/>
                </a:lnTo>
                <a:lnTo>
                  <a:pt x="18923" y="112521"/>
                </a:lnTo>
                <a:lnTo>
                  <a:pt x="17399" y="109092"/>
                </a:lnTo>
                <a:lnTo>
                  <a:pt x="17399" y="102107"/>
                </a:lnTo>
                <a:lnTo>
                  <a:pt x="17907" y="99949"/>
                </a:lnTo>
                <a:lnTo>
                  <a:pt x="19050" y="97916"/>
                </a:lnTo>
                <a:lnTo>
                  <a:pt x="20066" y="96012"/>
                </a:lnTo>
                <a:lnTo>
                  <a:pt x="21717" y="94361"/>
                </a:lnTo>
                <a:lnTo>
                  <a:pt x="26289" y="91566"/>
                </a:lnTo>
                <a:lnTo>
                  <a:pt x="29210" y="90424"/>
                </a:lnTo>
                <a:lnTo>
                  <a:pt x="32639" y="89788"/>
                </a:lnTo>
                <a:lnTo>
                  <a:pt x="36068" y="89026"/>
                </a:lnTo>
                <a:lnTo>
                  <a:pt x="40132" y="88645"/>
                </a:lnTo>
                <a:lnTo>
                  <a:pt x="76326" y="88645"/>
                </a:lnTo>
                <a:lnTo>
                  <a:pt x="76284" y="65024"/>
                </a:lnTo>
                <a:lnTo>
                  <a:pt x="75565" y="60705"/>
                </a:lnTo>
                <a:lnTo>
                  <a:pt x="73025" y="52831"/>
                </a:lnTo>
                <a:lnTo>
                  <a:pt x="72075" y="51435"/>
                </a:lnTo>
                <a:close/>
              </a:path>
              <a:path w="297815" h="131445">
                <a:moveTo>
                  <a:pt x="76326" y="118490"/>
                </a:moveTo>
                <a:lnTo>
                  <a:pt x="61595" y="118490"/>
                </a:lnTo>
                <a:lnTo>
                  <a:pt x="61595" y="127635"/>
                </a:lnTo>
                <a:lnTo>
                  <a:pt x="61849" y="128269"/>
                </a:lnTo>
                <a:lnTo>
                  <a:pt x="62865" y="129031"/>
                </a:lnTo>
                <a:lnTo>
                  <a:pt x="63626" y="129286"/>
                </a:lnTo>
                <a:lnTo>
                  <a:pt x="64643" y="129412"/>
                </a:lnTo>
                <a:lnTo>
                  <a:pt x="65786" y="129666"/>
                </a:lnTo>
                <a:lnTo>
                  <a:pt x="72263" y="129666"/>
                </a:lnTo>
                <a:lnTo>
                  <a:pt x="73151" y="129412"/>
                </a:lnTo>
                <a:lnTo>
                  <a:pt x="74168" y="129286"/>
                </a:lnTo>
                <a:lnTo>
                  <a:pt x="74930" y="129031"/>
                </a:lnTo>
                <a:lnTo>
                  <a:pt x="75946" y="128269"/>
                </a:lnTo>
                <a:lnTo>
                  <a:pt x="76326" y="127635"/>
                </a:lnTo>
                <a:lnTo>
                  <a:pt x="76326" y="118490"/>
                </a:lnTo>
                <a:close/>
              </a:path>
              <a:path w="297815" h="131445">
                <a:moveTo>
                  <a:pt x="76326" y="88645"/>
                </a:moveTo>
                <a:lnTo>
                  <a:pt x="59309" y="88645"/>
                </a:lnTo>
                <a:lnTo>
                  <a:pt x="59309" y="106425"/>
                </a:lnTo>
                <a:lnTo>
                  <a:pt x="55118" y="110616"/>
                </a:lnTo>
                <a:lnTo>
                  <a:pt x="51181" y="113791"/>
                </a:lnTo>
                <a:lnTo>
                  <a:pt x="47371" y="115824"/>
                </a:lnTo>
                <a:lnTo>
                  <a:pt x="43434" y="117855"/>
                </a:lnTo>
                <a:lnTo>
                  <a:pt x="39370" y="118871"/>
                </a:lnTo>
                <a:lnTo>
                  <a:pt x="61201" y="118871"/>
                </a:lnTo>
                <a:lnTo>
                  <a:pt x="61595" y="118490"/>
                </a:lnTo>
                <a:lnTo>
                  <a:pt x="76326" y="118490"/>
                </a:lnTo>
                <a:lnTo>
                  <a:pt x="76326" y="88645"/>
                </a:lnTo>
                <a:close/>
              </a:path>
              <a:path w="297815" h="131445">
                <a:moveTo>
                  <a:pt x="46355" y="38988"/>
                </a:moveTo>
                <a:lnTo>
                  <a:pt x="36068" y="38988"/>
                </a:lnTo>
                <a:lnTo>
                  <a:pt x="32512" y="39242"/>
                </a:lnTo>
                <a:lnTo>
                  <a:pt x="28956" y="39877"/>
                </a:lnTo>
                <a:lnTo>
                  <a:pt x="25526" y="40386"/>
                </a:lnTo>
                <a:lnTo>
                  <a:pt x="22225" y="41148"/>
                </a:lnTo>
                <a:lnTo>
                  <a:pt x="16383" y="42925"/>
                </a:lnTo>
                <a:lnTo>
                  <a:pt x="13716" y="43941"/>
                </a:lnTo>
                <a:lnTo>
                  <a:pt x="11430" y="45085"/>
                </a:lnTo>
                <a:lnTo>
                  <a:pt x="9144" y="46100"/>
                </a:lnTo>
                <a:lnTo>
                  <a:pt x="4656" y="56387"/>
                </a:lnTo>
                <a:lnTo>
                  <a:pt x="4825" y="57403"/>
                </a:lnTo>
                <a:lnTo>
                  <a:pt x="7366" y="60070"/>
                </a:lnTo>
                <a:lnTo>
                  <a:pt x="8763" y="60070"/>
                </a:lnTo>
                <a:lnTo>
                  <a:pt x="10033" y="59562"/>
                </a:lnTo>
                <a:lnTo>
                  <a:pt x="13335" y="57785"/>
                </a:lnTo>
                <a:lnTo>
                  <a:pt x="15494" y="56768"/>
                </a:lnTo>
                <a:lnTo>
                  <a:pt x="18034" y="55752"/>
                </a:lnTo>
                <a:lnTo>
                  <a:pt x="20447" y="54610"/>
                </a:lnTo>
                <a:lnTo>
                  <a:pt x="23368" y="53593"/>
                </a:lnTo>
                <a:lnTo>
                  <a:pt x="30099" y="51815"/>
                </a:lnTo>
                <a:lnTo>
                  <a:pt x="33909" y="51435"/>
                </a:lnTo>
                <a:lnTo>
                  <a:pt x="72075" y="51435"/>
                </a:lnTo>
                <a:lnTo>
                  <a:pt x="70866" y="49656"/>
                </a:lnTo>
                <a:lnTo>
                  <a:pt x="68072" y="46989"/>
                </a:lnTo>
                <a:lnTo>
                  <a:pt x="65150" y="44323"/>
                </a:lnTo>
                <a:lnTo>
                  <a:pt x="61341" y="42290"/>
                </a:lnTo>
                <a:lnTo>
                  <a:pt x="56642" y="41020"/>
                </a:lnTo>
                <a:lnTo>
                  <a:pt x="51943" y="39624"/>
                </a:lnTo>
                <a:lnTo>
                  <a:pt x="46355" y="38988"/>
                </a:lnTo>
                <a:close/>
              </a:path>
              <a:path w="297815" h="131445">
                <a:moveTo>
                  <a:pt x="117348" y="40258"/>
                </a:moveTo>
                <a:lnTo>
                  <a:pt x="111760" y="40258"/>
                </a:lnTo>
                <a:lnTo>
                  <a:pt x="108966" y="40639"/>
                </a:lnTo>
                <a:lnTo>
                  <a:pt x="108458" y="40893"/>
                </a:lnTo>
                <a:lnTo>
                  <a:pt x="107823" y="41148"/>
                </a:lnTo>
                <a:lnTo>
                  <a:pt x="107315" y="41528"/>
                </a:lnTo>
                <a:lnTo>
                  <a:pt x="107188" y="41910"/>
                </a:lnTo>
                <a:lnTo>
                  <a:pt x="106934" y="42163"/>
                </a:lnTo>
                <a:lnTo>
                  <a:pt x="106934" y="127762"/>
                </a:lnTo>
                <a:lnTo>
                  <a:pt x="107188" y="128142"/>
                </a:lnTo>
                <a:lnTo>
                  <a:pt x="107442" y="128396"/>
                </a:lnTo>
                <a:lnTo>
                  <a:pt x="107950" y="128777"/>
                </a:lnTo>
                <a:lnTo>
                  <a:pt x="108585" y="129031"/>
                </a:lnTo>
                <a:lnTo>
                  <a:pt x="109220" y="129158"/>
                </a:lnTo>
                <a:lnTo>
                  <a:pt x="110109" y="129412"/>
                </a:lnTo>
                <a:lnTo>
                  <a:pt x="112268" y="129666"/>
                </a:lnTo>
                <a:lnTo>
                  <a:pt x="118491" y="129666"/>
                </a:lnTo>
                <a:lnTo>
                  <a:pt x="120650" y="129412"/>
                </a:lnTo>
                <a:lnTo>
                  <a:pt x="121539" y="129158"/>
                </a:lnTo>
                <a:lnTo>
                  <a:pt x="122174" y="129031"/>
                </a:lnTo>
                <a:lnTo>
                  <a:pt x="122809" y="128777"/>
                </a:lnTo>
                <a:lnTo>
                  <a:pt x="123444" y="128142"/>
                </a:lnTo>
                <a:lnTo>
                  <a:pt x="123951" y="127380"/>
                </a:lnTo>
                <a:lnTo>
                  <a:pt x="123951" y="68325"/>
                </a:lnTo>
                <a:lnTo>
                  <a:pt x="128524" y="62991"/>
                </a:lnTo>
                <a:lnTo>
                  <a:pt x="133096" y="59054"/>
                </a:lnTo>
                <a:lnTo>
                  <a:pt x="137287" y="56387"/>
                </a:lnTo>
                <a:lnTo>
                  <a:pt x="140623" y="54228"/>
                </a:lnTo>
                <a:lnTo>
                  <a:pt x="122300" y="54228"/>
                </a:lnTo>
                <a:lnTo>
                  <a:pt x="122174" y="42163"/>
                </a:lnTo>
                <a:lnTo>
                  <a:pt x="121920" y="41910"/>
                </a:lnTo>
                <a:lnTo>
                  <a:pt x="121666" y="41528"/>
                </a:lnTo>
                <a:lnTo>
                  <a:pt x="121285" y="41148"/>
                </a:lnTo>
                <a:lnTo>
                  <a:pt x="120650" y="40893"/>
                </a:lnTo>
                <a:lnTo>
                  <a:pt x="120142" y="40639"/>
                </a:lnTo>
                <a:lnTo>
                  <a:pt x="119380" y="40512"/>
                </a:lnTo>
                <a:lnTo>
                  <a:pt x="117348" y="40258"/>
                </a:lnTo>
                <a:close/>
              </a:path>
              <a:path w="297815" h="131445">
                <a:moveTo>
                  <a:pt x="181905" y="52196"/>
                </a:moveTo>
                <a:lnTo>
                  <a:pt x="153416" y="52196"/>
                </a:lnTo>
                <a:lnTo>
                  <a:pt x="156337" y="52831"/>
                </a:lnTo>
                <a:lnTo>
                  <a:pt x="158876" y="53848"/>
                </a:lnTo>
                <a:lnTo>
                  <a:pt x="161417" y="54990"/>
                </a:lnTo>
                <a:lnTo>
                  <a:pt x="163449" y="56641"/>
                </a:lnTo>
                <a:lnTo>
                  <a:pt x="164973" y="58800"/>
                </a:lnTo>
                <a:lnTo>
                  <a:pt x="166624" y="60832"/>
                </a:lnTo>
                <a:lnTo>
                  <a:pt x="169925" y="127762"/>
                </a:lnTo>
                <a:lnTo>
                  <a:pt x="170942" y="128777"/>
                </a:lnTo>
                <a:lnTo>
                  <a:pt x="171576" y="129031"/>
                </a:lnTo>
                <a:lnTo>
                  <a:pt x="172212" y="129158"/>
                </a:lnTo>
                <a:lnTo>
                  <a:pt x="173100" y="129412"/>
                </a:lnTo>
                <a:lnTo>
                  <a:pt x="175260" y="129666"/>
                </a:lnTo>
                <a:lnTo>
                  <a:pt x="181483" y="129666"/>
                </a:lnTo>
                <a:lnTo>
                  <a:pt x="183642" y="129412"/>
                </a:lnTo>
                <a:lnTo>
                  <a:pt x="184531" y="129158"/>
                </a:lnTo>
                <a:lnTo>
                  <a:pt x="185166" y="129031"/>
                </a:lnTo>
                <a:lnTo>
                  <a:pt x="185800" y="128777"/>
                </a:lnTo>
                <a:lnTo>
                  <a:pt x="186436" y="128142"/>
                </a:lnTo>
                <a:lnTo>
                  <a:pt x="186690" y="127762"/>
                </a:lnTo>
                <a:lnTo>
                  <a:pt x="186664" y="68325"/>
                </a:lnTo>
                <a:lnTo>
                  <a:pt x="186309" y="64769"/>
                </a:lnTo>
                <a:lnTo>
                  <a:pt x="184023" y="56261"/>
                </a:lnTo>
                <a:lnTo>
                  <a:pt x="182118" y="52450"/>
                </a:lnTo>
                <a:lnTo>
                  <a:pt x="181905" y="52196"/>
                </a:lnTo>
                <a:close/>
              </a:path>
              <a:path w="297815" h="131445">
                <a:moveTo>
                  <a:pt x="159766" y="38988"/>
                </a:moveTo>
                <a:lnTo>
                  <a:pt x="148336" y="38988"/>
                </a:lnTo>
                <a:lnTo>
                  <a:pt x="143129" y="40131"/>
                </a:lnTo>
                <a:lnTo>
                  <a:pt x="137922" y="42544"/>
                </a:lnTo>
                <a:lnTo>
                  <a:pt x="132715" y="45085"/>
                </a:lnTo>
                <a:lnTo>
                  <a:pt x="127508" y="48894"/>
                </a:lnTo>
                <a:lnTo>
                  <a:pt x="122300" y="54228"/>
                </a:lnTo>
                <a:lnTo>
                  <a:pt x="140623" y="54228"/>
                </a:lnTo>
                <a:lnTo>
                  <a:pt x="141605" y="53593"/>
                </a:lnTo>
                <a:lnTo>
                  <a:pt x="145796" y="52196"/>
                </a:lnTo>
                <a:lnTo>
                  <a:pt x="181905" y="52196"/>
                </a:lnTo>
                <a:lnTo>
                  <a:pt x="176911" y="46227"/>
                </a:lnTo>
                <a:lnTo>
                  <a:pt x="173482" y="43687"/>
                </a:lnTo>
                <a:lnTo>
                  <a:pt x="169291" y="41782"/>
                </a:lnTo>
                <a:lnTo>
                  <a:pt x="164973" y="39877"/>
                </a:lnTo>
                <a:lnTo>
                  <a:pt x="159766" y="38988"/>
                </a:lnTo>
                <a:close/>
              </a:path>
              <a:path w="297815" h="131445">
                <a:moveTo>
                  <a:pt x="257683" y="38988"/>
                </a:moveTo>
                <a:lnTo>
                  <a:pt x="245745" y="38988"/>
                </a:lnTo>
                <a:lnTo>
                  <a:pt x="240030" y="40004"/>
                </a:lnTo>
                <a:lnTo>
                  <a:pt x="234950" y="42290"/>
                </a:lnTo>
                <a:lnTo>
                  <a:pt x="229997" y="44450"/>
                </a:lnTo>
                <a:lnTo>
                  <a:pt x="225806" y="47625"/>
                </a:lnTo>
                <a:lnTo>
                  <a:pt x="222504" y="51688"/>
                </a:lnTo>
                <a:lnTo>
                  <a:pt x="219075" y="55752"/>
                </a:lnTo>
                <a:lnTo>
                  <a:pt x="216535" y="60705"/>
                </a:lnTo>
                <a:lnTo>
                  <a:pt x="214757" y="66548"/>
                </a:lnTo>
                <a:lnTo>
                  <a:pt x="213106" y="72262"/>
                </a:lnTo>
                <a:lnTo>
                  <a:pt x="212217" y="78866"/>
                </a:lnTo>
                <a:lnTo>
                  <a:pt x="212286" y="92710"/>
                </a:lnTo>
                <a:lnTo>
                  <a:pt x="212851" y="97916"/>
                </a:lnTo>
                <a:lnTo>
                  <a:pt x="215646" y="108838"/>
                </a:lnTo>
                <a:lnTo>
                  <a:pt x="217805" y="113664"/>
                </a:lnTo>
                <a:lnTo>
                  <a:pt x="220944" y="117855"/>
                </a:lnTo>
                <a:lnTo>
                  <a:pt x="223774" y="121792"/>
                </a:lnTo>
                <a:lnTo>
                  <a:pt x="227711" y="124967"/>
                </a:lnTo>
                <a:lnTo>
                  <a:pt x="237363" y="129793"/>
                </a:lnTo>
                <a:lnTo>
                  <a:pt x="243205" y="130937"/>
                </a:lnTo>
                <a:lnTo>
                  <a:pt x="256286" y="130937"/>
                </a:lnTo>
                <a:lnTo>
                  <a:pt x="280433" y="117855"/>
                </a:lnTo>
                <a:lnTo>
                  <a:pt x="248539" y="117855"/>
                </a:lnTo>
                <a:lnTo>
                  <a:pt x="244856" y="116839"/>
                </a:lnTo>
                <a:lnTo>
                  <a:pt x="231013" y="96646"/>
                </a:lnTo>
                <a:lnTo>
                  <a:pt x="230250" y="92710"/>
                </a:lnTo>
                <a:lnTo>
                  <a:pt x="229870" y="88518"/>
                </a:lnTo>
                <a:lnTo>
                  <a:pt x="229870" y="80390"/>
                </a:lnTo>
                <a:lnTo>
                  <a:pt x="230250" y="76453"/>
                </a:lnTo>
                <a:lnTo>
                  <a:pt x="231226" y="72262"/>
                </a:lnTo>
                <a:lnTo>
                  <a:pt x="232029" y="68706"/>
                </a:lnTo>
                <a:lnTo>
                  <a:pt x="233425" y="65277"/>
                </a:lnTo>
                <a:lnTo>
                  <a:pt x="237236" y="59181"/>
                </a:lnTo>
                <a:lnTo>
                  <a:pt x="239649" y="56768"/>
                </a:lnTo>
                <a:lnTo>
                  <a:pt x="242697" y="54990"/>
                </a:lnTo>
                <a:lnTo>
                  <a:pt x="245745" y="53086"/>
                </a:lnTo>
                <a:lnTo>
                  <a:pt x="249428" y="52196"/>
                </a:lnTo>
                <a:lnTo>
                  <a:pt x="297688" y="52196"/>
                </a:lnTo>
                <a:lnTo>
                  <a:pt x="297688" y="51562"/>
                </a:lnTo>
                <a:lnTo>
                  <a:pt x="280543" y="51562"/>
                </a:lnTo>
                <a:lnTo>
                  <a:pt x="276225" y="47370"/>
                </a:lnTo>
                <a:lnTo>
                  <a:pt x="271653" y="44323"/>
                </a:lnTo>
                <a:lnTo>
                  <a:pt x="267208" y="42163"/>
                </a:lnTo>
                <a:lnTo>
                  <a:pt x="262636" y="40004"/>
                </a:lnTo>
                <a:lnTo>
                  <a:pt x="257683" y="38988"/>
                </a:lnTo>
                <a:close/>
              </a:path>
              <a:path w="297815" h="131445">
                <a:moveTo>
                  <a:pt x="297688" y="115824"/>
                </a:moveTo>
                <a:lnTo>
                  <a:pt x="282575" y="115824"/>
                </a:lnTo>
                <a:lnTo>
                  <a:pt x="282701" y="127762"/>
                </a:lnTo>
                <a:lnTo>
                  <a:pt x="283210" y="128524"/>
                </a:lnTo>
                <a:lnTo>
                  <a:pt x="283718" y="128777"/>
                </a:lnTo>
                <a:lnTo>
                  <a:pt x="284353" y="129031"/>
                </a:lnTo>
                <a:lnTo>
                  <a:pt x="284861" y="129286"/>
                </a:lnTo>
                <a:lnTo>
                  <a:pt x="287655" y="129666"/>
                </a:lnTo>
                <a:lnTo>
                  <a:pt x="292862" y="129666"/>
                </a:lnTo>
                <a:lnTo>
                  <a:pt x="297561" y="127762"/>
                </a:lnTo>
                <a:lnTo>
                  <a:pt x="297688" y="115824"/>
                </a:lnTo>
                <a:close/>
              </a:path>
              <a:path w="297815" h="131445">
                <a:moveTo>
                  <a:pt x="297688" y="52196"/>
                </a:moveTo>
                <a:lnTo>
                  <a:pt x="258445" y="52196"/>
                </a:lnTo>
                <a:lnTo>
                  <a:pt x="262890" y="53466"/>
                </a:lnTo>
                <a:lnTo>
                  <a:pt x="267208" y="56133"/>
                </a:lnTo>
                <a:lnTo>
                  <a:pt x="271525" y="58927"/>
                </a:lnTo>
                <a:lnTo>
                  <a:pt x="275971" y="62864"/>
                </a:lnTo>
                <a:lnTo>
                  <a:pt x="280543" y="67944"/>
                </a:lnTo>
                <a:lnTo>
                  <a:pt x="280543" y="101473"/>
                </a:lnTo>
                <a:lnTo>
                  <a:pt x="277875" y="104520"/>
                </a:lnTo>
                <a:lnTo>
                  <a:pt x="275336" y="107061"/>
                </a:lnTo>
                <a:lnTo>
                  <a:pt x="272923" y="109092"/>
                </a:lnTo>
                <a:lnTo>
                  <a:pt x="270510" y="111251"/>
                </a:lnTo>
                <a:lnTo>
                  <a:pt x="255270" y="117855"/>
                </a:lnTo>
                <a:lnTo>
                  <a:pt x="280433" y="117855"/>
                </a:lnTo>
                <a:lnTo>
                  <a:pt x="282575" y="115824"/>
                </a:lnTo>
                <a:lnTo>
                  <a:pt x="297688" y="115824"/>
                </a:lnTo>
                <a:lnTo>
                  <a:pt x="297688" y="52196"/>
                </a:lnTo>
                <a:close/>
              </a:path>
              <a:path w="297815" h="131445">
                <a:moveTo>
                  <a:pt x="292226" y="0"/>
                </a:moveTo>
                <a:lnTo>
                  <a:pt x="286004" y="0"/>
                </a:lnTo>
                <a:lnTo>
                  <a:pt x="284988" y="126"/>
                </a:lnTo>
                <a:lnTo>
                  <a:pt x="283845" y="380"/>
                </a:lnTo>
                <a:lnTo>
                  <a:pt x="282956" y="507"/>
                </a:lnTo>
                <a:lnTo>
                  <a:pt x="281686" y="1015"/>
                </a:lnTo>
                <a:lnTo>
                  <a:pt x="281178" y="1269"/>
                </a:lnTo>
                <a:lnTo>
                  <a:pt x="280670" y="2031"/>
                </a:lnTo>
                <a:lnTo>
                  <a:pt x="280543" y="51562"/>
                </a:lnTo>
                <a:lnTo>
                  <a:pt x="297688" y="51562"/>
                </a:lnTo>
                <a:lnTo>
                  <a:pt x="297561" y="2031"/>
                </a:lnTo>
                <a:lnTo>
                  <a:pt x="294386" y="380"/>
                </a:lnTo>
                <a:lnTo>
                  <a:pt x="293243" y="126"/>
                </a:lnTo>
                <a:lnTo>
                  <a:pt x="292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62139" y="6050279"/>
            <a:ext cx="1304035" cy="1252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60506" y="5273040"/>
            <a:ext cx="332740" cy="131445"/>
          </a:xfrm>
          <a:custGeom>
            <a:avLst/>
            <a:gdLst/>
            <a:ahLst/>
            <a:cxnLst/>
            <a:rect l="l" t="t" r="r" b="b"/>
            <a:pathLst>
              <a:path w="332740" h="131445">
                <a:moveTo>
                  <a:pt x="58166" y="22733"/>
                </a:moveTo>
                <a:lnTo>
                  <a:pt x="40640" y="22733"/>
                </a:lnTo>
                <a:lnTo>
                  <a:pt x="40767" y="128015"/>
                </a:lnTo>
                <a:lnTo>
                  <a:pt x="44069" y="129667"/>
                </a:lnTo>
                <a:lnTo>
                  <a:pt x="45212" y="129921"/>
                </a:lnTo>
                <a:lnTo>
                  <a:pt x="46354" y="130048"/>
                </a:lnTo>
                <a:lnTo>
                  <a:pt x="52577" y="130048"/>
                </a:lnTo>
                <a:lnTo>
                  <a:pt x="53594" y="129921"/>
                </a:lnTo>
                <a:lnTo>
                  <a:pt x="54737" y="129667"/>
                </a:lnTo>
                <a:lnTo>
                  <a:pt x="55625" y="129539"/>
                </a:lnTo>
                <a:lnTo>
                  <a:pt x="56388" y="129286"/>
                </a:lnTo>
                <a:lnTo>
                  <a:pt x="57023" y="129032"/>
                </a:lnTo>
                <a:lnTo>
                  <a:pt x="57531" y="128777"/>
                </a:lnTo>
                <a:lnTo>
                  <a:pt x="58039" y="128015"/>
                </a:lnTo>
                <a:lnTo>
                  <a:pt x="58166" y="22733"/>
                </a:lnTo>
                <a:close/>
              </a:path>
              <a:path w="332740" h="131445">
                <a:moveTo>
                  <a:pt x="96012" y="9144"/>
                </a:moveTo>
                <a:lnTo>
                  <a:pt x="2794" y="9144"/>
                </a:lnTo>
                <a:lnTo>
                  <a:pt x="2286" y="9271"/>
                </a:lnTo>
                <a:lnTo>
                  <a:pt x="1904" y="9525"/>
                </a:lnTo>
                <a:lnTo>
                  <a:pt x="1397" y="9779"/>
                </a:lnTo>
                <a:lnTo>
                  <a:pt x="1016" y="10160"/>
                </a:lnTo>
                <a:lnTo>
                  <a:pt x="762" y="10795"/>
                </a:lnTo>
                <a:lnTo>
                  <a:pt x="508" y="11302"/>
                </a:lnTo>
                <a:lnTo>
                  <a:pt x="253" y="12064"/>
                </a:lnTo>
                <a:lnTo>
                  <a:pt x="11" y="13843"/>
                </a:lnTo>
                <a:lnTo>
                  <a:pt x="0" y="18287"/>
                </a:lnTo>
                <a:lnTo>
                  <a:pt x="253" y="19938"/>
                </a:lnTo>
                <a:lnTo>
                  <a:pt x="508" y="20700"/>
                </a:lnTo>
                <a:lnTo>
                  <a:pt x="1016" y="21717"/>
                </a:lnTo>
                <a:lnTo>
                  <a:pt x="1397" y="22098"/>
                </a:lnTo>
                <a:lnTo>
                  <a:pt x="1904" y="22351"/>
                </a:lnTo>
                <a:lnTo>
                  <a:pt x="2286" y="22606"/>
                </a:lnTo>
                <a:lnTo>
                  <a:pt x="2794" y="22733"/>
                </a:lnTo>
                <a:lnTo>
                  <a:pt x="96012" y="22733"/>
                </a:lnTo>
                <a:lnTo>
                  <a:pt x="96520" y="22606"/>
                </a:lnTo>
                <a:lnTo>
                  <a:pt x="96900" y="22351"/>
                </a:lnTo>
                <a:lnTo>
                  <a:pt x="97409" y="22098"/>
                </a:lnTo>
                <a:lnTo>
                  <a:pt x="97790" y="21717"/>
                </a:lnTo>
                <a:lnTo>
                  <a:pt x="98044" y="21209"/>
                </a:lnTo>
                <a:lnTo>
                  <a:pt x="98425" y="20700"/>
                </a:lnTo>
                <a:lnTo>
                  <a:pt x="98678" y="19176"/>
                </a:lnTo>
                <a:lnTo>
                  <a:pt x="98933" y="17272"/>
                </a:lnTo>
                <a:lnTo>
                  <a:pt x="98806" y="13843"/>
                </a:lnTo>
                <a:lnTo>
                  <a:pt x="98425" y="11302"/>
                </a:lnTo>
                <a:lnTo>
                  <a:pt x="98044" y="10795"/>
                </a:lnTo>
                <a:lnTo>
                  <a:pt x="97790" y="10160"/>
                </a:lnTo>
                <a:lnTo>
                  <a:pt x="97409" y="9779"/>
                </a:lnTo>
                <a:lnTo>
                  <a:pt x="96900" y="9525"/>
                </a:lnTo>
                <a:lnTo>
                  <a:pt x="96520" y="9271"/>
                </a:lnTo>
                <a:lnTo>
                  <a:pt x="96012" y="9144"/>
                </a:lnTo>
                <a:close/>
              </a:path>
              <a:path w="332740" h="131445">
                <a:moveTo>
                  <a:pt x="127635" y="0"/>
                </a:moveTo>
                <a:lnTo>
                  <a:pt x="121539" y="0"/>
                </a:lnTo>
                <a:lnTo>
                  <a:pt x="119379" y="254"/>
                </a:lnTo>
                <a:lnTo>
                  <a:pt x="118491" y="508"/>
                </a:lnTo>
                <a:lnTo>
                  <a:pt x="117856" y="762"/>
                </a:lnTo>
                <a:lnTo>
                  <a:pt x="117094" y="1015"/>
                </a:lnTo>
                <a:lnTo>
                  <a:pt x="116713" y="1270"/>
                </a:lnTo>
                <a:lnTo>
                  <a:pt x="116204" y="2032"/>
                </a:lnTo>
                <a:lnTo>
                  <a:pt x="116204" y="128143"/>
                </a:lnTo>
                <a:lnTo>
                  <a:pt x="116459" y="128524"/>
                </a:lnTo>
                <a:lnTo>
                  <a:pt x="117094" y="129159"/>
                </a:lnTo>
                <a:lnTo>
                  <a:pt x="117856" y="129412"/>
                </a:lnTo>
                <a:lnTo>
                  <a:pt x="118491" y="129539"/>
                </a:lnTo>
                <a:lnTo>
                  <a:pt x="119379" y="129794"/>
                </a:lnTo>
                <a:lnTo>
                  <a:pt x="121539" y="130048"/>
                </a:lnTo>
                <a:lnTo>
                  <a:pt x="127635" y="130048"/>
                </a:lnTo>
                <a:lnTo>
                  <a:pt x="129794" y="129794"/>
                </a:lnTo>
                <a:lnTo>
                  <a:pt x="130683" y="129539"/>
                </a:lnTo>
                <a:lnTo>
                  <a:pt x="131318" y="129412"/>
                </a:lnTo>
                <a:lnTo>
                  <a:pt x="132969" y="68707"/>
                </a:lnTo>
                <a:lnTo>
                  <a:pt x="137668" y="63373"/>
                </a:lnTo>
                <a:lnTo>
                  <a:pt x="142113" y="59436"/>
                </a:lnTo>
                <a:lnTo>
                  <a:pt x="146303" y="56769"/>
                </a:lnTo>
                <a:lnTo>
                  <a:pt x="150495" y="53975"/>
                </a:lnTo>
                <a:lnTo>
                  <a:pt x="153242" y="53086"/>
                </a:lnTo>
                <a:lnTo>
                  <a:pt x="132969" y="53086"/>
                </a:lnTo>
                <a:lnTo>
                  <a:pt x="132842" y="2032"/>
                </a:lnTo>
                <a:lnTo>
                  <a:pt x="132334" y="1270"/>
                </a:lnTo>
                <a:lnTo>
                  <a:pt x="131318" y="762"/>
                </a:lnTo>
                <a:lnTo>
                  <a:pt x="130683" y="508"/>
                </a:lnTo>
                <a:lnTo>
                  <a:pt x="129794" y="254"/>
                </a:lnTo>
                <a:lnTo>
                  <a:pt x="127635" y="0"/>
                </a:lnTo>
                <a:close/>
              </a:path>
              <a:path w="332740" h="131445">
                <a:moveTo>
                  <a:pt x="190531" y="52577"/>
                </a:moveTo>
                <a:lnTo>
                  <a:pt x="162306" y="52577"/>
                </a:lnTo>
                <a:lnTo>
                  <a:pt x="165100" y="53212"/>
                </a:lnTo>
                <a:lnTo>
                  <a:pt x="167640" y="54229"/>
                </a:lnTo>
                <a:lnTo>
                  <a:pt x="178689" y="128143"/>
                </a:lnTo>
                <a:lnTo>
                  <a:pt x="178943" y="128524"/>
                </a:lnTo>
                <a:lnTo>
                  <a:pt x="179197" y="128777"/>
                </a:lnTo>
                <a:lnTo>
                  <a:pt x="179704" y="129159"/>
                </a:lnTo>
                <a:lnTo>
                  <a:pt x="180213" y="129412"/>
                </a:lnTo>
                <a:lnTo>
                  <a:pt x="180848" y="129539"/>
                </a:lnTo>
                <a:lnTo>
                  <a:pt x="181737" y="129794"/>
                </a:lnTo>
                <a:lnTo>
                  <a:pt x="183896" y="130048"/>
                </a:lnTo>
                <a:lnTo>
                  <a:pt x="189992" y="130048"/>
                </a:lnTo>
                <a:lnTo>
                  <a:pt x="192150" y="129794"/>
                </a:lnTo>
                <a:lnTo>
                  <a:pt x="193040" y="129539"/>
                </a:lnTo>
                <a:lnTo>
                  <a:pt x="193675" y="129412"/>
                </a:lnTo>
                <a:lnTo>
                  <a:pt x="194310" y="129159"/>
                </a:lnTo>
                <a:lnTo>
                  <a:pt x="195325" y="128143"/>
                </a:lnTo>
                <a:lnTo>
                  <a:pt x="195262" y="68707"/>
                </a:lnTo>
                <a:lnTo>
                  <a:pt x="194818" y="65150"/>
                </a:lnTo>
                <a:lnTo>
                  <a:pt x="193675" y="60833"/>
                </a:lnTo>
                <a:lnTo>
                  <a:pt x="192532" y="56642"/>
                </a:lnTo>
                <a:lnTo>
                  <a:pt x="190753" y="52832"/>
                </a:lnTo>
                <a:lnTo>
                  <a:pt x="190531" y="52577"/>
                </a:lnTo>
                <a:close/>
              </a:path>
              <a:path w="332740" h="131445">
                <a:moveTo>
                  <a:pt x="168656" y="39370"/>
                </a:moveTo>
                <a:lnTo>
                  <a:pt x="157479" y="39370"/>
                </a:lnTo>
                <a:lnTo>
                  <a:pt x="152526" y="40386"/>
                </a:lnTo>
                <a:lnTo>
                  <a:pt x="147574" y="42672"/>
                </a:lnTo>
                <a:lnTo>
                  <a:pt x="142748" y="44958"/>
                </a:lnTo>
                <a:lnTo>
                  <a:pt x="137795" y="48387"/>
                </a:lnTo>
                <a:lnTo>
                  <a:pt x="132969" y="53086"/>
                </a:lnTo>
                <a:lnTo>
                  <a:pt x="153242" y="53086"/>
                </a:lnTo>
                <a:lnTo>
                  <a:pt x="154813" y="52577"/>
                </a:lnTo>
                <a:lnTo>
                  <a:pt x="190531" y="52577"/>
                </a:lnTo>
                <a:lnTo>
                  <a:pt x="188087" y="49784"/>
                </a:lnTo>
                <a:lnTo>
                  <a:pt x="185547" y="46609"/>
                </a:lnTo>
                <a:lnTo>
                  <a:pt x="182118" y="44069"/>
                </a:lnTo>
                <a:lnTo>
                  <a:pt x="173736" y="40259"/>
                </a:lnTo>
                <a:lnTo>
                  <a:pt x="168656" y="39370"/>
                </a:lnTo>
                <a:close/>
              </a:path>
              <a:path w="332740" h="131445">
                <a:moveTo>
                  <a:pt x="237363" y="40639"/>
                </a:moveTo>
                <a:lnTo>
                  <a:pt x="231267" y="40639"/>
                </a:lnTo>
                <a:lnTo>
                  <a:pt x="229108" y="40894"/>
                </a:lnTo>
                <a:lnTo>
                  <a:pt x="228219" y="41148"/>
                </a:lnTo>
                <a:lnTo>
                  <a:pt x="227584" y="41401"/>
                </a:lnTo>
                <a:lnTo>
                  <a:pt x="226822" y="41656"/>
                </a:lnTo>
                <a:lnTo>
                  <a:pt x="226441" y="41910"/>
                </a:lnTo>
                <a:lnTo>
                  <a:pt x="225933" y="42672"/>
                </a:lnTo>
                <a:lnTo>
                  <a:pt x="225933" y="128143"/>
                </a:lnTo>
                <a:lnTo>
                  <a:pt x="226187" y="128524"/>
                </a:lnTo>
                <a:lnTo>
                  <a:pt x="226822" y="129159"/>
                </a:lnTo>
                <a:lnTo>
                  <a:pt x="227584" y="129412"/>
                </a:lnTo>
                <a:lnTo>
                  <a:pt x="228219" y="129539"/>
                </a:lnTo>
                <a:lnTo>
                  <a:pt x="229108" y="129794"/>
                </a:lnTo>
                <a:lnTo>
                  <a:pt x="231267" y="130048"/>
                </a:lnTo>
                <a:lnTo>
                  <a:pt x="237363" y="130048"/>
                </a:lnTo>
                <a:lnTo>
                  <a:pt x="239522" y="129794"/>
                </a:lnTo>
                <a:lnTo>
                  <a:pt x="240411" y="129539"/>
                </a:lnTo>
                <a:lnTo>
                  <a:pt x="241046" y="129412"/>
                </a:lnTo>
                <a:lnTo>
                  <a:pt x="241553" y="129159"/>
                </a:lnTo>
                <a:lnTo>
                  <a:pt x="242062" y="128777"/>
                </a:lnTo>
                <a:lnTo>
                  <a:pt x="242316" y="128524"/>
                </a:lnTo>
                <a:lnTo>
                  <a:pt x="242570" y="128143"/>
                </a:lnTo>
                <a:lnTo>
                  <a:pt x="242570" y="42672"/>
                </a:lnTo>
                <a:lnTo>
                  <a:pt x="242062" y="41910"/>
                </a:lnTo>
                <a:lnTo>
                  <a:pt x="241046" y="41401"/>
                </a:lnTo>
                <a:lnTo>
                  <a:pt x="240411" y="41148"/>
                </a:lnTo>
                <a:lnTo>
                  <a:pt x="239522" y="40894"/>
                </a:lnTo>
                <a:lnTo>
                  <a:pt x="237363" y="40639"/>
                </a:lnTo>
                <a:close/>
              </a:path>
              <a:path w="332740" h="131445">
                <a:moveTo>
                  <a:pt x="238251" y="6096"/>
                </a:moveTo>
                <a:lnTo>
                  <a:pt x="230250" y="6096"/>
                </a:lnTo>
                <a:lnTo>
                  <a:pt x="227584" y="6731"/>
                </a:lnTo>
                <a:lnTo>
                  <a:pt x="226060" y="8000"/>
                </a:lnTo>
                <a:lnTo>
                  <a:pt x="224536" y="9398"/>
                </a:lnTo>
                <a:lnTo>
                  <a:pt x="223814" y="11684"/>
                </a:lnTo>
                <a:lnTo>
                  <a:pt x="223774" y="18923"/>
                </a:lnTo>
                <a:lnTo>
                  <a:pt x="224536" y="21336"/>
                </a:lnTo>
                <a:lnTo>
                  <a:pt x="225933" y="22606"/>
                </a:lnTo>
                <a:lnTo>
                  <a:pt x="227457" y="23875"/>
                </a:lnTo>
                <a:lnTo>
                  <a:pt x="230124" y="24511"/>
                </a:lnTo>
                <a:lnTo>
                  <a:pt x="238125" y="24511"/>
                </a:lnTo>
                <a:lnTo>
                  <a:pt x="244728" y="11684"/>
                </a:lnTo>
                <a:lnTo>
                  <a:pt x="243967" y="9271"/>
                </a:lnTo>
                <a:lnTo>
                  <a:pt x="242443" y="8000"/>
                </a:lnTo>
                <a:lnTo>
                  <a:pt x="241046" y="6731"/>
                </a:lnTo>
                <a:lnTo>
                  <a:pt x="238251" y="6096"/>
                </a:lnTo>
                <a:close/>
              </a:path>
              <a:path w="332740" h="131445">
                <a:moveTo>
                  <a:pt x="270891" y="110998"/>
                </a:moveTo>
                <a:lnTo>
                  <a:pt x="269621" y="110998"/>
                </a:lnTo>
                <a:lnTo>
                  <a:pt x="269240" y="111125"/>
                </a:lnTo>
                <a:lnTo>
                  <a:pt x="267208" y="119252"/>
                </a:lnTo>
                <a:lnTo>
                  <a:pt x="267462" y="120776"/>
                </a:lnTo>
                <a:lnTo>
                  <a:pt x="267758" y="122047"/>
                </a:lnTo>
                <a:lnTo>
                  <a:pt x="268097" y="123062"/>
                </a:lnTo>
                <a:lnTo>
                  <a:pt x="268604" y="123951"/>
                </a:lnTo>
                <a:lnTo>
                  <a:pt x="269367" y="124460"/>
                </a:lnTo>
                <a:lnTo>
                  <a:pt x="270128" y="125095"/>
                </a:lnTo>
                <a:lnTo>
                  <a:pt x="286893" y="130556"/>
                </a:lnTo>
                <a:lnTo>
                  <a:pt x="289941" y="131063"/>
                </a:lnTo>
                <a:lnTo>
                  <a:pt x="292989" y="131318"/>
                </a:lnTo>
                <a:lnTo>
                  <a:pt x="301625" y="131318"/>
                </a:lnTo>
                <a:lnTo>
                  <a:pt x="328172" y="118999"/>
                </a:lnTo>
                <a:lnTo>
                  <a:pt x="292735" y="118999"/>
                </a:lnTo>
                <a:lnTo>
                  <a:pt x="289433" y="118618"/>
                </a:lnTo>
                <a:lnTo>
                  <a:pt x="286512" y="117729"/>
                </a:lnTo>
                <a:lnTo>
                  <a:pt x="283591" y="116967"/>
                </a:lnTo>
                <a:lnTo>
                  <a:pt x="281050" y="116077"/>
                </a:lnTo>
                <a:lnTo>
                  <a:pt x="276733" y="114046"/>
                </a:lnTo>
                <a:lnTo>
                  <a:pt x="274954" y="113157"/>
                </a:lnTo>
                <a:lnTo>
                  <a:pt x="273431" y="112268"/>
                </a:lnTo>
                <a:lnTo>
                  <a:pt x="270891" y="110998"/>
                </a:lnTo>
                <a:close/>
              </a:path>
              <a:path w="332740" h="131445">
                <a:moveTo>
                  <a:pt x="305562" y="39370"/>
                </a:moveTo>
                <a:lnTo>
                  <a:pt x="297434" y="39370"/>
                </a:lnTo>
                <a:lnTo>
                  <a:pt x="292608" y="40005"/>
                </a:lnTo>
                <a:lnTo>
                  <a:pt x="288417" y="41401"/>
                </a:lnTo>
                <a:lnTo>
                  <a:pt x="284225" y="42672"/>
                </a:lnTo>
                <a:lnTo>
                  <a:pt x="280670" y="44576"/>
                </a:lnTo>
                <a:lnTo>
                  <a:pt x="277875" y="46862"/>
                </a:lnTo>
                <a:lnTo>
                  <a:pt x="275082" y="49022"/>
                </a:lnTo>
                <a:lnTo>
                  <a:pt x="273050" y="51688"/>
                </a:lnTo>
                <a:lnTo>
                  <a:pt x="270128" y="57658"/>
                </a:lnTo>
                <a:lnTo>
                  <a:pt x="269494" y="60833"/>
                </a:lnTo>
                <a:lnTo>
                  <a:pt x="269494" y="67818"/>
                </a:lnTo>
                <a:lnTo>
                  <a:pt x="270128" y="71120"/>
                </a:lnTo>
                <a:lnTo>
                  <a:pt x="271525" y="73787"/>
                </a:lnTo>
                <a:lnTo>
                  <a:pt x="272796" y="76454"/>
                </a:lnTo>
                <a:lnTo>
                  <a:pt x="274574" y="78739"/>
                </a:lnTo>
                <a:lnTo>
                  <a:pt x="278892" y="82550"/>
                </a:lnTo>
                <a:lnTo>
                  <a:pt x="281432" y="84200"/>
                </a:lnTo>
                <a:lnTo>
                  <a:pt x="284225" y="85471"/>
                </a:lnTo>
                <a:lnTo>
                  <a:pt x="286893" y="86868"/>
                </a:lnTo>
                <a:lnTo>
                  <a:pt x="289814" y="88011"/>
                </a:lnTo>
                <a:lnTo>
                  <a:pt x="292608" y="89026"/>
                </a:lnTo>
                <a:lnTo>
                  <a:pt x="295528" y="90170"/>
                </a:lnTo>
                <a:lnTo>
                  <a:pt x="298323" y="91186"/>
                </a:lnTo>
                <a:lnTo>
                  <a:pt x="301117" y="92075"/>
                </a:lnTo>
                <a:lnTo>
                  <a:pt x="303784" y="93090"/>
                </a:lnTo>
                <a:lnTo>
                  <a:pt x="306324" y="94107"/>
                </a:lnTo>
                <a:lnTo>
                  <a:pt x="310642" y="96647"/>
                </a:lnTo>
                <a:lnTo>
                  <a:pt x="312420" y="98044"/>
                </a:lnTo>
                <a:lnTo>
                  <a:pt x="313690" y="99695"/>
                </a:lnTo>
                <a:lnTo>
                  <a:pt x="315087" y="101346"/>
                </a:lnTo>
                <a:lnTo>
                  <a:pt x="315722" y="103250"/>
                </a:lnTo>
                <a:lnTo>
                  <a:pt x="315722" y="107950"/>
                </a:lnTo>
                <a:lnTo>
                  <a:pt x="315341" y="109855"/>
                </a:lnTo>
                <a:lnTo>
                  <a:pt x="314325" y="111633"/>
                </a:lnTo>
                <a:lnTo>
                  <a:pt x="313436" y="113284"/>
                </a:lnTo>
                <a:lnTo>
                  <a:pt x="312166" y="114681"/>
                </a:lnTo>
                <a:lnTo>
                  <a:pt x="310388" y="115697"/>
                </a:lnTo>
                <a:lnTo>
                  <a:pt x="308737" y="116839"/>
                </a:lnTo>
                <a:lnTo>
                  <a:pt x="306704" y="117601"/>
                </a:lnTo>
                <a:lnTo>
                  <a:pt x="304419" y="118237"/>
                </a:lnTo>
                <a:lnTo>
                  <a:pt x="302006" y="118745"/>
                </a:lnTo>
                <a:lnTo>
                  <a:pt x="299466" y="118999"/>
                </a:lnTo>
                <a:lnTo>
                  <a:pt x="328172" y="118999"/>
                </a:lnTo>
                <a:lnTo>
                  <a:pt x="329887" y="115697"/>
                </a:lnTo>
                <a:lnTo>
                  <a:pt x="331597" y="112522"/>
                </a:lnTo>
                <a:lnTo>
                  <a:pt x="332359" y="108712"/>
                </a:lnTo>
                <a:lnTo>
                  <a:pt x="332359" y="100837"/>
                </a:lnTo>
                <a:lnTo>
                  <a:pt x="331724" y="97789"/>
                </a:lnTo>
                <a:lnTo>
                  <a:pt x="308991" y="80137"/>
                </a:lnTo>
                <a:lnTo>
                  <a:pt x="306197" y="79121"/>
                </a:lnTo>
                <a:lnTo>
                  <a:pt x="285623" y="65786"/>
                </a:lnTo>
                <a:lnTo>
                  <a:pt x="285623" y="61595"/>
                </a:lnTo>
                <a:lnTo>
                  <a:pt x="286003" y="59944"/>
                </a:lnTo>
                <a:lnTo>
                  <a:pt x="286766" y="58420"/>
                </a:lnTo>
                <a:lnTo>
                  <a:pt x="287400" y="57023"/>
                </a:lnTo>
                <a:lnTo>
                  <a:pt x="299974" y="51181"/>
                </a:lnTo>
                <a:lnTo>
                  <a:pt x="327660" y="51181"/>
                </a:lnTo>
                <a:lnTo>
                  <a:pt x="327660" y="49784"/>
                </a:lnTo>
                <a:lnTo>
                  <a:pt x="327521" y="49022"/>
                </a:lnTo>
                <a:lnTo>
                  <a:pt x="327406" y="47879"/>
                </a:lnTo>
                <a:lnTo>
                  <a:pt x="327151" y="46862"/>
                </a:lnTo>
                <a:lnTo>
                  <a:pt x="327025" y="46482"/>
                </a:lnTo>
                <a:lnTo>
                  <a:pt x="326517" y="45720"/>
                </a:lnTo>
                <a:lnTo>
                  <a:pt x="326009" y="45338"/>
                </a:lnTo>
                <a:lnTo>
                  <a:pt x="325247" y="44831"/>
                </a:lnTo>
                <a:lnTo>
                  <a:pt x="324612" y="44323"/>
                </a:lnTo>
                <a:lnTo>
                  <a:pt x="323596" y="43687"/>
                </a:lnTo>
                <a:lnTo>
                  <a:pt x="322072" y="43052"/>
                </a:lnTo>
                <a:lnTo>
                  <a:pt x="320675" y="42418"/>
                </a:lnTo>
                <a:lnTo>
                  <a:pt x="307975" y="39497"/>
                </a:lnTo>
                <a:lnTo>
                  <a:pt x="305562" y="39370"/>
                </a:lnTo>
                <a:close/>
              </a:path>
              <a:path w="332740" h="131445">
                <a:moveTo>
                  <a:pt x="327660" y="51181"/>
                </a:moveTo>
                <a:lnTo>
                  <a:pt x="306070" y="51181"/>
                </a:lnTo>
                <a:lnTo>
                  <a:pt x="308864" y="51562"/>
                </a:lnTo>
                <a:lnTo>
                  <a:pt x="311403" y="52197"/>
                </a:lnTo>
                <a:lnTo>
                  <a:pt x="316102" y="53594"/>
                </a:lnTo>
                <a:lnTo>
                  <a:pt x="317881" y="54483"/>
                </a:lnTo>
                <a:lnTo>
                  <a:pt x="319786" y="55245"/>
                </a:lnTo>
                <a:lnTo>
                  <a:pt x="321183" y="55880"/>
                </a:lnTo>
                <a:lnTo>
                  <a:pt x="322452" y="56642"/>
                </a:lnTo>
                <a:lnTo>
                  <a:pt x="323596" y="57276"/>
                </a:lnTo>
                <a:lnTo>
                  <a:pt x="324485" y="57658"/>
                </a:lnTo>
                <a:lnTo>
                  <a:pt x="325500" y="57658"/>
                </a:lnTo>
                <a:lnTo>
                  <a:pt x="325882" y="57531"/>
                </a:lnTo>
                <a:lnTo>
                  <a:pt x="326136" y="57276"/>
                </a:lnTo>
                <a:lnTo>
                  <a:pt x="326517" y="57150"/>
                </a:lnTo>
                <a:lnTo>
                  <a:pt x="326771" y="56769"/>
                </a:lnTo>
                <a:lnTo>
                  <a:pt x="327278" y="55752"/>
                </a:lnTo>
                <a:lnTo>
                  <a:pt x="327660" y="53594"/>
                </a:lnTo>
                <a:lnTo>
                  <a:pt x="327660" y="51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73892" y="5273040"/>
            <a:ext cx="703960" cy="13131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856211" y="5273040"/>
            <a:ext cx="418465" cy="131445"/>
          </a:xfrm>
          <a:custGeom>
            <a:avLst/>
            <a:gdLst/>
            <a:ahLst/>
            <a:cxnLst/>
            <a:rect l="l" t="t" r="r" b="b"/>
            <a:pathLst>
              <a:path w="418465" h="131445">
                <a:moveTo>
                  <a:pt x="11684" y="40639"/>
                </a:moveTo>
                <a:lnTo>
                  <a:pt x="5334" y="40639"/>
                </a:lnTo>
                <a:lnTo>
                  <a:pt x="4191" y="40767"/>
                </a:lnTo>
                <a:lnTo>
                  <a:pt x="3175" y="40767"/>
                </a:lnTo>
                <a:lnTo>
                  <a:pt x="0" y="44831"/>
                </a:lnTo>
                <a:lnTo>
                  <a:pt x="127" y="45465"/>
                </a:lnTo>
                <a:lnTo>
                  <a:pt x="381" y="46227"/>
                </a:lnTo>
                <a:lnTo>
                  <a:pt x="762" y="47244"/>
                </a:lnTo>
                <a:lnTo>
                  <a:pt x="27686" y="126746"/>
                </a:lnTo>
                <a:lnTo>
                  <a:pt x="27813" y="127381"/>
                </a:lnTo>
                <a:lnTo>
                  <a:pt x="28194" y="127888"/>
                </a:lnTo>
                <a:lnTo>
                  <a:pt x="28575" y="128270"/>
                </a:lnTo>
                <a:lnTo>
                  <a:pt x="28956" y="128777"/>
                </a:lnTo>
                <a:lnTo>
                  <a:pt x="29591" y="129159"/>
                </a:lnTo>
                <a:lnTo>
                  <a:pt x="30480" y="129412"/>
                </a:lnTo>
                <a:lnTo>
                  <a:pt x="31369" y="129539"/>
                </a:lnTo>
                <a:lnTo>
                  <a:pt x="32385" y="129794"/>
                </a:lnTo>
                <a:lnTo>
                  <a:pt x="35052" y="130048"/>
                </a:lnTo>
                <a:lnTo>
                  <a:pt x="42672" y="130048"/>
                </a:lnTo>
                <a:lnTo>
                  <a:pt x="44069" y="129921"/>
                </a:lnTo>
                <a:lnTo>
                  <a:pt x="45466" y="129921"/>
                </a:lnTo>
                <a:lnTo>
                  <a:pt x="50419" y="126746"/>
                </a:lnTo>
                <a:lnTo>
                  <a:pt x="54350" y="113411"/>
                </a:lnTo>
                <a:lnTo>
                  <a:pt x="40005" y="113411"/>
                </a:lnTo>
                <a:lnTo>
                  <a:pt x="17566" y="43687"/>
                </a:lnTo>
                <a:lnTo>
                  <a:pt x="17272" y="43052"/>
                </a:lnTo>
                <a:lnTo>
                  <a:pt x="17145" y="42545"/>
                </a:lnTo>
                <a:lnTo>
                  <a:pt x="16764" y="42163"/>
                </a:lnTo>
                <a:lnTo>
                  <a:pt x="16510" y="41783"/>
                </a:lnTo>
                <a:lnTo>
                  <a:pt x="16129" y="41401"/>
                </a:lnTo>
                <a:lnTo>
                  <a:pt x="15494" y="41275"/>
                </a:lnTo>
                <a:lnTo>
                  <a:pt x="14859" y="41021"/>
                </a:lnTo>
                <a:lnTo>
                  <a:pt x="13970" y="40894"/>
                </a:lnTo>
                <a:lnTo>
                  <a:pt x="11684" y="40639"/>
                </a:lnTo>
                <a:close/>
              </a:path>
              <a:path w="418465" h="131445">
                <a:moveTo>
                  <a:pt x="84621" y="65150"/>
                </a:moveTo>
                <a:lnTo>
                  <a:pt x="68580" y="65150"/>
                </a:lnTo>
                <a:lnTo>
                  <a:pt x="68834" y="66039"/>
                </a:lnTo>
                <a:lnTo>
                  <a:pt x="88138" y="126746"/>
                </a:lnTo>
                <a:lnTo>
                  <a:pt x="88392" y="127381"/>
                </a:lnTo>
                <a:lnTo>
                  <a:pt x="88646" y="127888"/>
                </a:lnTo>
                <a:lnTo>
                  <a:pt x="89027" y="128270"/>
                </a:lnTo>
                <a:lnTo>
                  <a:pt x="89408" y="128777"/>
                </a:lnTo>
                <a:lnTo>
                  <a:pt x="90043" y="129159"/>
                </a:lnTo>
                <a:lnTo>
                  <a:pt x="90932" y="129412"/>
                </a:lnTo>
                <a:lnTo>
                  <a:pt x="91821" y="129539"/>
                </a:lnTo>
                <a:lnTo>
                  <a:pt x="92964" y="129794"/>
                </a:lnTo>
                <a:lnTo>
                  <a:pt x="95758" y="130048"/>
                </a:lnTo>
                <a:lnTo>
                  <a:pt x="103505" y="130048"/>
                </a:lnTo>
                <a:lnTo>
                  <a:pt x="104775" y="129921"/>
                </a:lnTo>
                <a:lnTo>
                  <a:pt x="106172" y="129921"/>
                </a:lnTo>
                <a:lnTo>
                  <a:pt x="107315" y="129667"/>
                </a:lnTo>
                <a:lnTo>
                  <a:pt x="108839" y="129159"/>
                </a:lnTo>
                <a:lnTo>
                  <a:pt x="109474" y="128905"/>
                </a:lnTo>
                <a:lnTo>
                  <a:pt x="109855" y="128397"/>
                </a:lnTo>
                <a:lnTo>
                  <a:pt x="110363" y="128015"/>
                </a:lnTo>
                <a:lnTo>
                  <a:pt x="110871" y="126746"/>
                </a:lnTo>
                <a:lnTo>
                  <a:pt x="115408" y="113411"/>
                </a:lnTo>
                <a:lnTo>
                  <a:pt x="99949" y="113411"/>
                </a:lnTo>
                <a:lnTo>
                  <a:pt x="84621" y="65150"/>
                </a:lnTo>
                <a:close/>
              </a:path>
              <a:path w="418465" h="131445">
                <a:moveTo>
                  <a:pt x="72136" y="40639"/>
                </a:moveTo>
                <a:lnTo>
                  <a:pt x="66167" y="40639"/>
                </a:lnTo>
                <a:lnTo>
                  <a:pt x="65024" y="40767"/>
                </a:lnTo>
                <a:lnTo>
                  <a:pt x="63119" y="41021"/>
                </a:lnTo>
                <a:lnTo>
                  <a:pt x="62611" y="41275"/>
                </a:lnTo>
                <a:lnTo>
                  <a:pt x="61976" y="41401"/>
                </a:lnTo>
                <a:lnTo>
                  <a:pt x="61468" y="41783"/>
                </a:lnTo>
                <a:lnTo>
                  <a:pt x="61214" y="42163"/>
                </a:lnTo>
                <a:lnTo>
                  <a:pt x="60833" y="42545"/>
                </a:lnTo>
                <a:lnTo>
                  <a:pt x="60706" y="43052"/>
                </a:lnTo>
                <a:lnTo>
                  <a:pt x="60515" y="43434"/>
                </a:lnTo>
                <a:lnTo>
                  <a:pt x="60414" y="43687"/>
                </a:lnTo>
                <a:lnTo>
                  <a:pt x="40132" y="112649"/>
                </a:lnTo>
                <a:lnTo>
                  <a:pt x="40005" y="113411"/>
                </a:lnTo>
                <a:lnTo>
                  <a:pt x="54350" y="113411"/>
                </a:lnTo>
                <a:lnTo>
                  <a:pt x="68580" y="65150"/>
                </a:lnTo>
                <a:lnTo>
                  <a:pt x="84621" y="65150"/>
                </a:lnTo>
                <a:lnTo>
                  <a:pt x="77692" y="43307"/>
                </a:lnTo>
                <a:lnTo>
                  <a:pt x="77597" y="42925"/>
                </a:lnTo>
                <a:lnTo>
                  <a:pt x="77343" y="42418"/>
                </a:lnTo>
                <a:lnTo>
                  <a:pt x="77089" y="42163"/>
                </a:lnTo>
                <a:lnTo>
                  <a:pt x="76835" y="41783"/>
                </a:lnTo>
                <a:lnTo>
                  <a:pt x="76327" y="41401"/>
                </a:lnTo>
                <a:lnTo>
                  <a:pt x="75692" y="41275"/>
                </a:lnTo>
                <a:lnTo>
                  <a:pt x="75184" y="41021"/>
                </a:lnTo>
                <a:lnTo>
                  <a:pt x="74295" y="40894"/>
                </a:lnTo>
                <a:lnTo>
                  <a:pt x="72136" y="40639"/>
                </a:lnTo>
                <a:close/>
              </a:path>
              <a:path w="418465" h="131445">
                <a:moveTo>
                  <a:pt x="133985" y="40639"/>
                </a:moveTo>
                <a:lnTo>
                  <a:pt x="127762" y="40639"/>
                </a:lnTo>
                <a:lnTo>
                  <a:pt x="125476" y="40894"/>
                </a:lnTo>
                <a:lnTo>
                  <a:pt x="124587" y="41021"/>
                </a:lnTo>
                <a:lnTo>
                  <a:pt x="123952" y="41275"/>
                </a:lnTo>
                <a:lnTo>
                  <a:pt x="123317" y="41401"/>
                </a:lnTo>
                <a:lnTo>
                  <a:pt x="122555" y="42163"/>
                </a:lnTo>
                <a:lnTo>
                  <a:pt x="122301" y="42545"/>
                </a:lnTo>
                <a:lnTo>
                  <a:pt x="122110" y="42925"/>
                </a:lnTo>
                <a:lnTo>
                  <a:pt x="99949" y="112649"/>
                </a:lnTo>
                <a:lnTo>
                  <a:pt x="99949" y="113411"/>
                </a:lnTo>
                <a:lnTo>
                  <a:pt x="115408" y="113411"/>
                </a:lnTo>
                <a:lnTo>
                  <a:pt x="137922" y="47244"/>
                </a:lnTo>
                <a:lnTo>
                  <a:pt x="138303" y="46227"/>
                </a:lnTo>
                <a:lnTo>
                  <a:pt x="138557" y="45465"/>
                </a:lnTo>
                <a:lnTo>
                  <a:pt x="138684" y="44831"/>
                </a:lnTo>
                <a:lnTo>
                  <a:pt x="138811" y="44323"/>
                </a:lnTo>
                <a:lnTo>
                  <a:pt x="138684" y="42163"/>
                </a:lnTo>
                <a:lnTo>
                  <a:pt x="138303" y="41656"/>
                </a:lnTo>
                <a:lnTo>
                  <a:pt x="137922" y="41401"/>
                </a:lnTo>
                <a:lnTo>
                  <a:pt x="137287" y="41148"/>
                </a:lnTo>
                <a:lnTo>
                  <a:pt x="136779" y="40894"/>
                </a:lnTo>
                <a:lnTo>
                  <a:pt x="135890" y="40767"/>
                </a:lnTo>
                <a:lnTo>
                  <a:pt x="135001" y="40767"/>
                </a:lnTo>
                <a:lnTo>
                  <a:pt x="133985" y="40639"/>
                </a:lnTo>
                <a:close/>
              </a:path>
              <a:path w="418465" h="131445">
                <a:moveTo>
                  <a:pt x="205994" y="39370"/>
                </a:moveTo>
                <a:lnTo>
                  <a:pt x="190627" y="39370"/>
                </a:lnTo>
                <a:lnTo>
                  <a:pt x="183769" y="40512"/>
                </a:lnTo>
                <a:lnTo>
                  <a:pt x="154305" y="67310"/>
                </a:lnTo>
                <a:lnTo>
                  <a:pt x="151511" y="79248"/>
                </a:lnTo>
                <a:lnTo>
                  <a:pt x="151619" y="93980"/>
                </a:lnTo>
                <a:lnTo>
                  <a:pt x="182245" y="130301"/>
                </a:lnTo>
                <a:lnTo>
                  <a:pt x="188849" y="131318"/>
                </a:lnTo>
                <a:lnTo>
                  <a:pt x="204216" y="131318"/>
                </a:lnTo>
                <a:lnTo>
                  <a:pt x="211074" y="130175"/>
                </a:lnTo>
                <a:lnTo>
                  <a:pt x="217043" y="127762"/>
                </a:lnTo>
                <a:lnTo>
                  <a:pt x="222885" y="125475"/>
                </a:lnTo>
                <a:lnTo>
                  <a:pt x="227838" y="122300"/>
                </a:lnTo>
                <a:lnTo>
                  <a:pt x="231536" y="118363"/>
                </a:lnTo>
                <a:lnTo>
                  <a:pt x="191897" y="118363"/>
                </a:lnTo>
                <a:lnTo>
                  <a:pt x="187325" y="117475"/>
                </a:lnTo>
                <a:lnTo>
                  <a:pt x="183769" y="115697"/>
                </a:lnTo>
                <a:lnTo>
                  <a:pt x="180086" y="113919"/>
                </a:lnTo>
                <a:lnTo>
                  <a:pt x="177165" y="111633"/>
                </a:lnTo>
                <a:lnTo>
                  <a:pt x="168910" y="80263"/>
                </a:lnTo>
                <a:lnTo>
                  <a:pt x="169545" y="75946"/>
                </a:lnTo>
                <a:lnTo>
                  <a:pt x="184785" y="54610"/>
                </a:lnTo>
                <a:lnTo>
                  <a:pt x="188468" y="52959"/>
                </a:lnTo>
                <a:lnTo>
                  <a:pt x="192786" y="52197"/>
                </a:lnTo>
                <a:lnTo>
                  <a:pt x="233143" y="52197"/>
                </a:lnTo>
                <a:lnTo>
                  <a:pt x="228473" y="47371"/>
                </a:lnTo>
                <a:lnTo>
                  <a:pt x="223901" y="44450"/>
                </a:lnTo>
                <a:lnTo>
                  <a:pt x="212598" y="40386"/>
                </a:lnTo>
                <a:lnTo>
                  <a:pt x="205994" y="39370"/>
                </a:lnTo>
                <a:close/>
              </a:path>
              <a:path w="418465" h="131445">
                <a:moveTo>
                  <a:pt x="233143" y="52197"/>
                </a:moveTo>
                <a:lnTo>
                  <a:pt x="203200" y="52197"/>
                </a:lnTo>
                <a:lnTo>
                  <a:pt x="207772" y="53086"/>
                </a:lnTo>
                <a:lnTo>
                  <a:pt x="211328" y="54737"/>
                </a:lnTo>
                <a:lnTo>
                  <a:pt x="225933" y="91186"/>
                </a:lnTo>
                <a:lnTo>
                  <a:pt x="225425" y="94742"/>
                </a:lnTo>
                <a:lnTo>
                  <a:pt x="224409" y="98806"/>
                </a:lnTo>
                <a:lnTo>
                  <a:pt x="223266" y="102743"/>
                </a:lnTo>
                <a:lnTo>
                  <a:pt x="221615" y="106299"/>
                </a:lnTo>
                <a:lnTo>
                  <a:pt x="219202" y="109220"/>
                </a:lnTo>
                <a:lnTo>
                  <a:pt x="216916" y="112140"/>
                </a:lnTo>
                <a:lnTo>
                  <a:pt x="213868" y="114300"/>
                </a:lnTo>
                <a:lnTo>
                  <a:pt x="210185" y="115950"/>
                </a:lnTo>
                <a:lnTo>
                  <a:pt x="206629" y="117601"/>
                </a:lnTo>
                <a:lnTo>
                  <a:pt x="202311" y="118363"/>
                </a:lnTo>
                <a:lnTo>
                  <a:pt x="231536" y="118363"/>
                </a:lnTo>
                <a:lnTo>
                  <a:pt x="235585" y="113919"/>
                </a:lnTo>
                <a:lnTo>
                  <a:pt x="238633" y="108965"/>
                </a:lnTo>
                <a:lnTo>
                  <a:pt x="240538" y="103250"/>
                </a:lnTo>
                <a:lnTo>
                  <a:pt x="242570" y="97536"/>
                </a:lnTo>
                <a:lnTo>
                  <a:pt x="243586" y="91186"/>
                </a:lnTo>
                <a:lnTo>
                  <a:pt x="243586" y="77470"/>
                </a:lnTo>
                <a:lnTo>
                  <a:pt x="242570" y="71120"/>
                </a:lnTo>
                <a:lnTo>
                  <a:pt x="240665" y="65532"/>
                </a:lnTo>
                <a:lnTo>
                  <a:pt x="238887" y="59944"/>
                </a:lnTo>
                <a:lnTo>
                  <a:pt x="236093" y="55245"/>
                </a:lnTo>
                <a:lnTo>
                  <a:pt x="233143" y="52197"/>
                </a:lnTo>
                <a:close/>
              </a:path>
              <a:path w="418465" h="131445">
                <a:moveTo>
                  <a:pt x="278003" y="40639"/>
                </a:moveTo>
                <a:lnTo>
                  <a:pt x="272415" y="40639"/>
                </a:lnTo>
                <a:lnTo>
                  <a:pt x="270510" y="40894"/>
                </a:lnTo>
                <a:lnTo>
                  <a:pt x="267970" y="42290"/>
                </a:lnTo>
                <a:lnTo>
                  <a:pt x="267716" y="42545"/>
                </a:lnTo>
                <a:lnTo>
                  <a:pt x="267716" y="128143"/>
                </a:lnTo>
                <a:lnTo>
                  <a:pt x="267970" y="128524"/>
                </a:lnTo>
                <a:lnTo>
                  <a:pt x="268605" y="129159"/>
                </a:lnTo>
                <a:lnTo>
                  <a:pt x="269367" y="129412"/>
                </a:lnTo>
                <a:lnTo>
                  <a:pt x="270002" y="129539"/>
                </a:lnTo>
                <a:lnTo>
                  <a:pt x="270891" y="129794"/>
                </a:lnTo>
                <a:lnTo>
                  <a:pt x="273050" y="130048"/>
                </a:lnTo>
                <a:lnTo>
                  <a:pt x="279146" y="130048"/>
                </a:lnTo>
                <a:lnTo>
                  <a:pt x="284480" y="72136"/>
                </a:lnTo>
                <a:lnTo>
                  <a:pt x="286893" y="68707"/>
                </a:lnTo>
                <a:lnTo>
                  <a:pt x="289052" y="65912"/>
                </a:lnTo>
                <a:lnTo>
                  <a:pt x="291084" y="63500"/>
                </a:lnTo>
                <a:lnTo>
                  <a:pt x="292989" y="61087"/>
                </a:lnTo>
                <a:lnTo>
                  <a:pt x="294894" y="59309"/>
                </a:lnTo>
                <a:lnTo>
                  <a:pt x="296672" y="57785"/>
                </a:lnTo>
                <a:lnTo>
                  <a:pt x="298577" y="56387"/>
                </a:lnTo>
                <a:lnTo>
                  <a:pt x="299815" y="55625"/>
                </a:lnTo>
                <a:lnTo>
                  <a:pt x="282829" y="55625"/>
                </a:lnTo>
                <a:lnTo>
                  <a:pt x="282702" y="42545"/>
                </a:lnTo>
                <a:lnTo>
                  <a:pt x="282448" y="42290"/>
                </a:lnTo>
                <a:lnTo>
                  <a:pt x="282321" y="41910"/>
                </a:lnTo>
                <a:lnTo>
                  <a:pt x="281940" y="41529"/>
                </a:lnTo>
                <a:lnTo>
                  <a:pt x="281305" y="41275"/>
                </a:lnTo>
                <a:lnTo>
                  <a:pt x="280797" y="41021"/>
                </a:lnTo>
                <a:lnTo>
                  <a:pt x="280035" y="40894"/>
                </a:lnTo>
                <a:lnTo>
                  <a:pt x="278003" y="40639"/>
                </a:lnTo>
                <a:close/>
              </a:path>
              <a:path w="418465" h="131445">
                <a:moveTo>
                  <a:pt x="321225" y="53848"/>
                </a:moveTo>
                <a:lnTo>
                  <a:pt x="308356" y="53848"/>
                </a:lnTo>
                <a:lnTo>
                  <a:pt x="309626" y="53975"/>
                </a:lnTo>
                <a:lnTo>
                  <a:pt x="312166" y="54483"/>
                </a:lnTo>
                <a:lnTo>
                  <a:pt x="315214" y="55245"/>
                </a:lnTo>
                <a:lnTo>
                  <a:pt x="316103" y="55499"/>
                </a:lnTo>
                <a:lnTo>
                  <a:pt x="316865" y="55880"/>
                </a:lnTo>
                <a:lnTo>
                  <a:pt x="317627" y="56134"/>
                </a:lnTo>
                <a:lnTo>
                  <a:pt x="318389" y="56261"/>
                </a:lnTo>
                <a:lnTo>
                  <a:pt x="319405" y="56261"/>
                </a:lnTo>
                <a:lnTo>
                  <a:pt x="319913" y="56134"/>
                </a:lnTo>
                <a:lnTo>
                  <a:pt x="320167" y="55880"/>
                </a:lnTo>
                <a:lnTo>
                  <a:pt x="320675" y="55118"/>
                </a:lnTo>
                <a:lnTo>
                  <a:pt x="321183" y="54101"/>
                </a:lnTo>
                <a:lnTo>
                  <a:pt x="321225" y="53848"/>
                </a:lnTo>
                <a:close/>
              </a:path>
              <a:path w="418465" h="131445">
                <a:moveTo>
                  <a:pt x="309880" y="39370"/>
                </a:moveTo>
                <a:lnTo>
                  <a:pt x="306070" y="39370"/>
                </a:lnTo>
                <a:lnTo>
                  <a:pt x="304038" y="39497"/>
                </a:lnTo>
                <a:lnTo>
                  <a:pt x="300228" y="40512"/>
                </a:lnTo>
                <a:lnTo>
                  <a:pt x="298196" y="41275"/>
                </a:lnTo>
                <a:lnTo>
                  <a:pt x="296291" y="42545"/>
                </a:lnTo>
                <a:lnTo>
                  <a:pt x="294259" y="43687"/>
                </a:lnTo>
                <a:lnTo>
                  <a:pt x="282829" y="55625"/>
                </a:lnTo>
                <a:lnTo>
                  <a:pt x="299815" y="55625"/>
                </a:lnTo>
                <a:lnTo>
                  <a:pt x="300228" y="55372"/>
                </a:lnTo>
                <a:lnTo>
                  <a:pt x="303530" y="54101"/>
                </a:lnTo>
                <a:lnTo>
                  <a:pt x="305181" y="53848"/>
                </a:lnTo>
                <a:lnTo>
                  <a:pt x="321225" y="53848"/>
                </a:lnTo>
                <a:lnTo>
                  <a:pt x="321325" y="52324"/>
                </a:lnTo>
                <a:lnTo>
                  <a:pt x="321310" y="44069"/>
                </a:lnTo>
                <a:lnTo>
                  <a:pt x="320929" y="42925"/>
                </a:lnTo>
                <a:lnTo>
                  <a:pt x="320802" y="42672"/>
                </a:lnTo>
                <a:lnTo>
                  <a:pt x="320675" y="42290"/>
                </a:lnTo>
                <a:lnTo>
                  <a:pt x="320421" y="42037"/>
                </a:lnTo>
                <a:lnTo>
                  <a:pt x="320040" y="41783"/>
                </a:lnTo>
                <a:lnTo>
                  <a:pt x="319659" y="41401"/>
                </a:lnTo>
                <a:lnTo>
                  <a:pt x="318897" y="41148"/>
                </a:lnTo>
                <a:lnTo>
                  <a:pt x="317881" y="40767"/>
                </a:lnTo>
                <a:lnTo>
                  <a:pt x="315849" y="40259"/>
                </a:lnTo>
                <a:lnTo>
                  <a:pt x="313309" y="39750"/>
                </a:lnTo>
                <a:lnTo>
                  <a:pt x="312166" y="39497"/>
                </a:lnTo>
                <a:lnTo>
                  <a:pt x="311023" y="39497"/>
                </a:lnTo>
                <a:lnTo>
                  <a:pt x="309880" y="39370"/>
                </a:lnTo>
                <a:close/>
              </a:path>
              <a:path w="418465" h="131445">
                <a:moveTo>
                  <a:pt x="353822" y="0"/>
                </a:moveTo>
                <a:lnTo>
                  <a:pt x="347726" y="0"/>
                </a:lnTo>
                <a:lnTo>
                  <a:pt x="345567" y="254"/>
                </a:lnTo>
                <a:lnTo>
                  <a:pt x="344678" y="508"/>
                </a:lnTo>
                <a:lnTo>
                  <a:pt x="344043" y="762"/>
                </a:lnTo>
                <a:lnTo>
                  <a:pt x="343281" y="1015"/>
                </a:lnTo>
                <a:lnTo>
                  <a:pt x="342900" y="1270"/>
                </a:lnTo>
                <a:lnTo>
                  <a:pt x="342392" y="2032"/>
                </a:lnTo>
                <a:lnTo>
                  <a:pt x="342392" y="128143"/>
                </a:lnTo>
                <a:lnTo>
                  <a:pt x="342646" y="128524"/>
                </a:lnTo>
                <a:lnTo>
                  <a:pt x="343281" y="129159"/>
                </a:lnTo>
                <a:lnTo>
                  <a:pt x="344043" y="129412"/>
                </a:lnTo>
                <a:lnTo>
                  <a:pt x="344678" y="129539"/>
                </a:lnTo>
                <a:lnTo>
                  <a:pt x="345567" y="129794"/>
                </a:lnTo>
                <a:lnTo>
                  <a:pt x="347726" y="130048"/>
                </a:lnTo>
                <a:lnTo>
                  <a:pt x="353822" y="130048"/>
                </a:lnTo>
                <a:lnTo>
                  <a:pt x="359156" y="80772"/>
                </a:lnTo>
                <a:lnTo>
                  <a:pt x="379782" y="80772"/>
                </a:lnTo>
                <a:lnTo>
                  <a:pt x="377952" y="78612"/>
                </a:lnTo>
                <a:lnTo>
                  <a:pt x="359156" y="78612"/>
                </a:lnTo>
                <a:lnTo>
                  <a:pt x="359029" y="2032"/>
                </a:lnTo>
                <a:lnTo>
                  <a:pt x="358521" y="1270"/>
                </a:lnTo>
                <a:lnTo>
                  <a:pt x="358013" y="1015"/>
                </a:lnTo>
                <a:lnTo>
                  <a:pt x="357378" y="762"/>
                </a:lnTo>
                <a:lnTo>
                  <a:pt x="356870" y="508"/>
                </a:lnTo>
                <a:lnTo>
                  <a:pt x="355981" y="254"/>
                </a:lnTo>
                <a:lnTo>
                  <a:pt x="353822" y="0"/>
                </a:lnTo>
                <a:close/>
              </a:path>
              <a:path w="418465" h="131445">
                <a:moveTo>
                  <a:pt x="379782" y="80772"/>
                </a:moveTo>
                <a:lnTo>
                  <a:pt x="359156" y="80772"/>
                </a:lnTo>
                <a:lnTo>
                  <a:pt x="398018" y="127126"/>
                </a:lnTo>
                <a:lnTo>
                  <a:pt x="398526" y="127635"/>
                </a:lnTo>
                <a:lnTo>
                  <a:pt x="398907" y="128143"/>
                </a:lnTo>
                <a:lnTo>
                  <a:pt x="399923" y="128905"/>
                </a:lnTo>
                <a:lnTo>
                  <a:pt x="400558" y="129286"/>
                </a:lnTo>
                <a:lnTo>
                  <a:pt x="401447" y="129539"/>
                </a:lnTo>
                <a:lnTo>
                  <a:pt x="402209" y="129667"/>
                </a:lnTo>
                <a:lnTo>
                  <a:pt x="403225" y="129921"/>
                </a:lnTo>
                <a:lnTo>
                  <a:pt x="404495" y="129921"/>
                </a:lnTo>
                <a:lnTo>
                  <a:pt x="405638" y="130048"/>
                </a:lnTo>
                <a:lnTo>
                  <a:pt x="412242" y="130048"/>
                </a:lnTo>
                <a:lnTo>
                  <a:pt x="414528" y="129794"/>
                </a:lnTo>
                <a:lnTo>
                  <a:pt x="415417" y="129539"/>
                </a:lnTo>
                <a:lnTo>
                  <a:pt x="416179" y="129412"/>
                </a:lnTo>
                <a:lnTo>
                  <a:pt x="416814" y="129159"/>
                </a:lnTo>
                <a:lnTo>
                  <a:pt x="417195" y="128777"/>
                </a:lnTo>
                <a:lnTo>
                  <a:pt x="417449" y="128397"/>
                </a:lnTo>
                <a:lnTo>
                  <a:pt x="417830" y="128015"/>
                </a:lnTo>
                <a:lnTo>
                  <a:pt x="415417" y="122809"/>
                </a:lnTo>
                <a:lnTo>
                  <a:pt x="379782" y="80772"/>
                </a:lnTo>
                <a:close/>
              </a:path>
              <a:path w="418465" h="131445">
                <a:moveTo>
                  <a:pt x="408305" y="40639"/>
                </a:moveTo>
                <a:lnTo>
                  <a:pt x="402082" y="40639"/>
                </a:lnTo>
                <a:lnTo>
                  <a:pt x="398780" y="41021"/>
                </a:lnTo>
                <a:lnTo>
                  <a:pt x="397002" y="41529"/>
                </a:lnTo>
                <a:lnTo>
                  <a:pt x="395732" y="42290"/>
                </a:lnTo>
                <a:lnTo>
                  <a:pt x="394462" y="43307"/>
                </a:lnTo>
                <a:lnTo>
                  <a:pt x="359156" y="78612"/>
                </a:lnTo>
                <a:lnTo>
                  <a:pt x="377952" y="78612"/>
                </a:lnTo>
                <a:lnTo>
                  <a:pt x="411353" y="48260"/>
                </a:lnTo>
                <a:lnTo>
                  <a:pt x="412369" y="47244"/>
                </a:lnTo>
                <a:lnTo>
                  <a:pt x="413131" y="46355"/>
                </a:lnTo>
                <a:lnTo>
                  <a:pt x="413512" y="45593"/>
                </a:lnTo>
                <a:lnTo>
                  <a:pt x="414020" y="44831"/>
                </a:lnTo>
                <a:lnTo>
                  <a:pt x="414274" y="44196"/>
                </a:lnTo>
                <a:lnTo>
                  <a:pt x="414274" y="42799"/>
                </a:lnTo>
                <a:lnTo>
                  <a:pt x="413512" y="41656"/>
                </a:lnTo>
                <a:lnTo>
                  <a:pt x="413004" y="41401"/>
                </a:lnTo>
                <a:lnTo>
                  <a:pt x="412242" y="41275"/>
                </a:lnTo>
                <a:lnTo>
                  <a:pt x="411480" y="41021"/>
                </a:lnTo>
                <a:lnTo>
                  <a:pt x="410591" y="40894"/>
                </a:lnTo>
                <a:lnTo>
                  <a:pt x="408305" y="40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349480" y="5273421"/>
            <a:ext cx="836168" cy="1630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68197" y="5312409"/>
            <a:ext cx="75565" cy="919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431519" y="5312409"/>
            <a:ext cx="343535" cy="92075"/>
          </a:xfrm>
          <a:custGeom>
            <a:avLst/>
            <a:gdLst/>
            <a:ahLst/>
            <a:cxnLst/>
            <a:rect l="l" t="t" r="r" b="b"/>
            <a:pathLst>
              <a:path w="343534" h="92075">
                <a:moveTo>
                  <a:pt x="10287" y="1269"/>
                </a:moveTo>
                <a:lnTo>
                  <a:pt x="4699" y="1269"/>
                </a:lnTo>
                <a:lnTo>
                  <a:pt x="2794" y="1524"/>
                </a:lnTo>
                <a:lnTo>
                  <a:pt x="253" y="2920"/>
                </a:lnTo>
                <a:lnTo>
                  <a:pt x="0" y="3175"/>
                </a:lnTo>
                <a:lnTo>
                  <a:pt x="0" y="88773"/>
                </a:lnTo>
                <a:lnTo>
                  <a:pt x="253" y="89153"/>
                </a:lnTo>
                <a:lnTo>
                  <a:pt x="889" y="89788"/>
                </a:lnTo>
                <a:lnTo>
                  <a:pt x="1651" y="90042"/>
                </a:lnTo>
                <a:lnTo>
                  <a:pt x="2286" y="90169"/>
                </a:lnTo>
                <a:lnTo>
                  <a:pt x="3048" y="90424"/>
                </a:lnTo>
                <a:lnTo>
                  <a:pt x="5334" y="90677"/>
                </a:lnTo>
                <a:lnTo>
                  <a:pt x="11430" y="90677"/>
                </a:lnTo>
                <a:lnTo>
                  <a:pt x="16764" y="29337"/>
                </a:lnTo>
                <a:lnTo>
                  <a:pt x="21463" y="24002"/>
                </a:lnTo>
                <a:lnTo>
                  <a:pt x="25908" y="20065"/>
                </a:lnTo>
                <a:lnTo>
                  <a:pt x="30099" y="17399"/>
                </a:lnTo>
                <a:lnTo>
                  <a:pt x="33337" y="15239"/>
                </a:lnTo>
                <a:lnTo>
                  <a:pt x="15113" y="15239"/>
                </a:lnTo>
                <a:lnTo>
                  <a:pt x="14986" y="3175"/>
                </a:lnTo>
                <a:lnTo>
                  <a:pt x="14732" y="2920"/>
                </a:lnTo>
                <a:lnTo>
                  <a:pt x="14605" y="2539"/>
                </a:lnTo>
                <a:lnTo>
                  <a:pt x="14224" y="2159"/>
                </a:lnTo>
                <a:lnTo>
                  <a:pt x="13589" y="1904"/>
                </a:lnTo>
                <a:lnTo>
                  <a:pt x="13081" y="1650"/>
                </a:lnTo>
                <a:lnTo>
                  <a:pt x="12319" y="1524"/>
                </a:lnTo>
                <a:lnTo>
                  <a:pt x="10287" y="1269"/>
                </a:lnTo>
                <a:close/>
              </a:path>
              <a:path w="343534" h="92075">
                <a:moveTo>
                  <a:pt x="74326" y="13207"/>
                </a:moveTo>
                <a:lnTo>
                  <a:pt x="46101" y="13207"/>
                </a:lnTo>
                <a:lnTo>
                  <a:pt x="48895" y="13842"/>
                </a:lnTo>
                <a:lnTo>
                  <a:pt x="51435" y="14859"/>
                </a:lnTo>
                <a:lnTo>
                  <a:pt x="62484" y="88773"/>
                </a:lnTo>
                <a:lnTo>
                  <a:pt x="62738" y="89153"/>
                </a:lnTo>
                <a:lnTo>
                  <a:pt x="62992" y="89407"/>
                </a:lnTo>
                <a:lnTo>
                  <a:pt x="63500" y="89788"/>
                </a:lnTo>
                <a:lnTo>
                  <a:pt x="64008" y="90042"/>
                </a:lnTo>
                <a:lnTo>
                  <a:pt x="64643" y="90169"/>
                </a:lnTo>
                <a:lnTo>
                  <a:pt x="65532" y="90424"/>
                </a:lnTo>
                <a:lnTo>
                  <a:pt x="67691" y="90677"/>
                </a:lnTo>
                <a:lnTo>
                  <a:pt x="73787" y="90677"/>
                </a:lnTo>
                <a:lnTo>
                  <a:pt x="75946" y="90424"/>
                </a:lnTo>
                <a:lnTo>
                  <a:pt x="76835" y="90169"/>
                </a:lnTo>
                <a:lnTo>
                  <a:pt x="77470" y="90042"/>
                </a:lnTo>
                <a:lnTo>
                  <a:pt x="78105" y="89788"/>
                </a:lnTo>
                <a:lnTo>
                  <a:pt x="79121" y="88773"/>
                </a:lnTo>
                <a:lnTo>
                  <a:pt x="79057" y="29337"/>
                </a:lnTo>
                <a:lnTo>
                  <a:pt x="78613" y="25780"/>
                </a:lnTo>
                <a:lnTo>
                  <a:pt x="77470" y="21462"/>
                </a:lnTo>
                <a:lnTo>
                  <a:pt x="76326" y="17272"/>
                </a:lnTo>
                <a:lnTo>
                  <a:pt x="74549" y="13462"/>
                </a:lnTo>
                <a:lnTo>
                  <a:pt x="74326" y="13207"/>
                </a:lnTo>
                <a:close/>
              </a:path>
              <a:path w="343534" h="92075">
                <a:moveTo>
                  <a:pt x="52451" y="0"/>
                </a:moveTo>
                <a:lnTo>
                  <a:pt x="41021" y="0"/>
                </a:lnTo>
                <a:lnTo>
                  <a:pt x="35814" y="1142"/>
                </a:lnTo>
                <a:lnTo>
                  <a:pt x="30607" y="3555"/>
                </a:lnTo>
                <a:lnTo>
                  <a:pt x="25526" y="6095"/>
                </a:lnTo>
                <a:lnTo>
                  <a:pt x="20320" y="9905"/>
                </a:lnTo>
                <a:lnTo>
                  <a:pt x="15113" y="15239"/>
                </a:lnTo>
                <a:lnTo>
                  <a:pt x="33337" y="15239"/>
                </a:lnTo>
                <a:lnTo>
                  <a:pt x="34290" y="14604"/>
                </a:lnTo>
                <a:lnTo>
                  <a:pt x="38608" y="13207"/>
                </a:lnTo>
                <a:lnTo>
                  <a:pt x="74326" y="13207"/>
                </a:lnTo>
                <a:lnTo>
                  <a:pt x="71882" y="10413"/>
                </a:lnTo>
                <a:lnTo>
                  <a:pt x="69342" y="7238"/>
                </a:lnTo>
                <a:lnTo>
                  <a:pt x="65913" y="4699"/>
                </a:lnTo>
                <a:lnTo>
                  <a:pt x="57531" y="888"/>
                </a:lnTo>
                <a:lnTo>
                  <a:pt x="52451" y="0"/>
                </a:lnTo>
                <a:close/>
              </a:path>
              <a:path w="343534" h="92075">
                <a:moveTo>
                  <a:pt x="154940" y="0"/>
                </a:moveTo>
                <a:lnTo>
                  <a:pt x="140970" y="0"/>
                </a:lnTo>
                <a:lnTo>
                  <a:pt x="134874" y="1015"/>
                </a:lnTo>
                <a:lnTo>
                  <a:pt x="104521" y="32638"/>
                </a:lnTo>
                <a:lnTo>
                  <a:pt x="103505" y="39115"/>
                </a:lnTo>
                <a:lnTo>
                  <a:pt x="103505" y="53975"/>
                </a:lnTo>
                <a:lnTo>
                  <a:pt x="115316" y="80517"/>
                </a:lnTo>
                <a:lnTo>
                  <a:pt x="119126" y="84327"/>
                </a:lnTo>
                <a:lnTo>
                  <a:pt x="123951" y="87122"/>
                </a:lnTo>
                <a:lnTo>
                  <a:pt x="135382" y="90931"/>
                </a:lnTo>
                <a:lnTo>
                  <a:pt x="141986" y="91948"/>
                </a:lnTo>
                <a:lnTo>
                  <a:pt x="153924" y="91948"/>
                </a:lnTo>
                <a:lnTo>
                  <a:pt x="179197" y="86740"/>
                </a:lnTo>
                <a:lnTo>
                  <a:pt x="181101" y="85978"/>
                </a:lnTo>
                <a:lnTo>
                  <a:pt x="182118" y="85470"/>
                </a:lnTo>
                <a:lnTo>
                  <a:pt x="182880" y="84709"/>
                </a:lnTo>
                <a:lnTo>
                  <a:pt x="183261" y="84454"/>
                </a:lnTo>
                <a:lnTo>
                  <a:pt x="183515" y="84074"/>
                </a:lnTo>
                <a:lnTo>
                  <a:pt x="183642" y="83692"/>
                </a:lnTo>
                <a:lnTo>
                  <a:pt x="183896" y="83185"/>
                </a:lnTo>
                <a:lnTo>
                  <a:pt x="184023" y="82295"/>
                </a:lnTo>
                <a:lnTo>
                  <a:pt x="184150" y="81787"/>
                </a:lnTo>
                <a:lnTo>
                  <a:pt x="184276" y="79501"/>
                </a:lnTo>
                <a:lnTo>
                  <a:pt x="145542" y="79501"/>
                </a:lnTo>
                <a:lnTo>
                  <a:pt x="140843" y="78739"/>
                </a:lnTo>
                <a:lnTo>
                  <a:pt x="121031" y="49022"/>
                </a:lnTo>
                <a:lnTo>
                  <a:pt x="183388" y="49022"/>
                </a:lnTo>
                <a:lnTo>
                  <a:pt x="184912" y="48513"/>
                </a:lnTo>
                <a:lnTo>
                  <a:pt x="186182" y="47498"/>
                </a:lnTo>
                <a:lnTo>
                  <a:pt x="187578" y="46481"/>
                </a:lnTo>
                <a:lnTo>
                  <a:pt x="188214" y="44830"/>
                </a:lnTo>
                <a:lnTo>
                  <a:pt x="188214" y="37845"/>
                </a:lnTo>
                <a:lnTo>
                  <a:pt x="121031" y="37845"/>
                </a:lnTo>
                <a:lnTo>
                  <a:pt x="121158" y="34416"/>
                </a:lnTo>
                <a:lnTo>
                  <a:pt x="127889" y="19812"/>
                </a:lnTo>
                <a:lnTo>
                  <a:pt x="130048" y="17399"/>
                </a:lnTo>
                <a:lnTo>
                  <a:pt x="132715" y="15493"/>
                </a:lnTo>
                <a:lnTo>
                  <a:pt x="135763" y="14097"/>
                </a:lnTo>
                <a:lnTo>
                  <a:pt x="138938" y="12700"/>
                </a:lnTo>
                <a:lnTo>
                  <a:pt x="142621" y="11937"/>
                </a:lnTo>
                <a:lnTo>
                  <a:pt x="179030" y="11937"/>
                </a:lnTo>
                <a:lnTo>
                  <a:pt x="175387" y="8000"/>
                </a:lnTo>
                <a:lnTo>
                  <a:pt x="171196" y="5206"/>
                </a:lnTo>
                <a:lnTo>
                  <a:pt x="166116" y="3048"/>
                </a:lnTo>
                <a:lnTo>
                  <a:pt x="161036" y="1015"/>
                </a:lnTo>
                <a:lnTo>
                  <a:pt x="154940" y="0"/>
                </a:lnTo>
                <a:close/>
              </a:path>
              <a:path w="343534" h="92075">
                <a:moveTo>
                  <a:pt x="181991" y="73151"/>
                </a:moveTo>
                <a:lnTo>
                  <a:pt x="180721" y="73151"/>
                </a:lnTo>
                <a:lnTo>
                  <a:pt x="179451" y="73532"/>
                </a:lnTo>
                <a:lnTo>
                  <a:pt x="177926" y="74167"/>
                </a:lnTo>
                <a:lnTo>
                  <a:pt x="174244" y="75564"/>
                </a:lnTo>
                <a:lnTo>
                  <a:pt x="171703" y="76326"/>
                </a:lnTo>
                <a:lnTo>
                  <a:pt x="169291" y="77088"/>
                </a:lnTo>
                <a:lnTo>
                  <a:pt x="166243" y="77850"/>
                </a:lnTo>
                <a:lnTo>
                  <a:pt x="159385" y="79120"/>
                </a:lnTo>
                <a:lnTo>
                  <a:pt x="155448" y="79501"/>
                </a:lnTo>
                <a:lnTo>
                  <a:pt x="184276" y="79501"/>
                </a:lnTo>
                <a:lnTo>
                  <a:pt x="182880" y="73532"/>
                </a:lnTo>
                <a:lnTo>
                  <a:pt x="182499" y="73278"/>
                </a:lnTo>
                <a:lnTo>
                  <a:pt x="181991" y="73151"/>
                </a:lnTo>
                <a:close/>
              </a:path>
              <a:path w="343534" h="92075">
                <a:moveTo>
                  <a:pt x="179030" y="11937"/>
                </a:moveTo>
                <a:lnTo>
                  <a:pt x="154940" y="11937"/>
                </a:lnTo>
                <a:lnTo>
                  <a:pt x="161163" y="14224"/>
                </a:lnTo>
                <a:lnTo>
                  <a:pt x="165353" y="18795"/>
                </a:lnTo>
                <a:lnTo>
                  <a:pt x="169418" y="23367"/>
                </a:lnTo>
                <a:lnTo>
                  <a:pt x="171450" y="29717"/>
                </a:lnTo>
                <a:lnTo>
                  <a:pt x="171196" y="37845"/>
                </a:lnTo>
                <a:lnTo>
                  <a:pt x="188214" y="37845"/>
                </a:lnTo>
                <a:lnTo>
                  <a:pt x="188214" y="34162"/>
                </a:lnTo>
                <a:lnTo>
                  <a:pt x="187451" y="28955"/>
                </a:lnTo>
                <a:lnTo>
                  <a:pt x="185928" y="24129"/>
                </a:lnTo>
                <a:lnTo>
                  <a:pt x="184403" y="19430"/>
                </a:lnTo>
                <a:lnTo>
                  <a:pt x="181991" y="15239"/>
                </a:lnTo>
                <a:lnTo>
                  <a:pt x="179030" y="11937"/>
                </a:lnTo>
                <a:close/>
              </a:path>
              <a:path w="343534" h="92075">
                <a:moveTo>
                  <a:pt x="216408" y="1269"/>
                </a:moveTo>
                <a:lnTo>
                  <a:pt x="210058" y="1269"/>
                </a:lnTo>
                <a:lnTo>
                  <a:pt x="208915" y="1397"/>
                </a:lnTo>
                <a:lnTo>
                  <a:pt x="207899" y="1397"/>
                </a:lnTo>
                <a:lnTo>
                  <a:pt x="204724" y="5461"/>
                </a:lnTo>
                <a:lnTo>
                  <a:pt x="204851" y="6095"/>
                </a:lnTo>
                <a:lnTo>
                  <a:pt x="205105" y="6857"/>
                </a:lnTo>
                <a:lnTo>
                  <a:pt x="205486" y="7874"/>
                </a:lnTo>
                <a:lnTo>
                  <a:pt x="232410" y="87375"/>
                </a:lnTo>
                <a:lnTo>
                  <a:pt x="232537" y="88011"/>
                </a:lnTo>
                <a:lnTo>
                  <a:pt x="232918" y="88518"/>
                </a:lnTo>
                <a:lnTo>
                  <a:pt x="233299" y="88900"/>
                </a:lnTo>
                <a:lnTo>
                  <a:pt x="233680" y="89407"/>
                </a:lnTo>
                <a:lnTo>
                  <a:pt x="234315" y="89788"/>
                </a:lnTo>
                <a:lnTo>
                  <a:pt x="235203" y="90042"/>
                </a:lnTo>
                <a:lnTo>
                  <a:pt x="236093" y="90169"/>
                </a:lnTo>
                <a:lnTo>
                  <a:pt x="237109" y="90424"/>
                </a:lnTo>
                <a:lnTo>
                  <a:pt x="239776" y="90677"/>
                </a:lnTo>
                <a:lnTo>
                  <a:pt x="247396" y="90677"/>
                </a:lnTo>
                <a:lnTo>
                  <a:pt x="248793" y="90550"/>
                </a:lnTo>
                <a:lnTo>
                  <a:pt x="250190" y="90550"/>
                </a:lnTo>
                <a:lnTo>
                  <a:pt x="255143" y="87375"/>
                </a:lnTo>
                <a:lnTo>
                  <a:pt x="259074" y="74040"/>
                </a:lnTo>
                <a:lnTo>
                  <a:pt x="244728" y="74040"/>
                </a:lnTo>
                <a:lnTo>
                  <a:pt x="222290" y="4317"/>
                </a:lnTo>
                <a:lnTo>
                  <a:pt x="221996" y="3682"/>
                </a:lnTo>
                <a:lnTo>
                  <a:pt x="221869" y="3175"/>
                </a:lnTo>
                <a:lnTo>
                  <a:pt x="221488" y="2793"/>
                </a:lnTo>
                <a:lnTo>
                  <a:pt x="221234" y="2412"/>
                </a:lnTo>
                <a:lnTo>
                  <a:pt x="220853" y="2031"/>
                </a:lnTo>
                <a:lnTo>
                  <a:pt x="220218" y="1904"/>
                </a:lnTo>
                <a:lnTo>
                  <a:pt x="219583" y="1650"/>
                </a:lnTo>
                <a:lnTo>
                  <a:pt x="218694" y="1524"/>
                </a:lnTo>
                <a:lnTo>
                  <a:pt x="216408" y="1269"/>
                </a:lnTo>
                <a:close/>
              </a:path>
              <a:path w="343534" h="92075">
                <a:moveTo>
                  <a:pt x="289345" y="25780"/>
                </a:moveTo>
                <a:lnTo>
                  <a:pt x="273303" y="25780"/>
                </a:lnTo>
                <a:lnTo>
                  <a:pt x="273558" y="26669"/>
                </a:lnTo>
                <a:lnTo>
                  <a:pt x="292862" y="87375"/>
                </a:lnTo>
                <a:lnTo>
                  <a:pt x="293116" y="88011"/>
                </a:lnTo>
                <a:lnTo>
                  <a:pt x="293370" y="88518"/>
                </a:lnTo>
                <a:lnTo>
                  <a:pt x="293751" y="88900"/>
                </a:lnTo>
                <a:lnTo>
                  <a:pt x="294132" y="89407"/>
                </a:lnTo>
                <a:lnTo>
                  <a:pt x="294767" y="89788"/>
                </a:lnTo>
                <a:lnTo>
                  <a:pt x="295656" y="90042"/>
                </a:lnTo>
                <a:lnTo>
                  <a:pt x="296545" y="90169"/>
                </a:lnTo>
                <a:lnTo>
                  <a:pt x="297688" y="90424"/>
                </a:lnTo>
                <a:lnTo>
                  <a:pt x="300482" y="90677"/>
                </a:lnTo>
                <a:lnTo>
                  <a:pt x="308228" y="90677"/>
                </a:lnTo>
                <a:lnTo>
                  <a:pt x="309499" y="90550"/>
                </a:lnTo>
                <a:lnTo>
                  <a:pt x="310896" y="90550"/>
                </a:lnTo>
                <a:lnTo>
                  <a:pt x="312039" y="90297"/>
                </a:lnTo>
                <a:lnTo>
                  <a:pt x="313563" y="89788"/>
                </a:lnTo>
                <a:lnTo>
                  <a:pt x="314198" y="89535"/>
                </a:lnTo>
                <a:lnTo>
                  <a:pt x="314578" y="89026"/>
                </a:lnTo>
                <a:lnTo>
                  <a:pt x="315087" y="88645"/>
                </a:lnTo>
                <a:lnTo>
                  <a:pt x="315595" y="87375"/>
                </a:lnTo>
                <a:lnTo>
                  <a:pt x="320132" y="74040"/>
                </a:lnTo>
                <a:lnTo>
                  <a:pt x="304673" y="74040"/>
                </a:lnTo>
                <a:lnTo>
                  <a:pt x="289345" y="25780"/>
                </a:lnTo>
                <a:close/>
              </a:path>
              <a:path w="343534" h="92075">
                <a:moveTo>
                  <a:pt x="276860" y="1269"/>
                </a:moveTo>
                <a:lnTo>
                  <a:pt x="270891" y="1269"/>
                </a:lnTo>
                <a:lnTo>
                  <a:pt x="269748" y="1397"/>
                </a:lnTo>
                <a:lnTo>
                  <a:pt x="267843" y="1650"/>
                </a:lnTo>
                <a:lnTo>
                  <a:pt x="267335" y="1904"/>
                </a:lnTo>
                <a:lnTo>
                  <a:pt x="266700" y="2031"/>
                </a:lnTo>
                <a:lnTo>
                  <a:pt x="266192" y="2412"/>
                </a:lnTo>
                <a:lnTo>
                  <a:pt x="265938" y="2793"/>
                </a:lnTo>
                <a:lnTo>
                  <a:pt x="265557" y="3175"/>
                </a:lnTo>
                <a:lnTo>
                  <a:pt x="265430" y="3682"/>
                </a:lnTo>
                <a:lnTo>
                  <a:pt x="265239" y="4063"/>
                </a:lnTo>
                <a:lnTo>
                  <a:pt x="265138" y="4317"/>
                </a:lnTo>
                <a:lnTo>
                  <a:pt x="244856" y="73278"/>
                </a:lnTo>
                <a:lnTo>
                  <a:pt x="244728" y="74040"/>
                </a:lnTo>
                <a:lnTo>
                  <a:pt x="259074" y="74040"/>
                </a:lnTo>
                <a:lnTo>
                  <a:pt x="273303" y="25780"/>
                </a:lnTo>
                <a:lnTo>
                  <a:pt x="289345" y="25780"/>
                </a:lnTo>
                <a:lnTo>
                  <a:pt x="282416" y="3937"/>
                </a:lnTo>
                <a:lnTo>
                  <a:pt x="282321" y="3555"/>
                </a:lnTo>
                <a:lnTo>
                  <a:pt x="282067" y="3048"/>
                </a:lnTo>
                <a:lnTo>
                  <a:pt x="281813" y="2793"/>
                </a:lnTo>
                <a:lnTo>
                  <a:pt x="281559" y="2412"/>
                </a:lnTo>
                <a:lnTo>
                  <a:pt x="281051" y="2031"/>
                </a:lnTo>
                <a:lnTo>
                  <a:pt x="280416" y="1904"/>
                </a:lnTo>
                <a:lnTo>
                  <a:pt x="279908" y="1650"/>
                </a:lnTo>
                <a:lnTo>
                  <a:pt x="279019" y="1524"/>
                </a:lnTo>
                <a:lnTo>
                  <a:pt x="276860" y="1269"/>
                </a:lnTo>
                <a:close/>
              </a:path>
              <a:path w="343534" h="92075">
                <a:moveTo>
                  <a:pt x="338709" y="1269"/>
                </a:moveTo>
                <a:lnTo>
                  <a:pt x="332486" y="1269"/>
                </a:lnTo>
                <a:lnTo>
                  <a:pt x="330200" y="1524"/>
                </a:lnTo>
                <a:lnTo>
                  <a:pt x="329311" y="1650"/>
                </a:lnTo>
                <a:lnTo>
                  <a:pt x="328676" y="1904"/>
                </a:lnTo>
                <a:lnTo>
                  <a:pt x="328041" y="2031"/>
                </a:lnTo>
                <a:lnTo>
                  <a:pt x="327278" y="2793"/>
                </a:lnTo>
                <a:lnTo>
                  <a:pt x="327025" y="3175"/>
                </a:lnTo>
                <a:lnTo>
                  <a:pt x="326771" y="3682"/>
                </a:lnTo>
                <a:lnTo>
                  <a:pt x="326603" y="4317"/>
                </a:lnTo>
                <a:lnTo>
                  <a:pt x="304673" y="73278"/>
                </a:lnTo>
                <a:lnTo>
                  <a:pt x="304673" y="74040"/>
                </a:lnTo>
                <a:lnTo>
                  <a:pt x="320132" y="74040"/>
                </a:lnTo>
                <a:lnTo>
                  <a:pt x="342646" y="7874"/>
                </a:lnTo>
                <a:lnTo>
                  <a:pt x="343026" y="6857"/>
                </a:lnTo>
                <a:lnTo>
                  <a:pt x="343281" y="6095"/>
                </a:lnTo>
                <a:lnTo>
                  <a:pt x="343408" y="5461"/>
                </a:lnTo>
                <a:lnTo>
                  <a:pt x="343535" y="4952"/>
                </a:lnTo>
                <a:lnTo>
                  <a:pt x="343408" y="2793"/>
                </a:lnTo>
                <a:lnTo>
                  <a:pt x="343026" y="2286"/>
                </a:lnTo>
                <a:lnTo>
                  <a:pt x="342646" y="2031"/>
                </a:lnTo>
                <a:lnTo>
                  <a:pt x="342011" y="1777"/>
                </a:lnTo>
                <a:lnTo>
                  <a:pt x="341503" y="1524"/>
                </a:lnTo>
                <a:lnTo>
                  <a:pt x="340614" y="1397"/>
                </a:lnTo>
                <a:lnTo>
                  <a:pt x="339725" y="1397"/>
                </a:lnTo>
                <a:lnTo>
                  <a:pt x="338709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68507" y="5538342"/>
            <a:ext cx="344170" cy="123825"/>
          </a:xfrm>
          <a:custGeom>
            <a:avLst/>
            <a:gdLst/>
            <a:ahLst/>
            <a:cxnLst/>
            <a:rect l="l" t="t" r="r" b="b"/>
            <a:pathLst>
              <a:path w="344170" h="123825">
                <a:moveTo>
                  <a:pt x="60325" y="0"/>
                </a:moveTo>
                <a:lnTo>
                  <a:pt x="48260" y="0"/>
                </a:lnTo>
                <a:lnTo>
                  <a:pt x="40513" y="1397"/>
                </a:lnTo>
                <a:lnTo>
                  <a:pt x="6858" y="28702"/>
                </a:lnTo>
                <a:lnTo>
                  <a:pt x="0" y="63246"/>
                </a:lnTo>
                <a:lnTo>
                  <a:pt x="238" y="70292"/>
                </a:lnTo>
                <a:lnTo>
                  <a:pt x="15576" y="108712"/>
                </a:lnTo>
                <a:lnTo>
                  <a:pt x="46227" y="123317"/>
                </a:lnTo>
                <a:lnTo>
                  <a:pt x="59436" y="123317"/>
                </a:lnTo>
                <a:lnTo>
                  <a:pt x="86741" y="115189"/>
                </a:lnTo>
                <a:lnTo>
                  <a:pt x="88900" y="113919"/>
                </a:lnTo>
                <a:lnTo>
                  <a:pt x="90297" y="113030"/>
                </a:lnTo>
                <a:lnTo>
                  <a:pt x="90932" y="112395"/>
                </a:lnTo>
                <a:lnTo>
                  <a:pt x="91694" y="111760"/>
                </a:lnTo>
                <a:lnTo>
                  <a:pt x="92075" y="111252"/>
                </a:lnTo>
                <a:lnTo>
                  <a:pt x="92328" y="110871"/>
                </a:lnTo>
                <a:lnTo>
                  <a:pt x="92837" y="109855"/>
                </a:lnTo>
                <a:lnTo>
                  <a:pt x="92964" y="109347"/>
                </a:lnTo>
                <a:lnTo>
                  <a:pt x="93065" y="109093"/>
                </a:lnTo>
                <a:lnTo>
                  <a:pt x="50800" y="109093"/>
                </a:lnTo>
                <a:lnTo>
                  <a:pt x="45339" y="108077"/>
                </a:lnTo>
                <a:lnTo>
                  <a:pt x="20827" y="82550"/>
                </a:lnTo>
                <a:lnTo>
                  <a:pt x="19050" y="76581"/>
                </a:lnTo>
                <a:lnTo>
                  <a:pt x="18219" y="70292"/>
                </a:lnTo>
                <a:lnTo>
                  <a:pt x="18161" y="54610"/>
                </a:lnTo>
                <a:lnTo>
                  <a:pt x="19050" y="47752"/>
                </a:lnTo>
                <a:lnTo>
                  <a:pt x="45339" y="14986"/>
                </a:lnTo>
                <a:lnTo>
                  <a:pt x="50546" y="13843"/>
                </a:lnTo>
                <a:lnTo>
                  <a:pt x="92532" y="13843"/>
                </a:lnTo>
                <a:lnTo>
                  <a:pt x="92456" y="13462"/>
                </a:lnTo>
                <a:lnTo>
                  <a:pt x="92201" y="12827"/>
                </a:lnTo>
                <a:lnTo>
                  <a:pt x="92075" y="12319"/>
                </a:lnTo>
                <a:lnTo>
                  <a:pt x="91821" y="11937"/>
                </a:lnTo>
                <a:lnTo>
                  <a:pt x="91440" y="11557"/>
                </a:lnTo>
                <a:lnTo>
                  <a:pt x="90932" y="10922"/>
                </a:lnTo>
                <a:lnTo>
                  <a:pt x="89153" y="9144"/>
                </a:lnTo>
                <a:lnTo>
                  <a:pt x="87502" y="8128"/>
                </a:lnTo>
                <a:lnTo>
                  <a:pt x="85217" y="6858"/>
                </a:lnTo>
                <a:lnTo>
                  <a:pt x="82931" y="5461"/>
                </a:lnTo>
                <a:lnTo>
                  <a:pt x="80264" y="4318"/>
                </a:lnTo>
                <a:lnTo>
                  <a:pt x="77216" y="3429"/>
                </a:lnTo>
                <a:lnTo>
                  <a:pt x="74295" y="2412"/>
                </a:lnTo>
                <a:lnTo>
                  <a:pt x="70993" y="1524"/>
                </a:lnTo>
                <a:lnTo>
                  <a:pt x="64008" y="254"/>
                </a:lnTo>
                <a:lnTo>
                  <a:pt x="60325" y="0"/>
                </a:lnTo>
                <a:close/>
              </a:path>
              <a:path w="344170" h="123825">
                <a:moveTo>
                  <a:pt x="91313" y="97662"/>
                </a:moveTo>
                <a:lnTo>
                  <a:pt x="89916" y="97662"/>
                </a:lnTo>
                <a:lnTo>
                  <a:pt x="88519" y="98298"/>
                </a:lnTo>
                <a:lnTo>
                  <a:pt x="82803" y="101981"/>
                </a:lnTo>
                <a:lnTo>
                  <a:pt x="80137" y="103378"/>
                </a:lnTo>
                <a:lnTo>
                  <a:pt x="77343" y="104902"/>
                </a:lnTo>
                <a:lnTo>
                  <a:pt x="74168" y="106172"/>
                </a:lnTo>
                <a:lnTo>
                  <a:pt x="70358" y="107315"/>
                </a:lnTo>
                <a:lnTo>
                  <a:pt x="66421" y="108585"/>
                </a:lnTo>
                <a:lnTo>
                  <a:pt x="61975" y="109093"/>
                </a:lnTo>
                <a:lnTo>
                  <a:pt x="93065" y="109093"/>
                </a:lnTo>
                <a:lnTo>
                  <a:pt x="93218" y="108712"/>
                </a:lnTo>
                <a:lnTo>
                  <a:pt x="93345" y="107315"/>
                </a:lnTo>
                <a:lnTo>
                  <a:pt x="93452" y="101981"/>
                </a:lnTo>
                <a:lnTo>
                  <a:pt x="93091" y="99568"/>
                </a:lnTo>
                <a:lnTo>
                  <a:pt x="92837" y="99060"/>
                </a:lnTo>
                <a:lnTo>
                  <a:pt x="92710" y="98552"/>
                </a:lnTo>
                <a:lnTo>
                  <a:pt x="92456" y="98171"/>
                </a:lnTo>
                <a:lnTo>
                  <a:pt x="92075" y="97917"/>
                </a:lnTo>
                <a:lnTo>
                  <a:pt x="91313" y="97662"/>
                </a:lnTo>
                <a:close/>
              </a:path>
              <a:path w="344170" h="123825">
                <a:moveTo>
                  <a:pt x="92532" y="13843"/>
                </a:moveTo>
                <a:lnTo>
                  <a:pt x="61595" y="13843"/>
                </a:lnTo>
                <a:lnTo>
                  <a:pt x="66167" y="14478"/>
                </a:lnTo>
                <a:lnTo>
                  <a:pt x="69850" y="15748"/>
                </a:lnTo>
                <a:lnTo>
                  <a:pt x="85978" y="23749"/>
                </a:lnTo>
                <a:lnTo>
                  <a:pt x="87630" y="24892"/>
                </a:lnTo>
                <a:lnTo>
                  <a:pt x="88900" y="25527"/>
                </a:lnTo>
                <a:lnTo>
                  <a:pt x="90424" y="25527"/>
                </a:lnTo>
                <a:lnTo>
                  <a:pt x="90805" y="25400"/>
                </a:lnTo>
                <a:lnTo>
                  <a:pt x="91186" y="25146"/>
                </a:lnTo>
                <a:lnTo>
                  <a:pt x="91948" y="24384"/>
                </a:lnTo>
                <a:lnTo>
                  <a:pt x="92201" y="23749"/>
                </a:lnTo>
                <a:lnTo>
                  <a:pt x="92456" y="23241"/>
                </a:lnTo>
                <a:lnTo>
                  <a:pt x="92964" y="19685"/>
                </a:lnTo>
                <a:lnTo>
                  <a:pt x="92866" y="15748"/>
                </a:lnTo>
                <a:lnTo>
                  <a:pt x="92659" y="14478"/>
                </a:lnTo>
                <a:lnTo>
                  <a:pt x="92532" y="13843"/>
                </a:lnTo>
                <a:close/>
              </a:path>
              <a:path w="344170" h="123825">
                <a:moveTo>
                  <a:pt x="133223" y="1397"/>
                </a:moveTo>
                <a:lnTo>
                  <a:pt x="121031" y="1397"/>
                </a:lnTo>
                <a:lnTo>
                  <a:pt x="119380" y="1905"/>
                </a:lnTo>
                <a:lnTo>
                  <a:pt x="117983" y="3048"/>
                </a:lnTo>
                <a:lnTo>
                  <a:pt x="116459" y="4064"/>
                </a:lnTo>
                <a:lnTo>
                  <a:pt x="115697" y="5842"/>
                </a:lnTo>
                <a:lnTo>
                  <a:pt x="115824" y="120269"/>
                </a:lnTo>
                <a:lnTo>
                  <a:pt x="116332" y="121031"/>
                </a:lnTo>
                <a:lnTo>
                  <a:pt x="116840" y="121285"/>
                </a:lnTo>
                <a:lnTo>
                  <a:pt x="118110" y="121793"/>
                </a:lnTo>
                <a:lnTo>
                  <a:pt x="118999" y="121920"/>
                </a:lnTo>
                <a:lnTo>
                  <a:pt x="120015" y="122174"/>
                </a:lnTo>
                <a:lnTo>
                  <a:pt x="121158" y="122301"/>
                </a:lnTo>
                <a:lnTo>
                  <a:pt x="127253" y="122301"/>
                </a:lnTo>
                <a:lnTo>
                  <a:pt x="128270" y="122174"/>
                </a:lnTo>
                <a:lnTo>
                  <a:pt x="129413" y="121920"/>
                </a:lnTo>
                <a:lnTo>
                  <a:pt x="130301" y="121793"/>
                </a:lnTo>
                <a:lnTo>
                  <a:pt x="131572" y="121285"/>
                </a:lnTo>
                <a:lnTo>
                  <a:pt x="132080" y="121031"/>
                </a:lnTo>
                <a:lnTo>
                  <a:pt x="132588" y="120269"/>
                </a:lnTo>
                <a:lnTo>
                  <a:pt x="132778" y="119887"/>
                </a:lnTo>
                <a:lnTo>
                  <a:pt x="132715" y="32893"/>
                </a:lnTo>
                <a:lnTo>
                  <a:pt x="132334" y="19177"/>
                </a:lnTo>
                <a:lnTo>
                  <a:pt x="150627" y="19177"/>
                </a:lnTo>
                <a:lnTo>
                  <a:pt x="146050" y="11176"/>
                </a:lnTo>
                <a:lnTo>
                  <a:pt x="145034" y="9271"/>
                </a:lnTo>
                <a:lnTo>
                  <a:pt x="143001" y="6350"/>
                </a:lnTo>
                <a:lnTo>
                  <a:pt x="141986" y="5080"/>
                </a:lnTo>
                <a:lnTo>
                  <a:pt x="140970" y="4191"/>
                </a:lnTo>
                <a:lnTo>
                  <a:pt x="139826" y="3429"/>
                </a:lnTo>
                <a:lnTo>
                  <a:pt x="138811" y="2667"/>
                </a:lnTo>
                <a:lnTo>
                  <a:pt x="137541" y="2159"/>
                </a:lnTo>
                <a:lnTo>
                  <a:pt x="136271" y="1905"/>
                </a:lnTo>
                <a:lnTo>
                  <a:pt x="134874" y="1524"/>
                </a:lnTo>
                <a:lnTo>
                  <a:pt x="133223" y="1397"/>
                </a:lnTo>
                <a:close/>
              </a:path>
              <a:path w="344170" h="123825">
                <a:moveTo>
                  <a:pt x="150627" y="19177"/>
                </a:moveTo>
                <a:lnTo>
                  <a:pt x="132588" y="19177"/>
                </a:lnTo>
                <a:lnTo>
                  <a:pt x="134366" y="22860"/>
                </a:lnTo>
                <a:lnTo>
                  <a:pt x="136271" y="26670"/>
                </a:lnTo>
                <a:lnTo>
                  <a:pt x="138430" y="30480"/>
                </a:lnTo>
                <a:lnTo>
                  <a:pt x="140462" y="34417"/>
                </a:lnTo>
                <a:lnTo>
                  <a:pt x="142621" y="38100"/>
                </a:lnTo>
                <a:lnTo>
                  <a:pt x="185293" y="112522"/>
                </a:lnTo>
                <a:lnTo>
                  <a:pt x="186563" y="114427"/>
                </a:lnTo>
                <a:lnTo>
                  <a:pt x="195199" y="121539"/>
                </a:lnTo>
                <a:lnTo>
                  <a:pt x="196469" y="121920"/>
                </a:lnTo>
                <a:lnTo>
                  <a:pt x="197993" y="122047"/>
                </a:lnTo>
                <a:lnTo>
                  <a:pt x="206375" y="122047"/>
                </a:lnTo>
                <a:lnTo>
                  <a:pt x="212978" y="116459"/>
                </a:lnTo>
                <a:lnTo>
                  <a:pt x="212978" y="100076"/>
                </a:lnTo>
                <a:lnTo>
                  <a:pt x="196088" y="100076"/>
                </a:lnTo>
                <a:lnTo>
                  <a:pt x="193040" y="94234"/>
                </a:lnTo>
                <a:lnTo>
                  <a:pt x="191389" y="91312"/>
                </a:lnTo>
                <a:lnTo>
                  <a:pt x="189865" y="88392"/>
                </a:lnTo>
                <a:lnTo>
                  <a:pt x="188214" y="85471"/>
                </a:lnTo>
                <a:lnTo>
                  <a:pt x="186690" y="82550"/>
                </a:lnTo>
                <a:lnTo>
                  <a:pt x="184967" y="79375"/>
                </a:lnTo>
                <a:lnTo>
                  <a:pt x="183388" y="76581"/>
                </a:lnTo>
                <a:lnTo>
                  <a:pt x="181610" y="73533"/>
                </a:lnTo>
                <a:lnTo>
                  <a:pt x="179959" y="70358"/>
                </a:lnTo>
                <a:lnTo>
                  <a:pt x="176275" y="64008"/>
                </a:lnTo>
                <a:lnTo>
                  <a:pt x="150627" y="19177"/>
                </a:lnTo>
                <a:close/>
              </a:path>
              <a:path w="344170" h="123825">
                <a:moveTo>
                  <a:pt x="209676" y="1397"/>
                </a:moveTo>
                <a:lnTo>
                  <a:pt x="199263" y="1397"/>
                </a:lnTo>
                <a:lnTo>
                  <a:pt x="198374" y="1651"/>
                </a:lnTo>
                <a:lnTo>
                  <a:pt x="197103" y="2159"/>
                </a:lnTo>
                <a:lnTo>
                  <a:pt x="196596" y="2540"/>
                </a:lnTo>
                <a:lnTo>
                  <a:pt x="196088" y="3302"/>
                </a:lnTo>
                <a:lnTo>
                  <a:pt x="195961" y="79375"/>
                </a:lnTo>
                <a:lnTo>
                  <a:pt x="196067" y="94234"/>
                </a:lnTo>
                <a:lnTo>
                  <a:pt x="196215" y="100076"/>
                </a:lnTo>
                <a:lnTo>
                  <a:pt x="212978" y="100076"/>
                </a:lnTo>
                <a:lnTo>
                  <a:pt x="212851" y="3302"/>
                </a:lnTo>
                <a:lnTo>
                  <a:pt x="209676" y="1397"/>
                </a:lnTo>
                <a:close/>
              </a:path>
              <a:path w="344170" h="123825">
                <a:moveTo>
                  <a:pt x="206121" y="1143"/>
                </a:moveTo>
                <a:lnTo>
                  <a:pt x="202819" y="1143"/>
                </a:lnTo>
                <a:lnTo>
                  <a:pt x="201422" y="1270"/>
                </a:lnTo>
                <a:lnTo>
                  <a:pt x="200406" y="1397"/>
                </a:lnTo>
                <a:lnTo>
                  <a:pt x="208661" y="1397"/>
                </a:lnTo>
                <a:lnTo>
                  <a:pt x="206121" y="1143"/>
                </a:lnTo>
                <a:close/>
              </a:path>
              <a:path w="344170" h="123825">
                <a:moveTo>
                  <a:pt x="264287" y="1397"/>
                </a:moveTo>
                <a:lnTo>
                  <a:pt x="252095" y="1397"/>
                </a:lnTo>
                <a:lnTo>
                  <a:pt x="250444" y="1905"/>
                </a:lnTo>
                <a:lnTo>
                  <a:pt x="249047" y="3048"/>
                </a:lnTo>
                <a:lnTo>
                  <a:pt x="247523" y="4064"/>
                </a:lnTo>
                <a:lnTo>
                  <a:pt x="246761" y="5842"/>
                </a:lnTo>
                <a:lnTo>
                  <a:pt x="246888" y="120269"/>
                </a:lnTo>
                <a:lnTo>
                  <a:pt x="247396" y="121031"/>
                </a:lnTo>
                <a:lnTo>
                  <a:pt x="247903" y="121285"/>
                </a:lnTo>
                <a:lnTo>
                  <a:pt x="249174" y="121793"/>
                </a:lnTo>
                <a:lnTo>
                  <a:pt x="250063" y="121920"/>
                </a:lnTo>
                <a:lnTo>
                  <a:pt x="251078" y="122174"/>
                </a:lnTo>
                <a:lnTo>
                  <a:pt x="252222" y="122301"/>
                </a:lnTo>
                <a:lnTo>
                  <a:pt x="258318" y="122301"/>
                </a:lnTo>
                <a:lnTo>
                  <a:pt x="259334" y="122174"/>
                </a:lnTo>
                <a:lnTo>
                  <a:pt x="260476" y="121920"/>
                </a:lnTo>
                <a:lnTo>
                  <a:pt x="261366" y="121793"/>
                </a:lnTo>
                <a:lnTo>
                  <a:pt x="262636" y="121285"/>
                </a:lnTo>
                <a:lnTo>
                  <a:pt x="263144" y="121031"/>
                </a:lnTo>
                <a:lnTo>
                  <a:pt x="263651" y="120269"/>
                </a:lnTo>
                <a:lnTo>
                  <a:pt x="263842" y="119887"/>
                </a:lnTo>
                <a:lnTo>
                  <a:pt x="263778" y="32893"/>
                </a:lnTo>
                <a:lnTo>
                  <a:pt x="263398" y="19177"/>
                </a:lnTo>
                <a:lnTo>
                  <a:pt x="281691" y="19177"/>
                </a:lnTo>
                <a:lnTo>
                  <a:pt x="277114" y="11176"/>
                </a:lnTo>
                <a:lnTo>
                  <a:pt x="276098" y="9271"/>
                </a:lnTo>
                <a:lnTo>
                  <a:pt x="274066" y="6350"/>
                </a:lnTo>
                <a:lnTo>
                  <a:pt x="273050" y="5080"/>
                </a:lnTo>
                <a:lnTo>
                  <a:pt x="272034" y="4191"/>
                </a:lnTo>
                <a:lnTo>
                  <a:pt x="270891" y="3429"/>
                </a:lnTo>
                <a:lnTo>
                  <a:pt x="269875" y="2667"/>
                </a:lnTo>
                <a:lnTo>
                  <a:pt x="268605" y="2159"/>
                </a:lnTo>
                <a:lnTo>
                  <a:pt x="267335" y="1905"/>
                </a:lnTo>
                <a:lnTo>
                  <a:pt x="265938" y="1524"/>
                </a:lnTo>
                <a:lnTo>
                  <a:pt x="264287" y="1397"/>
                </a:lnTo>
                <a:close/>
              </a:path>
              <a:path w="344170" h="123825">
                <a:moveTo>
                  <a:pt x="281691" y="19177"/>
                </a:moveTo>
                <a:lnTo>
                  <a:pt x="263651" y="19177"/>
                </a:lnTo>
                <a:lnTo>
                  <a:pt x="265430" y="22860"/>
                </a:lnTo>
                <a:lnTo>
                  <a:pt x="267335" y="26670"/>
                </a:lnTo>
                <a:lnTo>
                  <a:pt x="269494" y="30480"/>
                </a:lnTo>
                <a:lnTo>
                  <a:pt x="271525" y="34417"/>
                </a:lnTo>
                <a:lnTo>
                  <a:pt x="273685" y="38100"/>
                </a:lnTo>
                <a:lnTo>
                  <a:pt x="316357" y="112522"/>
                </a:lnTo>
                <a:lnTo>
                  <a:pt x="317626" y="114427"/>
                </a:lnTo>
                <a:lnTo>
                  <a:pt x="326263" y="121539"/>
                </a:lnTo>
                <a:lnTo>
                  <a:pt x="327533" y="121920"/>
                </a:lnTo>
                <a:lnTo>
                  <a:pt x="329057" y="122047"/>
                </a:lnTo>
                <a:lnTo>
                  <a:pt x="337439" y="122047"/>
                </a:lnTo>
                <a:lnTo>
                  <a:pt x="344043" y="116459"/>
                </a:lnTo>
                <a:lnTo>
                  <a:pt x="344043" y="100076"/>
                </a:lnTo>
                <a:lnTo>
                  <a:pt x="327151" y="100076"/>
                </a:lnTo>
                <a:lnTo>
                  <a:pt x="324103" y="94234"/>
                </a:lnTo>
                <a:lnTo>
                  <a:pt x="322452" y="91312"/>
                </a:lnTo>
                <a:lnTo>
                  <a:pt x="320928" y="88392"/>
                </a:lnTo>
                <a:lnTo>
                  <a:pt x="319277" y="85471"/>
                </a:lnTo>
                <a:lnTo>
                  <a:pt x="317753" y="82550"/>
                </a:lnTo>
                <a:lnTo>
                  <a:pt x="316031" y="79375"/>
                </a:lnTo>
                <a:lnTo>
                  <a:pt x="314451" y="76581"/>
                </a:lnTo>
                <a:lnTo>
                  <a:pt x="312674" y="73533"/>
                </a:lnTo>
                <a:lnTo>
                  <a:pt x="311023" y="70358"/>
                </a:lnTo>
                <a:lnTo>
                  <a:pt x="307340" y="64008"/>
                </a:lnTo>
                <a:lnTo>
                  <a:pt x="281691" y="19177"/>
                </a:lnTo>
                <a:close/>
              </a:path>
              <a:path w="344170" h="123825">
                <a:moveTo>
                  <a:pt x="340741" y="1397"/>
                </a:moveTo>
                <a:lnTo>
                  <a:pt x="330326" y="1397"/>
                </a:lnTo>
                <a:lnTo>
                  <a:pt x="329438" y="1651"/>
                </a:lnTo>
                <a:lnTo>
                  <a:pt x="328168" y="2159"/>
                </a:lnTo>
                <a:lnTo>
                  <a:pt x="327660" y="2540"/>
                </a:lnTo>
                <a:lnTo>
                  <a:pt x="327151" y="3302"/>
                </a:lnTo>
                <a:lnTo>
                  <a:pt x="327025" y="79375"/>
                </a:lnTo>
                <a:lnTo>
                  <a:pt x="327131" y="94234"/>
                </a:lnTo>
                <a:lnTo>
                  <a:pt x="327278" y="100076"/>
                </a:lnTo>
                <a:lnTo>
                  <a:pt x="344043" y="100076"/>
                </a:lnTo>
                <a:lnTo>
                  <a:pt x="343916" y="3302"/>
                </a:lnTo>
                <a:lnTo>
                  <a:pt x="340741" y="1397"/>
                </a:lnTo>
                <a:close/>
              </a:path>
              <a:path w="344170" h="123825">
                <a:moveTo>
                  <a:pt x="337185" y="1143"/>
                </a:moveTo>
                <a:lnTo>
                  <a:pt x="333883" y="1143"/>
                </a:lnTo>
                <a:lnTo>
                  <a:pt x="332486" y="1270"/>
                </a:lnTo>
                <a:lnTo>
                  <a:pt x="331470" y="1397"/>
                </a:lnTo>
                <a:lnTo>
                  <a:pt x="339725" y="1397"/>
                </a:lnTo>
                <a:lnTo>
                  <a:pt x="337185" y="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100943" y="5530596"/>
            <a:ext cx="493140" cy="13131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673205" y="5530596"/>
            <a:ext cx="470789" cy="1313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30227" y="5529960"/>
            <a:ext cx="737362" cy="16408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67872" y="5785992"/>
            <a:ext cx="1045718" cy="13195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047090" y="5530596"/>
            <a:ext cx="498617" cy="13131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92839" y="5825997"/>
            <a:ext cx="718946" cy="12407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583286" y="5792723"/>
            <a:ext cx="127127" cy="1239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785090" y="5786628"/>
            <a:ext cx="266065" cy="131445"/>
          </a:xfrm>
          <a:custGeom>
            <a:avLst/>
            <a:gdLst/>
            <a:ahLst/>
            <a:cxnLst/>
            <a:rect l="l" t="t" r="r" b="b"/>
            <a:pathLst>
              <a:path w="266065" h="131445">
                <a:moveTo>
                  <a:pt x="32511" y="53848"/>
                </a:moveTo>
                <a:lnTo>
                  <a:pt x="16001" y="53848"/>
                </a:lnTo>
                <a:lnTo>
                  <a:pt x="16001" y="107569"/>
                </a:lnTo>
                <a:lnTo>
                  <a:pt x="37718" y="131063"/>
                </a:lnTo>
                <a:lnTo>
                  <a:pt x="45465" y="131063"/>
                </a:lnTo>
                <a:lnTo>
                  <a:pt x="46989" y="130810"/>
                </a:lnTo>
                <a:lnTo>
                  <a:pt x="48513" y="130683"/>
                </a:lnTo>
                <a:lnTo>
                  <a:pt x="50037" y="130429"/>
                </a:lnTo>
                <a:lnTo>
                  <a:pt x="52831" y="129921"/>
                </a:lnTo>
                <a:lnTo>
                  <a:pt x="53975" y="129539"/>
                </a:lnTo>
                <a:lnTo>
                  <a:pt x="55117" y="129032"/>
                </a:lnTo>
                <a:lnTo>
                  <a:pt x="56133" y="128650"/>
                </a:lnTo>
                <a:lnTo>
                  <a:pt x="59031" y="118872"/>
                </a:lnTo>
                <a:lnTo>
                  <a:pt x="58870" y="117983"/>
                </a:lnTo>
                <a:lnTo>
                  <a:pt x="40512" y="117983"/>
                </a:lnTo>
                <a:lnTo>
                  <a:pt x="37210" y="116586"/>
                </a:lnTo>
                <a:lnTo>
                  <a:pt x="35305" y="113537"/>
                </a:lnTo>
                <a:lnTo>
                  <a:pt x="33527" y="110617"/>
                </a:lnTo>
                <a:lnTo>
                  <a:pt x="32511" y="106299"/>
                </a:lnTo>
                <a:lnTo>
                  <a:pt x="32511" y="53848"/>
                </a:lnTo>
                <a:close/>
              </a:path>
              <a:path w="266065" h="131445">
                <a:moveTo>
                  <a:pt x="57403" y="115443"/>
                </a:moveTo>
                <a:lnTo>
                  <a:pt x="56260" y="115443"/>
                </a:lnTo>
                <a:lnTo>
                  <a:pt x="55625" y="115570"/>
                </a:lnTo>
                <a:lnTo>
                  <a:pt x="54355" y="116077"/>
                </a:lnTo>
                <a:lnTo>
                  <a:pt x="53466" y="116332"/>
                </a:lnTo>
                <a:lnTo>
                  <a:pt x="52577" y="116712"/>
                </a:lnTo>
                <a:lnTo>
                  <a:pt x="51561" y="116967"/>
                </a:lnTo>
                <a:lnTo>
                  <a:pt x="50545" y="117348"/>
                </a:lnTo>
                <a:lnTo>
                  <a:pt x="49275" y="117601"/>
                </a:lnTo>
                <a:lnTo>
                  <a:pt x="48132" y="117856"/>
                </a:lnTo>
                <a:lnTo>
                  <a:pt x="46735" y="117983"/>
                </a:lnTo>
                <a:lnTo>
                  <a:pt x="58870" y="117983"/>
                </a:lnTo>
                <a:lnTo>
                  <a:pt x="58800" y="117601"/>
                </a:lnTo>
                <a:lnTo>
                  <a:pt x="58546" y="116967"/>
                </a:lnTo>
                <a:lnTo>
                  <a:pt x="58419" y="116459"/>
                </a:lnTo>
                <a:lnTo>
                  <a:pt x="58292" y="116077"/>
                </a:lnTo>
                <a:lnTo>
                  <a:pt x="57784" y="115570"/>
                </a:lnTo>
                <a:lnTo>
                  <a:pt x="57403" y="115443"/>
                </a:lnTo>
                <a:close/>
              </a:path>
              <a:path w="266065" h="131445">
                <a:moveTo>
                  <a:pt x="56260" y="41021"/>
                </a:moveTo>
                <a:lnTo>
                  <a:pt x="2920" y="41021"/>
                </a:lnTo>
                <a:lnTo>
                  <a:pt x="2412" y="41148"/>
                </a:lnTo>
                <a:lnTo>
                  <a:pt x="2031" y="41401"/>
                </a:lnTo>
                <a:lnTo>
                  <a:pt x="1524" y="41656"/>
                </a:lnTo>
                <a:lnTo>
                  <a:pt x="0" y="49784"/>
                </a:lnTo>
                <a:lnTo>
                  <a:pt x="253" y="51308"/>
                </a:lnTo>
                <a:lnTo>
                  <a:pt x="1524" y="53339"/>
                </a:lnTo>
                <a:lnTo>
                  <a:pt x="2285" y="53848"/>
                </a:lnTo>
                <a:lnTo>
                  <a:pt x="56768" y="53848"/>
                </a:lnTo>
                <a:lnTo>
                  <a:pt x="57530" y="53339"/>
                </a:lnTo>
                <a:lnTo>
                  <a:pt x="58800" y="51308"/>
                </a:lnTo>
                <a:lnTo>
                  <a:pt x="59054" y="49784"/>
                </a:lnTo>
                <a:lnTo>
                  <a:pt x="59054" y="45338"/>
                </a:lnTo>
                <a:lnTo>
                  <a:pt x="58800" y="43687"/>
                </a:lnTo>
                <a:lnTo>
                  <a:pt x="58546" y="43052"/>
                </a:lnTo>
                <a:lnTo>
                  <a:pt x="58165" y="42545"/>
                </a:lnTo>
                <a:lnTo>
                  <a:pt x="57911" y="42037"/>
                </a:lnTo>
                <a:lnTo>
                  <a:pt x="57530" y="41656"/>
                </a:lnTo>
                <a:lnTo>
                  <a:pt x="56768" y="41148"/>
                </a:lnTo>
                <a:lnTo>
                  <a:pt x="56260" y="41021"/>
                </a:lnTo>
                <a:close/>
              </a:path>
              <a:path w="266065" h="131445">
                <a:moveTo>
                  <a:pt x="25907" y="18161"/>
                </a:moveTo>
                <a:lnTo>
                  <a:pt x="22605" y="18161"/>
                </a:lnTo>
                <a:lnTo>
                  <a:pt x="20192" y="18414"/>
                </a:lnTo>
                <a:lnTo>
                  <a:pt x="18287" y="18669"/>
                </a:lnTo>
                <a:lnTo>
                  <a:pt x="17652" y="19050"/>
                </a:lnTo>
                <a:lnTo>
                  <a:pt x="17017" y="19304"/>
                </a:lnTo>
                <a:lnTo>
                  <a:pt x="16509" y="19558"/>
                </a:lnTo>
                <a:lnTo>
                  <a:pt x="16382" y="19938"/>
                </a:lnTo>
                <a:lnTo>
                  <a:pt x="16128" y="20320"/>
                </a:lnTo>
                <a:lnTo>
                  <a:pt x="16001" y="41021"/>
                </a:lnTo>
                <a:lnTo>
                  <a:pt x="32511" y="41021"/>
                </a:lnTo>
                <a:lnTo>
                  <a:pt x="32384" y="20320"/>
                </a:lnTo>
                <a:lnTo>
                  <a:pt x="31876" y="19558"/>
                </a:lnTo>
                <a:lnTo>
                  <a:pt x="31495" y="19304"/>
                </a:lnTo>
                <a:lnTo>
                  <a:pt x="30860" y="19050"/>
                </a:lnTo>
                <a:lnTo>
                  <a:pt x="30225" y="18669"/>
                </a:lnTo>
                <a:lnTo>
                  <a:pt x="29463" y="18542"/>
                </a:lnTo>
                <a:lnTo>
                  <a:pt x="27304" y="18287"/>
                </a:lnTo>
                <a:lnTo>
                  <a:pt x="25907" y="18161"/>
                </a:lnTo>
                <a:close/>
              </a:path>
              <a:path w="266065" h="131445">
                <a:moveTo>
                  <a:pt x="91948" y="0"/>
                </a:moveTo>
                <a:lnTo>
                  <a:pt x="85978" y="0"/>
                </a:lnTo>
                <a:lnTo>
                  <a:pt x="83819" y="254"/>
                </a:lnTo>
                <a:lnTo>
                  <a:pt x="82930" y="508"/>
                </a:lnTo>
                <a:lnTo>
                  <a:pt x="81660" y="1016"/>
                </a:lnTo>
                <a:lnTo>
                  <a:pt x="81279" y="1270"/>
                </a:lnTo>
                <a:lnTo>
                  <a:pt x="80771" y="2032"/>
                </a:lnTo>
                <a:lnTo>
                  <a:pt x="80771" y="128143"/>
                </a:lnTo>
                <a:lnTo>
                  <a:pt x="81025" y="128524"/>
                </a:lnTo>
                <a:lnTo>
                  <a:pt x="81660" y="129159"/>
                </a:lnTo>
                <a:lnTo>
                  <a:pt x="82295" y="129412"/>
                </a:lnTo>
                <a:lnTo>
                  <a:pt x="82930" y="129539"/>
                </a:lnTo>
                <a:lnTo>
                  <a:pt x="83819" y="129794"/>
                </a:lnTo>
                <a:lnTo>
                  <a:pt x="85978" y="130048"/>
                </a:lnTo>
                <a:lnTo>
                  <a:pt x="91948" y="130048"/>
                </a:lnTo>
                <a:lnTo>
                  <a:pt x="94106" y="129794"/>
                </a:lnTo>
                <a:lnTo>
                  <a:pt x="94868" y="129539"/>
                </a:lnTo>
                <a:lnTo>
                  <a:pt x="95503" y="129412"/>
                </a:lnTo>
                <a:lnTo>
                  <a:pt x="96138" y="129159"/>
                </a:lnTo>
                <a:lnTo>
                  <a:pt x="96774" y="128524"/>
                </a:lnTo>
                <a:lnTo>
                  <a:pt x="97281" y="127762"/>
                </a:lnTo>
                <a:lnTo>
                  <a:pt x="97281" y="68707"/>
                </a:lnTo>
                <a:lnTo>
                  <a:pt x="101726" y="63373"/>
                </a:lnTo>
                <a:lnTo>
                  <a:pt x="106171" y="59436"/>
                </a:lnTo>
                <a:lnTo>
                  <a:pt x="110235" y="56769"/>
                </a:lnTo>
                <a:lnTo>
                  <a:pt x="114426" y="53975"/>
                </a:lnTo>
                <a:lnTo>
                  <a:pt x="117093" y="53086"/>
                </a:lnTo>
                <a:lnTo>
                  <a:pt x="97281" y="53086"/>
                </a:lnTo>
                <a:lnTo>
                  <a:pt x="97281" y="2412"/>
                </a:lnTo>
                <a:lnTo>
                  <a:pt x="96519" y="1270"/>
                </a:lnTo>
                <a:lnTo>
                  <a:pt x="96138" y="1016"/>
                </a:lnTo>
                <a:lnTo>
                  <a:pt x="94868" y="508"/>
                </a:lnTo>
                <a:lnTo>
                  <a:pt x="94106" y="254"/>
                </a:lnTo>
                <a:lnTo>
                  <a:pt x="91948" y="0"/>
                </a:lnTo>
                <a:close/>
              </a:path>
              <a:path w="266065" h="131445">
                <a:moveTo>
                  <a:pt x="153712" y="52577"/>
                </a:moveTo>
                <a:lnTo>
                  <a:pt x="125983" y="52577"/>
                </a:lnTo>
                <a:lnTo>
                  <a:pt x="128777" y="53212"/>
                </a:lnTo>
                <a:lnTo>
                  <a:pt x="131190" y="54229"/>
                </a:lnTo>
                <a:lnTo>
                  <a:pt x="133730" y="55372"/>
                </a:lnTo>
                <a:lnTo>
                  <a:pt x="135635" y="57023"/>
                </a:lnTo>
                <a:lnTo>
                  <a:pt x="137159" y="59182"/>
                </a:lnTo>
                <a:lnTo>
                  <a:pt x="138683" y="61213"/>
                </a:lnTo>
                <a:lnTo>
                  <a:pt x="139953" y="63754"/>
                </a:lnTo>
                <a:lnTo>
                  <a:pt x="141477" y="69596"/>
                </a:lnTo>
                <a:lnTo>
                  <a:pt x="141985" y="73406"/>
                </a:lnTo>
                <a:lnTo>
                  <a:pt x="142112" y="128143"/>
                </a:lnTo>
                <a:lnTo>
                  <a:pt x="142366" y="128524"/>
                </a:lnTo>
                <a:lnTo>
                  <a:pt x="143001" y="129159"/>
                </a:lnTo>
                <a:lnTo>
                  <a:pt x="143636" y="129412"/>
                </a:lnTo>
                <a:lnTo>
                  <a:pt x="144271" y="129539"/>
                </a:lnTo>
                <a:lnTo>
                  <a:pt x="145033" y="129794"/>
                </a:lnTo>
                <a:lnTo>
                  <a:pt x="147192" y="130048"/>
                </a:lnTo>
                <a:lnTo>
                  <a:pt x="153161" y="130048"/>
                </a:lnTo>
                <a:lnTo>
                  <a:pt x="155320" y="129794"/>
                </a:lnTo>
                <a:lnTo>
                  <a:pt x="156209" y="129539"/>
                </a:lnTo>
                <a:lnTo>
                  <a:pt x="156844" y="129412"/>
                </a:lnTo>
                <a:lnTo>
                  <a:pt x="157352" y="129159"/>
                </a:lnTo>
                <a:lnTo>
                  <a:pt x="157860" y="128777"/>
                </a:lnTo>
                <a:lnTo>
                  <a:pt x="158114" y="128524"/>
                </a:lnTo>
                <a:lnTo>
                  <a:pt x="158368" y="128143"/>
                </a:lnTo>
                <a:lnTo>
                  <a:pt x="158343" y="68707"/>
                </a:lnTo>
                <a:lnTo>
                  <a:pt x="157987" y="65150"/>
                </a:lnTo>
                <a:lnTo>
                  <a:pt x="155701" y="56642"/>
                </a:lnTo>
                <a:lnTo>
                  <a:pt x="153924" y="52832"/>
                </a:lnTo>
                <a:lnTo>
                  <a:pt x="153712" y="52577"/>
                </a:lnTo>
                <a:close/>
              </a:path>
              <a:path w="266065" h="131445">
                <a:moveTo>
                  <a:pt x="132206" y="39370"/>
                </a:moveTo>
                <a:lnTo>
                  <a:pt x="121284" y="39370"/>
                </a:lnTo>
                <a:lnTo>
                  <a:pt x="116458" y="40386"/>
                </a:lnTo>
                <a:lnTo>
                  <a:pt x="106806" y="44958"/>
                </a:lnTo>
                <a:lnTo>
                  <a:pt x="101980" y="48387"/>
                </a:lnTo>
                <a:lnTo>
                  <a:pt x="97281" y="53086"/>
                </a:lnTo>
                <a:lnTo>
                  <a:pt x="117093" y="53086"/>
                </a:lnTo>
                <a:lnTo>
                  <a:pt x="118617" y="52577"/>
                </a:lnTo>
                <a:lnTo>
                  <a:pt x="153712" y="52577"/>
                </a:lnTo>
                <a:lnTo>
                  <a:pt x="151383" y="49784"/>
                </a:lnTo>
                <a:lnTo>
                  <a:pt x="148843" y="46609"/>
                </a:lnTo>
                <a:lnTo>
                  <a:pt x="145541" y="44069"/>
                </a:lnTo>
                <a:lnTo>
                  <a:pt x="141350" y="42163"/>
                </a:lnTo>
                <a:lnTo>
                  <a:pt x="137286" y="40259"/>
                </a:lnTo>
                <a:lnTo>
                  <a:pt x="132206" y="39370"/>
                </a:lnTo>
                <a:close/>
              </a:path>
              <a:path w="266065" h="131445">
                <a:moveTo>
                  <a:pt x="233298" y="39370"/>
                </a:moveTo>
                <a:lnTo>
                  <a:pt x="219582" y="39370"/>
                </a:lnTo>
                <a:lnTo>
                  <a:pt x="213613" y="40386"/>
                </a:lnTo>
                <a:lnTo>
                  <a:pt x="183768" y="72009"/>
                </a:lnTo>
                <a:lnTo>
                  <a:pt x="182879" y="78486"/>
                </a:lnTo>
                <a:lnTo>
                  <a:pt x="182879" y="93345"/>
                </a:lnTo>
                <a:lnTo>
                  <a:pt x="194436" y="119887"/>
                </a:lnTo>
                <a:lnTo>
                  <a:pt x="198246" y="123698"/>
                </a:lnTo>
                <a:lnTo>
                  <a:pt x="202945" y="126492"/>
                </a:lnTo>
                <a:lnTo>
                  <a:pt x="214121" y="130301"/>
                </a:lnTo>
                <a:lnTo>
                  <a:pt x="220598" y="131318"/>
                </a:lnTo>
                <a:lnTo>
                  <a:pt x="232282" y="131318"/>
                </a:lnTo>
                <a:lnTo>
                  <a:pt x="261873" y="121666"/>
                </a:lnTo>
                <a:lnTo>
                  <a:pt x="262000" y="121158"/>
                </a:lnTo>
                <a:lnTo>
                  <a:pt x="262127" y="118872"/>
                </a:lnTo>
                <a:lnTo>
                  <a:pt x="224154" y="118872"/>
                </a:lnTo>
                <a:lnTo>
                  <a:pt x="219455" y="118110"/>
                </a:lnTo>
                <a:lnTo>
                  <a:pt x="215773" y="116712"/>
                </a:lnTo>
                <a:lnTo>
                  <a:pt x="211962" y="115316"/>
                </a:lnTo>
                <a:lnTo>
                  <a:pt x="208914" y="113284"/>
                </a:lnTo>
                <a:lnTo>
                  <a:pt x="200025" y="88392"/>
                </a:lnTo>
                <a:lnTo>
                  <a:pt x="261238" y="88392"/>
                </a:lnTo>
                <a:lnTo>
                  <a:pt x="262763" y="87884"/>
                </a:lnTo>
                <a:lnTo>
                  <a:pt x="265302" y="85851"/>
                </a:lnTo>
                <a:lnTo>
                  <a:pt x="266065" y="84200"/>
                </a:lnTo>
                <a:lnTo>
                  <a:pt x="266065" y="77216"/>
                </a:lnTo>
                <a:lnTo>
                  <a:pt x="200025" y="77216"/>
                </a:lnTo>
                <a:lnTo>
                  <a:pt x="200151" y="73787"/>
                </a:lnTo>
                <a:lnTo>
                  <a:pt x="221233" y="51308"/>
                </a:lnTo>
                <a:lnTo>
                  <a:pt x="256995" y="51308"/>
                </a:lnTo>
                <a:lnTo>
                  <a:pt x="253492" y="47371"/>
                </a:lnTo>
                <a:lnTo>
                  <a:pt x="249300" y="44576"/>
                </a:lnTo>
                <a:lnTo>
                  <a:pt x="244348" y="42418"/>
                </a:lnTo>
                <a:lnTo>
                  <a:pt x="239394" y="40386"/>
                </a:lnTo>
                <a:lnTo>
                  <a:pt x="233298" y="39370"/>
                </a:lnTo>
                <a:close/>
              </a:path>
              <a:path w="266065" h="131445">
                <a:moveTo>
                  <a:pt x="259969" y="112522"/>
                </a:moveTo>
                <a:lnTo>
                  <a:pt x="258698" y="112522"/>
                </a:lnTo>
                <a:lnTo>
                  <a:pt x="257428" y="112902"/>
                </a:lnTo>
                <a:lnTo>
                  <a:pt x="255904" y="113537"/>
                </a:lnTo>
                <a:lnTo>
                  <a:pt x="252221" y="114935"/>
                </a:lnTo>
                <a:lnTo>
                  <a:pt x="247396" y="116459"/>
                </a:lnTo>
                <a:lnTo>
                  <a:pt x="244475" y="117221"/>
                </a:lnTo>
                <a:lnTo>
                  <a:pt x="237744" y="118491"/>
                </a:lnTo>
                <a:lnTo>
                  <a:pt x="233933" y="118872"/>
                </a:lnTo>
                <a:lnTo>
                  <a:pt x="262127" y="118872"/>
                </a:lnTo>
                <a:lnTo>
                  <a:pt x="260730" y="112902"/>
                </a:lnTo>
                <a:lnTo>
                  <a:pt x="260350" y="112649"/>
                </a:lnTo>
                <a:lnTo>
                  <a:pt x="259969" y="112522"/>
                </a:lnTo>
                <a:close/>
              </a:path>
              <a:path w="266065" h="131445">
                <a:moveTo>
                  <a:pt x="256995" y="51308"/>
                </a:moveTo>
                <a:lnTo>
                  <a:pt x="233425" y="51308"/>
                </a:lnTo>
                <a:lnTo>
                  <a:pt x="239394" y="53594"/>
                </a:lnTo>
                <a:lnTo>
                  <a:pt x="243458" y="58166"/>
                </a:lnTo>
                <a:lnTo>
                  <a:pt x="247650" y="62737"/>
                </a:lnTo>
                <a:lnTo>
                  <a:pt x="249554" y="69087"/>
                </a:lnTo>
                <a:lnTo>
                  <a:pt x="249300" y="77216"/>
                </a:lnTo>
                <a:lnTo>
                  <a:pt x="266065" y="77216"/>
                </a:lnTo>
                <a:lnTo>
                  <a:pt x="266065" y="73533"/>
                </a:lnTo>
                <a:lnTo>
                  <a:pt x="265302" y="68325"/>
                </a:lnTo>
                <a:lnTo>
                  <a:pt x="263778" y="63500"/>
                </a:lnTo>
                <a:lnTo>
                  <a:pt x="262254" y="58800"/>
                </a:lnTo>
                <a:lnTo>
                  <a:pt x="259842" y="54610"/>
                </a:lnTo>
                <a:lnTo>
                  <a:pt x="256995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68381" y="6044565"/>
            <a:ext cx="597280" cy="13093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31575" y="6043548"/>
            <a:ext cx="230774" cy="1319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637264" y="6044184"/>
            <a:ext cx="356870" cy="131445"/>
          </a:xfrm>
          <a:custGeom>
            <a:avLst/>
            <a:gdLst/>
            <a:ahLst/>
            <a:cxnLst/>
            <a:rect l="l" t="t" r="r" b="b"/>
            <a:pathLst>
              <a:path w="356870" h="131445">
                <a:moveTo>
                  <a:pt x="33908" y="116966"/>
                </a:moveTo>
                <a:lnTo>
                  <a:pt x="14224" y="116966"/>
                </a:lnTo>
                <a:lnTo>
                  <a:pt x="16764" y="119506"/>
                </a:lnTo>
                <a:lnTo>
                  <a:pt x="19177" y="121665"/>
                </a:lnTo>
                <a:lnTo>
                  <a:pt x="21590" y="123443"/>
                </a:lnTo>
                <a:lnTo>
                  <a:pt x="23876" y="125349"/>
                </a:lnTo>
                <a:lnTo>
                  <a:pt x="40513" y="131317"/>
                </a:lnTo>
                <a:lnTo>
                  <a:pt x="49403" y="131317"/>
                </a:lnTo>
                <a:lnTo>
                  <a:pt x="54864" y="130175"/>
                </a:lnTo>
                <a:lnTo>
                  <a:pt x="59563" y="128015"/>
                </a:lnTo>
                <a:lnTo>
                  <a:pt x="64389" y="125856"/>
                </a:lnTo>
                <a:lnTo>
                  <a:pt x="68326" y="122808"/>
                </a:lnTo>
                <a:lnTo>
                  <a:pt x="72012" y="118110"/>
                </a:lnTo>
                <a:lnTo>
                  <a:pt x="37338" y="118110"/>
                </a:lnTo>
                <a:lnTo>
                  <a:pt x="33908" y="116966"/>
                </a:lnTo>
                <a:close/>
              </a:path>
              <a:path w="356870" h="131445">
                <a:moveTo>
                  <a:pt x="10922" y="0"/>
                </a:moveTo>
                <a:lnTo>
                  <a:pt x="5080" y="0"/>
                </a:lnTo>
                <a:lnTo>
                  <a:pt x="2921" y="253"/>
                </a:lnTo>
                <a:lnTo>
                  <a:pt x="0" y="128142"/>
                </a:lnTo>
                <a:lnTo>
                  <a:pt x="127" y="128524"/>
                </a:lnTo>
                <a:lnTo>
                  <a:pt x="4572" y="130048"/>
                </a:lnTo>
                <a:lnTo>
                  <a:pt x="9398" y="130048"/>
                </a:lnTo>
                <a:lnTo>
                  <a:pt x="14224" y="116966"/>
                </a:lnTo>
                <a:lnTo>
                  <a:pt x="33908" y="116966"/>
                </a:lnTo>
                <a:lnTo>
                  <a:pt x="16129" y="102235"/>
                </a:lnTo>
                <a:lnTo>
                  <a:pt x="16129" y="68833"/>
                </a:lnTo>
                <a:lnTo>
                  <a:pt x="37274" y="53086"/>
                </a:lnTo>
                <a:lnTo>
                  <a:pt x="16129" y="53086"/>
                </a:lnTo>
                <a:lnTo>
                  <a:pt x="16002" y="2031"/>
                </a:lnTo>
                <a:lnTo>
                  <a:pt x="13081" y="253"/>
                </a:lnTo>
                <a:lnTo>
                  <a:pt x="10922" y="0"/>
                </a:lnTo>
                <a:close/>
              </a:path>
              <a:path w="356870" h="131445">
                <a:moveTo>
                  <a:pt x="73187" y="52577"/>
                </a:moveTo>
                <a:lnTo>
                  <a:pt x="46736" y="52577"/>
                </a:lnTo>
                <a:lnTo>
                  <a:pt x="50292" y="53466"/>
                </a:lnTo>
                <a:lnTo>
                  <a:pt x="53086" y="55371"/>
                </a:lnTo>
                <a:lnTo>
                  <a:pt x="56007" y="57276"/>
                </a:lnTo>
                <a:lnTo>
                  <a:pt x="58293" y="59689"/>
                </a:lnTo>
                <a:lnTo>
                  <a:pt x="59944" y="62864"/>
                </a:lnTo>
                <a:lnTo>
                  <a:pt x="61722" y="65912"/>
                </a:lnTo>
                <a:lnTo>
                  <a:pt x="62865" y="69468"/>
                </a:lnTo>
                <a:lnTo>
                  <a:pt x="63627" y="73532"/>
                </a:lnTo>
                <a:lnTo>
                  <a:pt x="64262" y="77596"/>
                </a:lnTo>
                <a:lnTo>
                  <a:pt x="64643" y="81787"/>
                </a:lnTo>
                <a:lnTo>
                  <a:pt x="64643" y="89915"/>
                </a:lnTo>
                <a:lnTo>
                  <a:pt x="64262" y="93725"/>
                </a:lnTo>
                <a:lnTo>
                  <a:pt x="63373" y="97536"/>
                </a:lnTo>
                <a:lnTo>
                  <a:pt x="62611" y="101345"/>
                </a:lnTo>
                <a:lnTo>
                  <a:pt x="45847" y="118110"/>
                </a:lnTo>
                <a:lnTo>
                  <a:pt x="72012" y="118110"/>
                </a:lnTo>
                <a:lnTo>
                  <a:pt x="74803" y="114553"/>
                </a:lnTo>
                <a:lnTo>
                  <a:pt x="77343" y="109600"/>
                </a:lnTo>
                <a:lnTo>
                  <a:pt x="78994" y="103758"/>
                </a:lnTo>
                <a:lnTo>
                  <a:pt x="80645" y="98043"/>
                </a:lnTo>
                <a:lnTo>
                  <a:pt x="81534" y="91439"/>
                </a:lnTo>
                <a:lnTo>
                  <a:pt x="81466" y="77596"/>
                </a:lnTo>
                <a:lnTo>
                  <a:pt x="80772" y="72389"/>
                </a:lnTo>
                <a:lnTo>
                  <a:pt x="78232" y="61467"/>
                </a:lnTo>
                <a:lnTo>
                  <a:pt x="76073" y="56768"/>
                </a:lnTo>
                <a:lnTo>
                  <a:pt x="73187" y="52577"/>
                </a:lnTo>
                <a:close/>
              </a:path>
              <a:path w="356870" h="131445">
                <a:moveTo>
                  <a:pt x="52070" y="39369"/>
                </a:moveTo>
                <a:lnTo>
                  <a:pt x="42926" y="39369"/>
                </a:lnTo>
                <a:lnTo>
                  <a:pt x="40513" y="39496"/>
                </a:lnTo>
                <a:lnTo>
                  <a:pt x="16129" y="53086"/>
                </a:lnTo>
                <a:lnTo>
                  <a:pt x="37274" y="53086"/>
                </a:lnTo>
                <a:lnTo>
                  <a:pt x="38354" y="52831"/>
                </a:lnTo>
                <a:lnTo>
                  <a:pt x="40386" y="52577"/>
                </a:lnTo>
                <a:lnTo>
                  <a:pt x="73187" y="52577"/>
                </a:lnTo>
                <a:lnTo>
                  <a:pt x="70358" y="48640"/>
                </a:lnTo>
                <a:lnTo>
                  <a:pt x="66675" y="45338"/>
                </a:lnTo>
                <a:lnTo>
                  <a:pt x="57531" y="40512"/>
                </a:lnTo>
                <a:lnTo>
                  <a:pt x="52070" y="39369"/>
                </a:lnTo>
                <a:close/>
              </a:path>
              <a:path w="356870" h="131445">
                <a:moveTo>
                  <a:pt x="152908" y="39369"/>
                </a:moveTo>
                <a:lnTo>
                  <a:pt x="138049" y="39369"/>
                </a:lnTo>
                <a:lnTo>
                  <a:pt x="131445" y="40512"/>
                </a:lnTo>
                <a:lnTo>
                  <a:pt x="103124" y="67310"/>
                </a:lnTo>
                <a:lnTo>
                  <a:pt x="101219" y="73025"/>
                </a:lnTo>
                <a:lnTo>
                  <a:pt x="100330" y="79248"/>
                </a:lnTo>
                <a:lnTo>
                  <a:pt x="100438" y="93979"/>
                </a:lnTo>
                <a:lnTo>
                  <a:pt x="101219" y="99440"/>
                </a:lnTo>
                <a:lnTo>
                  <a:pt x="130048" y="130301"/>
                </a:lnTo>
                <a:lnTo>
                  <a:pt x="136398" y="131317"/>
                </a:lnTo>
                <a:lnTo>
                  <a:pt x="151130" y="131317"/>
                </a:lnTo>
                <a:lnTo>
                  <a:pt x="157734" y="130175"/>
                </a:lnTo>
                <a:lnTo>
                  <a:pt x="163449" y="127762"/>
                </a:lnTo>
                <a:lnTo>
                  <a:pt x="169164" y="125475"/>
                </a:lnTo>
                <a:lnTo>
                  <a:pt x="173863" y="122300"/>
                </a:lnTo>
                <a:lnTo>
                  <a:pt x="177442" y="118363"/>
                </a:lnTo>
                <a:lnTo>
                  <a:pt x="139319" y="118363"/>
                </a:lnTo>
                <a:lnTo>
                  <a:pt x="134874" y="117475"/>
                </a:lnTo>
                <a:lnTo>
                  <a:pt x="131445" y="115696"/>
                </a:lnTo>
                <a:lnTo>
                  <a:pt x="127889" y="113918"/>
                </a:lnTo>
                <a:lnTo>
                  <a:pt x="125095" y="111632"/>
                </a:lnTo>
                <a:lnTo>
                  <a:pt x="117277" y="90296"/>
                </a:lnTo>
                <a:lnTo>
                  <a:pt x="117340" y="79248"/>
                </a:lnTo>
                <a:lnTo>
                  <a:pt x="117729" y="75945"/>
                </a:lnTo>
                <a:lnTo>
                  <a:pt x="118872" y="71881"/>
                </a:lnTo>
                <a:lnTo>
                  <a:pt x="119888" y="67817"/>
                </a:lnTo>
                <a:lnTo>
                  <a:pt x="132461" y="54610"/>
                </a:lnTo>
                <a:lnTo>
                  <a:pt x="135890" y="52958"/>
                </a:lnTo>
                <a:lnTo>
                  <a:pt x="140081" y="52196"/>
                </a:lnTo>
                <a:lnTo>
                  <a:pt x="179012" y="52196"/>
                </a:lnTo>
                <a:lnTo>
                  <a:pt x="178181" y="51307"/>
                </a:lnTo>
                <a:lnTo>
                  <a:pt x="174625" y="47370"/>
                </a:lnTo>
                <a:lnTo>
                  <a:pt x="170053" y="44450"/>
                </a:lnTo>
                <a:lnTo>
                  <a:pt x="159258" y="40386"/>
                </a:lnTo>
                <a:lnTo>
                  <a:pt x="152908" y="39369"/>
                </a:lnTo>
                <a:close/>
              </a:path>
              <a:path w="356870" h="131445">
                <a:moveTo>
                  <a:pt x="179012" y="52196"/>
                </a:moveTo>
                <a:lnTo>
                  <a:pt x="150114" y="52196"/>
                </a:lnTo>
                <a:lnTo>
                  <a:pt x="154559" y="53086"/>
                </a:lnTo>
                <a:lnTo>
                  <a:pt x="158115" y="54737"/>
                </a:lnTo>
                <a:lnTo>
                  <a:pt x="161544" y="56514"/>
                </a:lnTo>
                <a:lnTo>
                  <a:pt x="164338" y="58927"/>
                </a:lnTo>
                <a:lnTo>
                  <a:pt x="166370" y="61975"/>
                </a:lnTo>
                <a:lnTo>
                  <a:pt x="168529" y="65024"/>
                </a:lnTo>
                <a:lnTo>
                  <a:pt x="169926" y="68579"/>
                </a:lnTo>
                <a:lnTo>
                  <a:pt x="171704" y="76580"/>
                </a:lnTo>
                <a:lnTo>
                  <a:pt x="172017" y="79248"/>
                </a:lnTo>
                <a:lnTo>
                  <a:pt x="172110" y="91186"/>
                </a:lnTo>
                <a:lnTo>
                  <a:pt x="171704" y="94741"/>
                </a:lnTo>
                <a:lnTo>
                  <a:pt x="170561" y="98805"/>
                </a:lnTo>
                <a:lnTo>
                  <a:pt x="169545" y="102742"/>
                </a:lnTo>
                <a:lnTo>
                  <a:pt x="149352" y="118363"/>
                </a:lnTo>
                <a:lnTo>
                  <a:pt x="177442" y="118363"/>
                </a:lnTo>
                <a:lnTo>
                  <a:pt x="181483" y="113918"/>
                </a:lnTo>
                <a:lnTo>
                  <a:pt x="184277" y="108965"/>
                </a:lnTo>
                <a:lnTo>
                  <a:pt x="188087" y="97536"/>
                </a:lnTo>
                <a:lnTo>
                  <a:pt x="189103" y="91186"/>
                </a:lnTo>
                <a:lnTo>
                  <a:pt x="189103" y="77469"/>
                </a:lnTo>
                <a:lnTo>
                  <a:pt x="188087" y="71119"/>
                </a:lnTo>
                <a:lnTo>
                  <a:pt x="184531" y="59943"/>
                </a:lnTo>
                <a:lnTo>
                  <a:pt x="181864" y="55244"/>
                </a:lnTo>
                <a:lnTo>
                  <a:pt x="179012" y="52196"/>
                </a:lnTo>
                <a:close/>
              </a:path>
              <a:path w="356870" h="131445">
                <a:moveTo>
                  <a:pt x="231775" y="53848"/>
                </a:moveTo>
                <a:lnTo>
                  <a:pt x="215519" y="53848"/>
                </a:lnTo>
                <a:lnTo>
                  <a:pt x="215519" y="107568"/>
                </a:lnTo>
                <a:lnTo>
                  <a:pt x="236855" y="131063"/>
                </a:lnTo>
                <a:lnTo>
                  <a:pt x="244475" y="131063"/>
                </a:lnTo>
                <a:lnTo>
                  <a:pt x="245999" y="130810"/>
                </a:lnTo>
                <a:lnTo>
                  <a:pt x="247523" y="130682"/>
                </a:lnTo>
                <a:lnTo>
                  <a:pt x="251587" y="129920"/>
                </a:lnTo>
                <a:lnTo>
                  <a:pt x="252857" y="129539"/>
                </a:lnTo>
                <a:lnTo>
                  <a:pt x="253873" y="129031"/>
                </a:lnTo>
                <a:lnTo>
                  <a:pt x="254889" y="128650"/>
                </a:lnTo>
                <a:lnTo>
                  <a:pt x="257786" y="118871"/>
                </a:lnTo>
                <a:lnTo>
                  <a:pt x="257625" y="117982"/>
                </a:lnTo>
                <a:lnTo>
                  <a:pt x="239522" y="117982"/>
                </a:lnTo>
                <a:lnTo>
                  <a:pt x="236347" y="116586"/>
                </a:lnTo>
                <a:lnTo>
                  <a:pt x="234569" y="113537"/>
                </a:lnTo>
                <a:lnTo>
                  <a:pt x="232664" y="110616"/>
                </a:lnTo>
                <a:lnTo>
                  <a:pt x="231775" y="106299"/>
                </a:lnTo>
                <a:lnTo>
                  <a:pt x="231775" y="53848"/>
                </a:lnTo>
                <a:close/>
              </a:path>
              <a:path w="356870" h="131445">
                <a:moveTo>
                  <a:pt x="256159" y="115442"/>
                </a:moveTo>
                <a:lnTo>
                  <a:pt x="255016" y="115442"/>
                </a:lnTo>
                <a:lnTo>
                  <a:pt x="254381" y="115569"/>
                </a:lnTo>
                <a:lnTo>
                  <a:pt x="253111" y="116077"/>
                </a:lnTo>
                <a:lnTo>
                  <a:pt x="252349" y="116331"/>
                </a:lnTo>
                <a:lnTo>
                  <a:pt x="251460" y="116712"/>
                </a:lnTo>
                <a:lnTo>
                  <a:pt x="250444" y="116966"/>
                </a:lnTo>
                <a:lnTo>
                  <a:pt x="249428" y="117348"/>
                </a:lnTo>
                <a:lnTo>
                  <a:pt x="248285" y="117601"/>
                </a:lnTo>
                <a:lnTo>
                  <a:pt x="247015" y="117855"/>
                </a:lnTo>
                <a:lnTo>
                  <a:pt x="245745" y="117982"/>
                </a:lnTo>
                <a:lnTo>
                  <a:pt x="257625" y="117982"/>
                </a:lnTo>
                <a:lnTo>
                  <a:pt x="257556" y="117601"/>
                </a:lnTo>
                <a:lnTo>
                  <a:pt x="257302" y="116966"/>
                </a:lnTo>
                <a:lnTo>
                  <a:pt x="257048" y="116077"/>
                </a:lnTo>
                <a:lnTo>
                  <a:pt x="256540" y="115569"/>
                </a:lnTo>
                <a:lnTo>
                  <a:pt x="256159" y="115442"/>
                </a:lnTo>
                <a:close/>
              </a:path>
              <a:path w="356870" h="131445">
                <a:moveTo>
                  <a:pt x="255143" y="41020"/>
                </a:moveTo>
                <a:lnTo>
                  <a:pt x="202692" y="41020"/>
                </a:lnTo>
                <a:lnTo>
                  <a:pt x="202184" y="41148"/>
                </a:lnTo>
                <a:lnTo>
                  <a:pt x="201803" y="41401"/>
                </a:lnTo>
                <a:lnTo>
                  <a:pt x="201295" y="41655"/>
                </a:lnTo>
                <a:lnTo>
                  <a:pt x="201041" y="42037"/>
                </a:lnTo>
                <a:lnTo>
                  <a:pt x="200533" y="43052"/>
                </a:lnTo>
                <a:lnTo>
                  <a:pt x="200279" y="43687"/>
                </a:lnTo>
                <a:lnTo>
                  <a:pt x="200152" y="44576"/>
                </a:lnTo>
                <a:lnTo>
                  <a:pt x="199898" y="45338"/>
                </a:lnTo>
                <a:lnTo>
                  <a:pt x="199898" y="49783"/>
                </a:lnTo>
                <a:lnTo>
                  <a:pt x="200152" y="51307"/>
                </a:lnTo>
                <a:lnTo>
                  <a:pt x="200787" y="52324"/>
                </a:lnTo>
                <a:lnTo>
                  <a:pt x="201295" y="53339"/>
                </a:lnTo>
                <a:lnTo>
                  <a:pt x="202057" y="53848"/>
                </a:lnTo>
                <a:lnTo>
                  <a:pt x="255524" y="53848"/>
                </a:lnTo>
                <a:lnTo>
                  <a:pt x="256286" y="53339"/>
                </a:lnTo>
                <a:lnTo>
                  <a:pt x="257556" y="51307"/>
                </a:lnTo>
                <a:lnTo>
                  <a:pt x="257810" y="49783"/>
                </a:lnTo>
                <a:lnTo>
                  <a:pt x="257692" y="44576"/>
                </a:lnTo>
                <a:lnTo>
                  <a:pt x="255524" y="41148"/>
                </a:lnTo>
                <a:lnTo>
                  <a:pt x="255143" y="41020"/>
                </a:lnTo>
                <a:close/>
              </a:path>
              <a:path w="356870" h="131445">
                <a:moveTo>
                  <a:pt x="225298" y="18161"/>
                </a:moveTo>
                <a:lnTo>
                  <a:pt x="221996" y="18161"/>
                </a:lnTo>
                <a:lnTo>
                  <a:pt x="220726" y="18287"/>
                </a:lnTo>
                <a:lnTo>
                  <a:pt x="218567" y="18541"/>
                </a:lnTo>
                <a:lnTo>
                  <a:pt x="217805" y="18668"/>
                </a:lnTo>
                <a:lnTo>
                  <a:pt x="217170" y="19050"/>
                </a:lnTo>
                <a:lnTo>
                  <a:pt x="216535" y="19303"/>
                </a:lnTo>
                <a:lnTo>
                  <a:pt x="216154" y="19557"/>
                </a:lnTo>
                <a:lnTo>
                  <a:pt x="215646" y="20319"/>
                </a:lnTo>
                <a:lnTo>
                  <a:pt x="215519" y="41020"/>
                </a:lnTo>
                <a:lnTo>
                  <a:pt x="231775" y="41020"/>
                </a:lnTo>
                <a:lnTo>
                  <a:pt x="231775" y="20700"/>
                </a:lnTo>
                <a:lnTo>
                  <a:pt x="231648" y="20319"/>
                </a:lnTo>
                <a:lnTo>
                  <a:pt x="231140" y="19557"/>
                </a:lnTo>
                <a:lnTo>
                  <a:pt x="230759" y="19303"/>
                </a:lnTo>
                <a:lnTo>
                  <a:pt x="230124" y="19050"/>
                </a:lnTo>
                <a:lnTo>
                  <a:pt x="229489" y="18668"/>
                </a:lnTo>
                <a:lnTo>
                  <a:pt x="228727" y="18541"/>
                </a:lnTo>
                <a:lnTo>
                  <a:pt x="227711" y="18414"/>
                </a:lnTo>
                <a:lnTo>
                  <a:pt x="225298" y="18161"/>
                </a:lnTo>
                <a:close/>
              </a:path>
              <a:path w="356870" h="131445">
                <a:moveTo>
                  <a:pt x="291338" y="0"/>
                </a:moveTo>
                <a:lnTo>
                  <a:pt x="285496" y="0"/>
                </a:lnTo>
                <a:lnTo>
                  <a:pt x="283337" y="253"/>
                </a:lnTo>
                <a:lnTo>
                  <a:pt x="280416" y="128142"/>
                </a:lnTo>
                <a:lnTo>
                  <a:pt x="280543" y="128524"/>
                </a:lnTo>
                <a:lnTo>
                  <a:pt x="280797" y="128777"/>
                </a:lnTo>
                <a:lnTo>
                  <a:pt x="281305" y="129158"/>
                </a:lnTo>
                <a:lnTo>
                  <a:pt x="281940" y="129412"/>
                </a:lnTo>
                <a:lnTo>
                  <a:pt x="282575" y="129539"/>
                </a:lnTo>
                <a:lnTo>
                  <a:pt x="283337" y="129793"/>
                </a:lnTo>
                <a:lnTo>
                  <a:pt x="285496" y="130048"/>
                </a:lnTo>
                <a:lnTo>
                  <a:pt x="291338" y="130048"/>
                </a:lnTo>
                <a:lnTo>
                  <a:pt x="293497" y="129793"/>
                </a:lnTo>
                <a:lnTo>
                  <a:pt x="294259" y="129539"/>
                </a:lnTo>
                <a:lnTo>
                  <a:pt x="294894" y="129412"/>
                </a:lnTo>
                <a:lnTo>
                  <a:pt x="296545" y="68706"/>
                </a:lnTo>
                <a:lnTo>
                  <a:pt x="300990" y="63373"/>
                </a:lnTo>
                <a:lnTo>
                  <a:pt x="305308" y="59436"/>
                </a:lnTo>
                <a:lnTo>
                  <a:pt x="309372" y="56768"/>
                </a:lnTo>
                <a:lnTo>
                  <a:pt x="313436" y="53975"/>
                </a:lnTo>
                <a:lnTo>
                  <a:pt x="316022" y="53086"/>
                </a:lnTo>
                <a:lnTo>
                  <a:pt x="296545" y="53086"/>
                </a:lnTo>
                <a:lnTo>
                  <a:pt x="296418" y="2031"/>
                </a:lnTo>
                <a:lnTo>
                  <a:pt x="295910" y="1269"/>
                </a:lnTo>
                <a:lnTo>
                  <a:pt x="294894" y="762"/>
                </a:lnTo>
                <a:lnTo>
                  <a:pt x="294259" y="507"/>
                </a:lnTo>
                <a:lnTo>
                  <a:pt x="293497" y="253"/>
                </a:lnTo>
                <a:lnTo>
                  <a:pt x="291338" y="0"/>
                </a:lnTo>
                <a:close/>
              </a:path>
              <a:path w="356870" h="131445">
                <a:moveTo>
                  <a:pt x="351959" y="52577"/>
                </a:moveTo>
                <a:lnTo>
                  <a:pt x="324739" y="52577"/>
                </a:lnTo>
                <a:lnTo>
                  <a:pt x="327533" y="53212"/>
                </a:lnTo>
                <a:lnTo>
                  <a:pt x="329946" y="54228"/>
                </a:lnTo>
                <a:lnTo>
                  <a:pt x="332359" y="55371"/>
                </a:lnTo>
                <a:lnTo>
                  <a:pt x="334264" y="57023"/>
                </a:lnTo>
                <a:lnTo>
                  <a:pt x="335788" y="59181"/>
                </a:lnTo>
                <a:lnTo>
                  <a:pt x="337312" y="61213"/>
                </a:lnTo>
                <a:lnTo>
                  <a:pt x="338455" y="63753"/>
                </a:lnTo>
                <a:lnTo>
                  <a:pt x="339979" y="69595"/>
                </a:lnTo>
                <a:lnTo>
                  <a:pt x="340360" y="73405"/>
                </a:lnTo>
                <a:lnTo>
                  <a:pt x="340487" y="128142"/>
                </a:lnTo>
                <a:lnTo>
                  <a:pt x="340741" y="128524"/>
                </a:lnTo>
                <a:lnTo>
                  <a:pt x="341122" y="128777"/>
                </a:lnTo>
                <a:lnTo>
                  <a:pt x="341503" y="129158"/>
                </a:lnTo>
                <a:lnTo>
                  <a:pt x="342138" y="129412"/>
                </a:lnTo>
                <a:lnTo>
                  <a:pt x="343535" y="129793"/>
                </a:lnTo>
                <a:lnTo>
                  <a:pt x="345567" y="130048"/>
                </a:lnTo>
                <a:lnTo>
                  <a:pt x="351536" y="130048"/>
                </a:lnTo>
                <a:lnTo>
                  <a:pt x="356489" y="128142"/>
                </a:lnTo>
                <a:lnTo>
                  <a:pt x="356463" y="68706"/>
                </a:lnTo>
                <a:lnTo>
                  <a:pt x="356108" y="65150"/>
                </a:lnTo>
                <a:lnTo>
                  <a:pt x="355092" y="60832"/>
                </a:lnTo>
                <a:lnTo>
                  <a:pt x="353949" y="56641"/>
                </a:lnTo>
                <a:lnTo>
                  <a:pt x="352171" y="52831"/>
                </a:lnTo>
                <a:lnTo>
                  <a:pt x="351959" y="52577"/>
                </a:lnTo>
                <a:close/>
              </a:path>
              <a:path w="356870" h="131445">
                <a:moveTo>
                  <a:pt x="330835" y="39369"/>
                </a:moveTo>
                <a:lnTo>
                  <a:pt x="320167" y="39369"/>
                </a:lnTo>
                <a:lnTo>
                  <a:pt x="315341" y="40386"/>
                </a:lnTo>
                <a:lnTo>
                  <a:pt x="305943" y="44957"/>
                </a:lnTo>
                <a:lnTo>
                  <a:pt x="301244" y="48387"/>
                </a:lnTo>
                <a:lnTo>
                  <a:pt x="296545" y="53086"/>
                </a:lnTo>
                <a:lnTo>
                  <a:pt x="316022" y="53086"/>
                </a:lnTo>
                <a:lnTo>
                  <a:pt x="317500" y="52577"/>
                </a:lnTo>
                <a:lnTo>
                  <a:pt x="351959" y="52577"/>
                </a:lnTo>
                <a:lnTo>
                  <a:pt x="349631" y="49783"/>
                </a:lnTo>
                <a:lnTo>
                  <a:pt x="347218" y="46608"/>
                </a:lnTo>
                <a:lnTo>
                  <a:pt x="343916" y="44068"/>
                </a:lnTo>
                <a:lnTo>
                  <a:pt x="335788" y="40258"/>
                </a:lnTo>
                <a:lnTo>
                  <a:pt x="330835" y="3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065761" y="6050279"/>
            <a:ext cx="369951" cy="12522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513436" y="6044565"/>
            <a:ext cx="286385" cy="131445"/>
          </a:xfrm>
          <a:custGeom>
            <a:avLst/>
            <a:gdLst/>
            <a:ahLst/>
            <a:cxnLst/>
            <a:rect l="l" t="t" r="r" b="b"/>
            <a:pathLst>
              <a:path w="286384" h="131445">
                <a:moveTo>
                  <a:pt x="68955" y="51435"/>
                </a:moveTo>
                <a:lnTo>
                  <a:pt x="40132" y="51435"/>
                </a:lnTo>
                <a:lnTo>
                  <a:pt x="43307" y="51815"/>
                </a:lnTo>
                <a:lnTo>
                  <a:pt x="45847" y="52705"/>
                </a:lnTo>
                <a:lnTo>
                  <a:pt x="55626" y="62611"/>
                </a:lnTo>
                <a:lnTo>
                  <a:pt x="56388" y="65024"/>
                </a:lnTo>
                <a:lnTo>
                  <a:pt x="56769" y="67945"/>
                </a:lnTo>
                <a:lnTo>
                  <a:pt x="56769" y="77597"/>
                </a:lnTo>
                <a:lnTo>
                  <a:pt x="37592" y="77597"/>
                </a:lnTo>
                <a:lnTo>
                  <a:pt x="31369" y="78232"/>
                </a:lnTo>
                <a:lnTo>
                  <a:pt x="0" y="100711"/>
                </a:lnTo>
                <a:lnTo>
                  <a:pt x="0" y="109474"/>
                </a:lnTo>
                <a:lnTo>
                  <a:pt x="26162" y="130937"/>
                </a:lnTo>
                <a:lnTo>
                  <a:pt x="36195" y="130937"/>
                </a:lnTo>
                <a:lnTo>
                  <a:pt x="58547" y="118872"/>
                </a:lnTo>
                <a:lnTo>
                  <a:pt x="28067" y="118872"/>
                </a:lnTo>
                <a:lnTo>
                  <a:pt x="24003" y="117601"/>
                </a:lnTo>
                <a:lnTo>
                  <a:pt x="18161" y="112522"/>
                </a:lnTo>
                <a:lnTo>
                  <a:pt x="16764" y="109093"/>
                </a:lnTo>
                <a:lnTo>
                  <a:pt x="16764" y="102108"/>
                </a:lnTo>
                <a:lnTo>
                  <a:pt x="31242" y="89788"/>
                </a:lnTo>
                <a:lnTo>
                  <a:pt x="34544" y="89026"/>
                </a:lnTo>
                <a:lnTo>
                  <a:pt x="38354" y="88646"/>
                </a:lnTo>
                <a:lnTo>
                  <a:pt x="72898" y="88646"/>
                </a:lnTo>
                <a:lnTo>
                  <a:pt x="72862" y="65024"/>
                </a:lnTo>
                <a:lnTo>
                  <a:pt x="72263" y="60706"/>
                </a:lnTo>
                <a:lnTo>
                  <a:pt x="70882" y="56387"/>
                </a:lnTo>
                <a:lnTo>
                  <a:pt x="69850" y="52832"/>
                </a:lnTo>
                <a:lnTo>
                  <a:pt x="68955" y="51435"/>
                </a:lnTo>
                <a:close/>
              </a:path>
              <a:path w="286384" h="131445">
                <a:moveTo>
                  <a:pt x="72898" y="118490"/>
                </a:moveTo>
                <a:lnTo>
                  <a:pt x="58928" y="118490"/>
                </a:lnTo>
                <a:lnTo>
                  <a:pt x="58928" y="127635"/>
                </a:lnTo>
                <a:lnTo>
                  <a:pt x="61849" y="129412"/>
                </a:lnTo>
                <a:lnTo>
                  <a:pt x="62865" y="129667"/>
                </a:lnTo>
                <a:lnTo>
                  <a:pt x="69088" y="129667"/>
                </a:lnTo>
                <a:lnTo>
                  <a:pt x="69977" y="129412"/>
                </a:lnTo>
                <a:lnTo>
                  <a:pt x="70866" y="129286"/>
                </a:lnTo>
                <a:lnTo>
                  <a:pt x="71628" y="129032"/>
                </a:lnTo>
                <a:lnTo>
                  <a:pt x="72644" y="128270"/>
                </a:lnTo>
                <a:lnTo>
                  <a:pt x="72898" y="127635"/>
                </a:lnTo>
                <a:lnTo>
                  <a:pt x="72898" y="118490"/>
                </a:lnTo>
                <a:close/>
              </a:path>
              <a:path w="286384" h="131445">
                <a:moveTo>
                  <a:pt x="72898" y="88646"/>
                </a:moveTo>
                <a:lnTo>
                  <a:pt x="56769" y="88646"/>
                </a:lnTo>
                <a:lnTo>
                  <a:pt x="56769" y="106425"/>
                </a:lnTo>
                <a:lnTo>
                  <a:pt x="52705" y="110617"/>
                </a:lnTo>
                <a:lnTo>
                  <a:pt x="48895" y="113792"/>
                </a:lnTo>
                <a:lnTo>
                  <a:pt x="45212" y="115824"/>
                </a:lnTo>
                <a:lnTo>
                  <a:pt x="41656" y="117856"/>
                </a:lnTo>
                <a:lnTo>
                  <a:pt x="37592" y="118872"/>
                </a:lnTo>
                <a:lnTo>
                  <a:pt x="58547" y="118872"/>
                </a:lnTo>
                <a:lnTo>
                  <a:pt x="58928" y="118490"/>
                </a:lnTo>
                <a:lnTo>
                  <a:pt x="72898" y="118490"/>
                </a:lnTo>
                <a:lnTo>
                  <a:pt x="72898" y="88646"/>
                </a:lnTo>
                <a:close/>
              </a:path>
              <a:path w="286384" h="131445">
                <a:moveTo>
                  <a:pt x="44323" y="38988"/>
                </a:moveTo>
                <a:lnTo>
                  <a:pt x="34544" y="38988"/>
                </a:lnTo>
                <a:lnTo>
                  <a:pt x="31115" y="39243"/>
                </a:lnTo>
                <a:lnTo>
                  <a:pt x="27813" y="39877"/>
                </a:lnTo>
                <a:lnTo>
                  <a:pt x="24384" y="40386"/>
                </a:lnTo>
                <a:lnTo>
                  <a:pt x="21336" y="41148"/>
                </a:lnTo>
                <a:lnTo>
                  <a:pt x="18542" y="42037"/>
                </a:lnTo>
                <a:lnTo>
                  <a:pt x="15621" y="42925"/>
                </a:lnTo>
                <a:lnTo>
                  <a:pt x="13208" y="43942"/>
                </a:lnTo>
                <a:lnTo>
                  <a:pt x="11049" y="45085"/>
                </a:lnTo>
                <a:lnTo>
                  <a:pt x="8890" y="46100"/>
                </a:lnTo>
                <a:lnTo>
                  <a:pt x="7239" y="47117"/>
                </a:lnTo>
                <a:lnTo>
                  <a:pt x="6477" y="47879"/>
                </a:lnTo>
                <a:lnTo>
                  <a:pt x="5588" y="48640"/>
                </a:lnTo>
                <a:lnTo>
                  <a:pt x="4953" y="49530"/>
                </a:lnTo>
                <a:lnTo>
                  <a:pt x="4445" y="51308"/>
                </a:lnTo>
                <a:lnTo>
                  <a:pt x="4529" y="56387"/>
                </a:lnTo>
                <a:lnTo>
                  <a:pt x="4699" y="57404"/>
                </a:lnTo>
                <a:lnTo>
                  <a:pt x="4953" y="58038"/>
                </a:lnTo>
                <a:lnTo>
                  <a:pt x="5207" y="58547"/>
                </a:lnTo>
                <a:lnTo>
                  <a:pt x="5588" y="59055"/>
                </a:lnTo>
                <a:lnTo>
                  <a:pt x="5842" y="59436"/>
                </a:lnTo>
                <a:lnTo>
                  <a:pt x="6604" y="59944"/>
                </a:lnTo>
                <a:lnTo>
                  <a:pt x="7112" y="60071"/>
                </a:lnTo>
                <a:lnTo>
                  <a:pt x="8382" y="60071"/>
                </a:lnTo>
                <a:lnTo>
                  <a:pt x="9652" y="59562"/>
                </a:lnTo>
                <a:lnTo>
                  <a:pt x="11303" y="58674"/>
                </a:lnTo>
                <a:lnTo>
                  <a:pt x="12827" y="57785"/>
                </a:lnTo>
                <a:lnTo>
                  <a:pt x="14859" y="56769"/>
                </a:lnTo>
                <a:lnTo>
                  <a:pt x="17272" y="55752"/>
                </a:lnTo>
                <a:lnTo>
                  <a:pt x="19685" y="54610"/>
                </a:lnTo>
                <a:lnTo>
                  <a:pt x="22479" y="53594"/>
                </a:lnTo>
                <a:lnTo>
                  <a:pt x="28829" y="51815"/>
                </a:lnTo>
                <a:lnTo>
                  <a:pt x="32385" y="51435"/>
                </a:lnTo>
                <a:lnTo>
                  <a:pt x="68955" y="51435"/>
                </a:lnTo>
                <a:lnTo>
                  <a:pt x="67818" y="49657"/>
                </a:lnTo>
                <a:lnTo>
                  <a:pt x="62230" y="44323"/>
                </a:lnTo>
                <a:lnTo>
                  <a:pt x="58674" y="42290"/>
                </a:lnTo>
                <a:lnTo>
                  <a:pt x="54229" y="41021"/>
                </a:lnTo>
                <a:lnTo>
                  <a:pt x="49657" y="39624"/>
                </a:lnTo>
                <a:lnTo>
                  <a:pt x="44323" y="38988"/>
                </a:lnTo>
                <a:close/>
              </a:path>
              <a:path w="286384" h="131445">
                <a:moveTo>
                  <a:pt x="113665" y="40259"/>
                </a:moveTo>
                <a:lnTo>
                  <a:pt x="108331" y="40259"/>
                </a:lnTo>
                <a:lnTo>
                  <a:pt x="107315" y="40386"/>
                </a:lnTo>
                <a:lnTo>
                  <a:pt x="103759" y="127762"/>
                </a:lnTo>
                <a:lnTo>
                  <a:pt x="104013" y="128143"/>
                </a:lnTo>
                <a:lnTo>
                  <a:pt x="104140" y="128397"/>
                </a:lnTo>
                <a:lnTo>
                  <a:pt x="104648" y="128777"/>
                </a:lnTo>
                <a:lnTo>
                  <a:pt x="105283" y="129032"/>
                </a:lnTo>
                <a:lnTo>
                  <a:pt x="105918" y="129159"/>
                </a:lnTo>
                <a:lnTo>
                  <a:pt x="106680" y="129412"/>
                </a:lnTo>
                <a:lnTo>
                  <a:pt x="108839" y="129667"/>
                </a:lnTo>
                <a:lnTo>
                  <a:pt x="114681" y="129667"/>
                </a:lnTo>
                <a:lnTo>
                  <a:pt x="116840" y="129412"/>
                </a:lnTo>
                <a:lnTo>
                  <a:pt x="117602" y="129159"/>
                </a:lnTo>
                <a:lnTo>
                  <a:pt x="118237" y="129032"/>
                </a:lnTo>
                <a:lnTo>
                  <a:pt x="119888" y="68325"/>
                </a:lnTo>
                <a:lnTo>
                  <a:pt x="124333" y="62992"/>
                </a:lnTo>
                <a:lnTo>
                  <a:pt x="128651" y="59055"/>
                </a:lnTo>
                <a:lnTo>
                  <a:pt x="132715" y="56387"/>
                </a:lnTo>
                <a:lnTo>
                  <a:pt x="135855" y="54229"/>
                </a:lnTo>
                <a:lnTo>
                  <a:pt x="118237" y="54229"/>
                </a:lnTo>
                <a:lnTo>
                  <a:pt x="118237" y="42163"/>
                </a:lnTo>
                <a:lnTo>
                  <a:pt x="117983" y="41910"/>
                </a:lnTo>
                <a:lnTo>
                  <a:pt x="117729" y="41529"/>
                </a:lnTo>
                <a:lnTo>
                  <a:pt x="117348" y="41148"/>
                </a:lnTo>
                <a:lnTo>
                  <a:pt x="116332" y="40639"/>
                </a:lnTo>
                <a:lnTo>
                  <a:pt x="115570" y="40512"/>
                </a:lnTo>
                <a:lnTo>
                  <a:pt x="113665" y="40259"/>
                </a:lnTo>
                <a:close/>
              </a:path>
              <a:path w="286384" h="131445">
                <a:moveTo>
                  <a:pt x="175302" y="52197"/>
                </a:moveTo>
                <a:lnTo>
                  <a:pt x="148082" y="52197"/>
                </a:lnTo>
                <a:lnTo>
                  <a:pt x="150876" y="52832"/>
                </a:lnTo>
                <a:lnTo>
                  <a:pt x="153289" y="53848"/>
                </a:lnTo>
                <a:lnTo>
                  <a:pt x="155702" y="54990"/>
                </a:lnTo>
                <a:lnTo>
                  <a:pt x="157607" y="56642"/>
                </a:lnTo>
                <a:lnTo>
                  <a:pt x="159131" y="58800"/>
                </a:lnTo>
                <a:lnTo>
                  <a:pt x="160655" y="60833"/>
                </a:lnTo>
                <a:lnTo>
                  <a:pt x="161798" y="63373"/>
                </a:lnTo>
                <a:lnTo>
                  <a:pt x="163322" y="69214"/>
                </a:lnTo>
                <a:lnTo>
                  <a:pt x="163703" y="73025"/>
                </a:lnTo>
                <a:lnTo>
                  <a:pt x="163830" y="127762"/>
                </a:lnTo>
                <a:lnTo>
                  <a:pt x="164084" y="128143"/>
                </a:lnTo>
                <a:lnTo>
                  <a:pt x="164465" y="128397"/>
                </a:lnTo>
                <a:lnTo>
                  <a:pt x="164846" y="128777"/>
                </a:lnTo>
                <a:lnTo>
                  <a:pt x="165481" y="129032"/>
                </a:lnTo>
                <a:lnTo>
                  <a:pt x="166878" y="129412"/>
                </a:lnTo>
                <a:lnTo>
                  <a:pt x="168910" y="129667"/>
                </a:lnTo>
                <a:lnTo>
                  <a:pt x="174879" y="129667"/>
                </a:lnTo>
                <a:lnTo>
                  <a:pt x="179832" y="127762"/>
                </a:lnTo>
                <a:lnTo>
                  <a:pt x="179806" y="68325"/>
                </a:lnTo>
                <a:lnTo>
                  <a:pt x="179451" y="64770"/>
                </a:lnTo>
                <a:lnTo>
                  <a:pt x="178435" y="60451"/>
                </a:lnTo>
                <a:lnTo>
                  <a:pt x="177292" y="56261"/>
                </a:lnTo>
                <a:lnTo>
                  <a:pt x="175514" y="52450"/>
                </a:lnTo>
                <a:lnTo>
                  <a:pt x="175302" y="52197"/>
                </a:lnTo>
                <a:close/>
              </a:path>
              <a:path w="286384" h="131445">
                <a:moveTo>
                  <a:pt x="154178" y="38988"/>
                </a:moveTo>
                <a:lnTo>
                  <a:pt x="143256" y="38988"/>
                </a:lnTo>
                <a:lnTo>
                  <a:pt x="138176" y="40132"/>
                </a:lnTo>
                <a:lnTo>
                  <a:pt x="133223" y="42545"/>
                </a:lnTo>
                <a:lnTo>
                  <a:pt x="128270" y="45085"/>
                </a:lnTo>
                <a:lnTo>
                  <a:pt x="123317" y="48895"/>
                </a:lnTo>
                <a:lnTo>
                  <a:pt x="118237" y="54229"/>
                </a:lnTo>
                <a:lnTo>
                  <a:pt x="135855" y="54229"/>
                </a:lnTo>
                <a:lnTo>
                  <a:pt x="136779" y="53594"/>
                </a:lnTo>
                <a:lnTo>
                  <a:pt x="140843" y="52197"/>
                </a:lnTo>
                <a:lnTo>
                  <a:pt x="175302" y="52197"/>
                </a:lnTo>
                <a:lnTo>
                  <a:pt x="172974" y="49402"/>
                </a:lnTo>
                <a:lnTo>
                  <a:pt x="170561" y="46227"/>
                </a:lnTo>
                <a:lnTo>
                  <a:pt x="167259" y="43687"/>
                </a:lnTo>
                <a:lnTo>
                  <a:pt x="159131" y="39877"/>
                </a:lnTo>
                <a:lnTo>
                  <a:pt x="154178" y="38988"/>
                </a:lnTo>
                <a:close/>
              </a:path>
              <a:path w="286384" h="131445">
                <a:moveTo>
                  <a:pt x="248158" y="38988"/>
                </a:moveTo>
                <a:lnTo>
                  <a:pt x="236728" y="38988"/>
                </a:lnTo>
                <a:lnTo>
                  <a:pt x="231140" y="40005"/>
                </a:lnTo>
                <a:lnTo>
                  <a:pt x="226441" y="42290"/>
                </a:lnTo>
                <a:lnTo>
                  <a:pt x="221615" y="44450"/>
                </a:lnTo>
                <a:lnTo>
                  <a:pt x="207137" y="66548"/>
                </a:lnTo>
                <a:lnTo>
                  <a:pt x="205486" y="72262"/>
                </a:lnTo>
                <a:lnTo>
                  <a:pt x="204724" y="78867"/>
                </a:lnTo>
                <a:lnTo>
                  <a:pt x="204793" y="92710"/>
                </a:lnTo>
                <a:lnTo>
                  <a:pt x="205359" y="97917"/>
                </a:lnTo>
                <a:lnTo>
                  <a:pt x="228727" y="129794"/>
                </a:lnTo>
                <a:lnTo>
                  <a:pt x="234188" y="130937"/>
                </a:lnTo>
                <a:lnTo>
                  <a:pt x="246761" y="130937"/>
                </a:lnTo>
                <a:lnTo>
                  <a:pt x="269748" y="117856"/>
                </a:lnTo>
                <a:lnTo>
                  <a:pt x="239395" y="117856"/>
                </a:lnTo>
                <a:lnTo>
                  <a:pt x="235839" y="116839"/>
                </a:lnTo>
                <a:lnTo>
                  <a:pt x="232918" y="114935"/>
                </a:lnTo>
                <a:lnTo>
                  <a:pt x="230124" y="113030"/>
                </a:lnTo>
                <a:lnTo>
                  <a:pt x="227838" y="110617"/>
                </a:lnTo>
                <a:lnTo>
                  <a:pt x="226187" y="107442"/>
                </a:lnTo>
                <a:lnTo>
                  <a:pt x="224409" y="104267"/>
                </a:lnTo>
                <a:lnTo>
                  <a:pt x="223266" y="100711"/>
                </a:lnTo>
                <a:lnTo>
                  <a:pt x="222504" y="96647"/>
                </a:lnTo>
                <a:lnTo>
                  <a:pt x="221869" y="92710"/>
                </a:lnTo>
                <a:lnTo>
                  <a:pt x="221488" y="88519"/>
                </a:lnTo>
                <a:lnTo>
                  <a:pt x="221488" y="80390"/>
                </a:lnTo>
                <a:lnTo>
                  <a:pt x="233807" y="54990"/>
                </a:lnTo>
                <a:lnTo>
                  <a:pt x="236601" y="53086"/>
                </a:lnTo>
                <a:lnTo>
                  <a:pt x="240157" y="52197"/>
                </a:lnTo>
                <a:lnTo>
                  <a:pt x="286258" y="52197"/>
                </a:lnTo>
                <a:lnTo>
                  <a:pt x="286258" y="51562"/>
                </a:lnTo>
                <a:lnTo>
                  <a:pt x="269875" y="51562"/>
                </a:lnTo>
                <a:lnTo>
                  <a:pt x="265684" y="47371"/>
                </a:lnTo>
                <a:lnTo>
                  <a:pt x="261493" y="44323"/>
                </a:lnTo>
                <a:lnTo>
                  <a:pt x="252857" y="40005"/>
                </a:lnTo>
                <a:lnTo>
                  <a:pt x="248158" y="38988"/>
                </a:lnTo>
                <a:close/>
              </a:path>
              <a:path w="286384" h="131445">
                <a:moveTo>
                  <a:pt x="286258" y="115824"/>
                </a:moveTo>
                <a:lnTo>
                  <a:pt x="271780" y="115824"/>
                </a:lnTo>
                <a:lnTo>
                  <a:pt x="271907" y="127762"/>
                </a:lnTo>
                <a:lnTo>
                  <a:pt x="276733" y="129667"/>
                </a:lnTo>
                <a:lnTo>
                  <a:pt x="281686" y="129667"/>
                </a:lnTo>
                <a:lnTo>
                  <a:pt x="284226" y="129286"/>
                </a:lnTo>
                <a:lnTo>
                  <a:pt x="284734" y="129032"/>
                </a:lnTo>
                <a:lnTo>
                  <a:pt x="285369" y="128777"/>
                </a:lnTo>
                <a:lnTo>
                  <a:pt x="285750" y="128524"/>
                </a:lnTo>
                <a:lnTo>
                  <a:pt x="286004" y="128143"/>
                </a:lnTo>
                <a:lnTo>
                  <a:pt x="286131" y="127762"/>
                </a:lnTo>
                <a:lnTo>
                  <a:pt x="286258" y="115824"/>
                </a:lnTo>
                <a:close/>
              </a:path>
              <a:path w="286384" h="131445">
                <a:moveTo>
                  <a:pt x="286258" y="52197"/>
                </a:moveTo>
                <a:lnTo>
                  <a:pt x="248793" y="52197"/>
                </a:lnTo>
                <a:lnTo>
                  <a:pt x="253111" y="53467"/>
                </a:lnTo>
                <a:lnTo>
                  <a:pt x="257175" y="56134"/>
                </a:lnTo>
                <a:lnTo>
                  <a:pt x="261239" y="58927"/>
                </a:lnTo>
                <a:lnTo>
                  <a:pt x="265557" y="62864"/>
                </a:lnTo>
                <a:lnTo>
                  <a:pt x="269875" y="67945"/>
                </a:lnTo>
                <a:lnTo>
                  <a:pt x="269875" y="101473"/>
                </a:lnTo>
                <a:lnTo>
                  <a:pt x="267335" y="104521"/>
                </a:lnTo>
                <a:lnTo>
                  <a:pt x="264922" y="107061"/>
                </a:lnTo>
                <a:lnTo>
                  <a:pt x="262636" y="109093"/>
                </a:lnTo>
                <a:lnTo>
                  <a:pt x="260350" y="111251"/>
                </a:lnTo>
                <a:lnTo>
                  <a:pt x="258191" y="112902"/>
                </a:lnTo>
                <a:lnTo>
                  <a:pt x="253873" y="115443"/>
                </a:lnTo>
                <a:lnTo>
                  <a:pt x="251841" y="116459"/>
                </a:lnTo>
                <a:lnTo>
                  <a:pt x="249809" y="116967"/>
                </a:lnTo>
                <a:lnTo>
                  <a:pt x="247904" y="117475"/>
                </a:lnTo>
                <a:lnTo>
                  <a:pt x="245745" y="117856"/>
                </a:lnTo>
                <a:lnTo>
                  <a:pt x="269748" y="117856"/>
                </a:lnTo>
                <a:lnTo>
                  <a:pt x="271780" y="115824"/>
                </a:lnTo>
                <a:lnTo>
                  <a:pt x="286258" y="115824"/>
                </a:lnTo>
                <a:lnTo>
                  <a:pt x="286258" y="52197"/>
                </a:lnTo>
                <a:close/>
              </a:path>
              <a:path w="286384" h="131445">
                <a:moveTo>
                  <a:pt x="281051" y="0"/>
                </a:moveTo>
                <a:lnTo>
                  <a:pt x="275209" y="0"/>
                </a:lnTo>
                <a:lnTo>
                  <a:pt x="274066" y="126"/>
                </a:lnTo>
                <a:lnTo>
                  <a:pt x="273050" y="381"/>
                </a:lnTo>
                <a:lnTo>
                  <a:pt x="272288" y="508"/>
                </a:lnTo>
                <a:lnTo>
                  <a:pt x="271018" y="1015"/>
                </a:lnTo>
                <a:lnTo>
                  <a:pt x="270510" y="1270"/>
                </a:lnTo>
                <a:lnTo>
                  <a:pt x="270002" y="2032"/>
                </a:lnTo>
                <a:lnTo>
                  <a:pt x="269875" y="2539"/>
                </a:lnTo>
                <a:lnTo>
                  <a:pt x="269875" y="51562"/>
                </a:lnTo>
                <a:lnTo>
                  <a:pt x="286258" y="51562"/>
                </a:lnTo>
                <a:lnTo>
                  <a:pt x="286131" y="2032"/>
                </a:lnTo>
                <a:lnTo>
                  <a:pt x="285623" y="1270"/>
                </a:lnTo>
                <a:lnTo>
                  <a:pt x="285115" y="1015"/>
                </a:lnTo>
                <a:lnTo>
                  <a:pt x="284480" y="762"/>
                </a:lnTo>
                <a:lnTo>
                  <a:pt x="283972" y="508"/>
                </a:lnTo>
                <a:lnTo>
                  <a:pt x="283083" y="381"/>
                </a:lnTo>
                <a:lnTo>
                  <a:pt x="282067" y="126"/>
                </a:lnTo>
                <a:lnTo>
                  <a:pt x="281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12873608" y="5663184"/>
            <a:ext cx="1369060" cy="512445"/>
            <a:chOff x="12873608" y="5663184"/>
            <a:chExt cx="1369060" cy="512445"/>
          </a:xfrm>
        </p:grpSpPr>
        <p:sp>
          <p:nvSpPr>
            <p:cNvPr id="68" name="object 68"/>
            <p:cNvSpPr/>
            <p:nvPr/>
          </p:nvSpPr>
          <p:spPr>
            <a:xfrm>
              <a:off x="12873608" y="6044184"/>
              <a:ext cx="790448" cy="13131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125195" y="5663184"/>
              <a:ext cx="1117346" cy="38887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10667110" y="6319901"/>
            <a:ext cx="285750" cy="113664"/>
          </a:xfrm>
          <a:custGeom>
            <a:avLst/>
            <a:gdLst/>
            <a:ahLst/>
            <a:cxnLst/>
            <a:rect l="l" t="t" r="r" b="b"/>
            <a:pathLst>
              <a:path w="285750" h="113664">
                <a:moveTo>
                  <a:pt x="3683" y="92837"/>
                </a:moveTo>
                <a:lnTo>
                  <a:pt x="2413" y="92837"/>
                </a:lnTo>
                <a:lnTo>
                  <a:pt x="2032" y="92963"/>
                </a:lnTo>
                <a:lnTo>
                  <a:pt x="0" y="101091"/>
                </a:lnTo>
                <a:lnTo>
                  <a:pt x="254" y="102615"/>
                </a:lnTo>
                <a:lnTo>
                  <a:pt x="550" y="103886"/>
                </a:lnTo>
                <a:lnTo>
                  <a:pt x="889" y="104901"/>
                </a:lnTo>
                <a:lnTo>
                  <a:pt x="1397" y="105790"/>
                </a:lnTo>
                <a:lnTo>
                  <a:pt x="2159" y="106299"/>
                </a:lnTo>
                <a:lnTo>
                  <a:pt x="2921" y="106934"/>
                </a:lnTo>
                <a:lnTo>
                  <a:pt x="19685" y="112395"/>
                </a:lnTo>
                <a:lnTo>
                  <a:pt x="22733" y="112902"/>
                </a:lnTo>
                <a:lnTo>
                  <a:pt x="25781" y="113157"/>
                </a:lnTo>
                <a:lnTo>
                  <a:pt x="34417" y="113157"/>
                </a:lnTo>
                <a:lnTo>
                  <a:pt x="60964" y="100837"/>
                </a:lnTo>
                <a:lnTo>
                  <a:pt x="25527" y="100837"/>
                </a:lnTo>
                <a:lnTo>
                  <a:pt x="22225" y="100457"/>
                </a:lnTo>
                <a:lnTo>
                  <a:pt x="19304" y="99568"/>
                </a:lnTo>
                <a:lnTo>
                  <a:pt x="16383" y="98806"/>
                </a:lnTo>
                <a:lnTo>
                  <a:pt x="13843" y="97916"/>
                </a:lnTo>
                <a:lnTo>
                  <a:pt x="9525" y="95885"/>
                </a:lnTo>
                <a:lnTo>
                  <a:pt x="7747" y="94996"/>
                </a:lnTo>
                <a:lnTo>
                  <a:pt x="6223" y="94107"/>
                </a:lnTo>
                <a:lnTo>
                  <a:pt x="3683" y="92837"/>
                </a:lnTo>
                <a:close/>
              </a:path>
              <a:path w="285750" h="113664">
                <a:moveTo>
                  <a:pt x="38354" y="21209"/>
                </a:moveTo>
                <a:lnTo>
                  <a:pt x="30225" y="21209"/>
                </a:lnTo>
                <a:lnTo>
                  <a:pt x="25400" y="21844"/>
                </a:lnTo>
                <a:lnTo>
                  <a:pt x="21209" y="23240"/>
                </a:lnTo>
                <a:lnTo>
                  <a:pt x="17018" y="24511"/>
                </a:lnTo>
                <a:lnTo>
                  <a:pt x="13462" y="26415"/>
                </a:lnTo>
                <a:lnTo>
                  <a:pt x="10668" y="28701"/>
                </a:lnTo>
                <a:lnTo>
                  <a:pt x="7874" y="30861"/>
                </a:lnTo>
                <a:lnTo>
                  <a:pt x="5842" y="33527"/>
                </a:lnTo>
                <a:lnTo>
                  <a:pt x="2921" y="39497"/>
                </a:lnTo>
                <a:lnTo>
                  <a:pt x="2286" y="42672"/>
                </a:lnTo>
                <a:lnTo>
                  <a:pt x="2286" y="49657"/>
                </a:lnTo>
                <a:lnTo>
                  <a:pt x="2921" y="52959"/>
                </a:lnTo>
                <a:lnTo>
                  <a:pt x="4318" y="55625"/>
                </a:lnTo>
                <a:lnTo>
                  <a:pt x="5588" y="58293"/>
                </a:lnTo>
                <a:lnTo>
                  <a:pt x="7366" y="60578"/>
                </a:lnTo>
                <a:lnTo>
                  <a:pt x="11684" y="64388"/>
                </a:lnTo>
                <a:lnTo>
                  <a:pt x="14224" y="66039"/>
                </a:lnTo>
                <a:lnTo>
                  <a:pt x="17018" y="67310"/>
                </a:lnTo>
                <a:lnTo>
                  <a:pt x="19685" y="68707"/>
                </a:lnTo>
                <a:lnTo>
                  <a:pt x="22606" y="69850"/>
                </a:lnTo>
                <a:lnTo>
                  <a:pt x="25400" y="70865"/>
                </a:lnTo>
                <a:lnTo>
                  <a:pt x="28321" y="72009"/>
                </a:lnTo>
                <a:lnTo>
                  <a:pt x="31115" y="73025"/>
                </a:lnTo>
                <a:lnTo>
                  <a:pt x="33909" y="73913"/>
                </a:lnTo>
                <a:lnTo>
                  <a:pt x="36575" y="74929"/>
                </a:lnTo>
                <a:lnTo>
                  <a:pt x="39116" y="75946"/>
                </a:lnTo>
                <a:lnTo>
                  <a:pt x="43434" y="78486"/>
                </a:lnTo>
                <a:lnTo>
                  <a:pt x="45212" y="79883"/>
                </a:lnTo>
                <a:lnTo>
                  <a:pt x="46482" y="81534"/>
                </a:lnTo>
                <a:lnTo>
                  <a:pt x="47879" y="83185"/>
                </a:lnTo>
                <a:lnTo>
                  <a:pt x="48514" y="85089"/>
                </a:lnTo>
                <a:lnTo>
                  <a:pt x="48514" y="89788"/>
                </a:lnTo>
                <a:lnTo>
                  <a:pt x="48133" y="91694"/>
                </a:lnTo>
                <a:lnTo>
                  <a:pt x="47117" y="93472"/>
                </a:lnTo>
                <a:lnTo>
                  <a:pt x="46228" y="95123"/>
                </a:lnTo>
                <a:lnTo>
                  <a:pt x="44958" y="96520"/>
                </a:lnTo>
                <a:lnTo>
                  <a:pt x="43180" y="97536"/>
                </a:lnTo>
                <a:lnTo>
                  <a:pt x="41529" y="98678"/>
                </a:lnTo>
                <a:lnTo>
                  <a:pt x="39497" y="99440"/>
                </a:lnTo>
                <a:lnTo>
                  <a:pt x="37211" y="100075"/>
                </a:lnTo>
                <a:lnTo>
                  <a:pt x="34798" y="100584"/>
                </a:lnTo>
                <a:lnTo>
                  <a:pt x="32258" y="100837"/>
                </a:lnTo>
                <a:lnTo>
                  <a:pt x="60964" y="100837"/>
                </a:lnTo>
                <a:lnTo>
                  <a:pt x="62679" y="97536"/>
                </a:lnTo>
                <a:lnTo>
                  <a:pt x="64389" y="94361"/>
                </a:lnTo>
                <a:lnTo>
                  <a:pt x="65150" y="90550"/>
                </a:lnTo>
                <a:lnTo>
                  <a:pt x="65150" y="82676"/>
                </a:lnTo>
                <a:lnTo>
                  <a:pt x="64516" y="79628"/>
                </a:lnTo>
                <a:lnTo>
                  <a:pt x="41783" y="61975"/>
                </a:lnTo>
                <a:lnTo>
                  <a:pt x="38989" y="60960"/>
                </a:lnTo>
                <a:lnTo>
                  <a:pt x="18415" y="47625"/>
                </a:lnTo>
                <a:lnTo>
                  <a:pt x="18415" y="43434"/>
                </a:lnTo>
                <a:lnTo>
                  <a:pt x="18796" y="41783"/>
                </a:lnTo>
                <a:lnTo>
                  <a:pt x="19558" y="40259"/>
                </a:lnTo>
                <a:lnTo>
                  <a:pt x="20193" y="38862"/>
                </a:lnTo>
                <a:lnTo>
                  <a:pt x="32766" y="33020"/>
                </a:lnTo>
                <a:lnTo>
                  <a:pt x="60452" y="33020"/>
                </a:lnTo>
                <a:lnTo>
                  <a:pt x="60452" y="31623"/>
                </a:lnTo>
                <a:lnTo>
                  <a:pt x="60313" y="30861"/>
                </a:lnTo>
                <a:lnTo>
                  <a:pt x="60198" y="29718"/>
                </a:lnTo>
                <a:lnTo>
                  <a:pt x="59944" y="28701"/>
                </a:lnTo>
                <a:lnTo>
                  <a:pt x="59817" y="28321"/>
                </a:lnTo>
                <a:lnTo>
                  <a:pt x="59309" y="27559"/>
                </a:lnTo>
                <a:lnTo>
                  <a:pt x="58800" y="27177"/>
                </a:lnTo>
                <a:lnTo>
                  <a:pt x="58039" y="26670"/>
                </a:lnTo>
                <a:lnTo>
                  <a:pt x="57404" y="26162"/>
                </a:lnTo>
                <a:lnTo>
                  <a:pt x="56388" y="25526"/>
                </a:lnTo>
                <a:lnTo>
                  <a:pt x="54864" y="24891"/>
                </a:lnTo>
                <a:lnTo>
                  <a:pt x="53467" y="24257"/>
                </a:lnTo>
                <a:lnTo>
                  <a:pt x="40767" y="21336"/>
                </a:lnTo>
                <a:lnTo>
                  <a:pt x="38354" y="21209"/>
                </a:lnTo>
                <a:close/>
              </a:path>
              <a:path w="285750" h="113664">
                <a:moveTo>
                  <a:pt x="60452" y="33020"/>
                </a:moveTo>
                <a:lnTo>
                  <a:pt x="38862" y="33020"/>
                </a:lnTo>
                <a:lnTo>
                  <a:pt x="41656" y="33400"/>
                </a:lnTo>
                <a:lnTo>
                  <a:pt x="44196" y="34036"/>
                </a:lnTo>
                <a:lnTo>
                  <a:pt x="48895" y="35433"/>
                </a:lnTo>
                <a:lnTo>
                  <a:pt x="50673" y="36322"/>
                </a:lnTo>
                <a:lnTo>
                  <a:pt x="52578" y="37084"/>
                </a:lnTo>
                <a:lnTo>
                  <a:pt x="53975" y="37719"/>
                </a:lnTo>
                <a:lnTo>
                  <a:pt x="55245" y="38481"/>
                </a:lnTo>
                <a:lnTo>
                  <a:pt x="56388" y="39115"/>
                </a:lnTo>
                <a:lnTo>
                  <a:pt x="57277" y="39497"/>
                </a:lnTo>
                <a:lnTo>
                  <a:pt x="58293" y="39497"/>
                </a:lnTo>
                <a:lnTo>
                  <a:pt x="58674" y="39370"/>
                </a:lnTo>
                <a:lnTo>
                  <a:pt x="58928" y="39115"/>
                </a:lnTo>
                <a:lnTo>
                  <a:pt x="59309" y="38988"/>
                </a:lnTo>
                <a:lnTo>
                  <a:pt x="59563" y="38608"/>
                </a:lnTo>
                <a:lnTo>
                  <a:pt x="60071" y="37591"/>
                </a:lnTo>
                <a:lnTo>
                  <a:pt x="60452" y="35433"/>
                </a:lnTo>
                <a:lnTo>
                  <a:pt x="60452" y="33020"/>
                </a:lnTo>
                <a:close/>
              </a:path>
              <a:path w="285750" h="113664">
                <a:moveTo>
                  <a:pt x="135000" y="21209"/>
                </a:moveTo>
                <a:lnTo>
                  <a:pt x="121031" y="21209"/>
                </a:lnTo>
                <a:lnTo>
                  <a:pt x="114935" y="22225"/>
                </a:lnTo>
                <a:lnTo>
                  <a:pt x="84582" y="53848"/>
                </a:lnTo>
                <a:lnTo>
                  <a:pt x="83566" y="60325"/>
                </a:lnTo>
                <a:lnTo>
                  <a:pt x="83566" y="75184"/>
                </a:lnTo>
                <a:lnTo>
                  <a:pt x="95377" y="101726"/>
                </a:lnTo>
                <a:lnTo>
                  <a:pt x="99187" y="105537"/>
                </a:lnTo>
                <a:lnTo>
                  <a:pt x="104013" y="108331"/>
                </a:lnTo>
                <a:lnTo>
                  <a:pt x="115443" y="112140"/>
                </a:lnTo>
                <a:lnTo>
                  <a:pt x="122047" y="113157"/>
                </a:lnTo>
                <a:lnTo>
                  <a:pt x="133985" y="113157"/>
                </a:lnTo>
                <a:lnTo>
                  <a:pt x="159258" y="107950"/>
                </a:lnTo>
                <a:lnTo>
                  <a:pt x="161163" y="107187"/>
                </a:lnTo>
                <a:lnTo>
                  <a:pt x="162179" y="106679"/>
                </a:lnTo>
                <a:lnTo>
                  <a:pt x="162941" y="105918"/>
                </a:lnTo>
                <a:lnTo>
                  <a:pt x="163322" y="105663"/>
                </a:lnTo>
                <a:lnTo>
                  <a:pt x="163575" y="105283"/>
                </a:lnTo>
                <a:lnTo>
                  <a:pt x="163703" y="104901"/>
                </a:lnTo>
                <a:lnTo>
                  <a:pt x="163957" y="104394"/>
                </a:lnTo>
                <a:lnTo>
                  <a:pt x="164084" y="103504"/>
                </a:lnTo>
                <a:lnTo>
                  <a:pt x="164211" y="102997"/>
                </a:lnTo>
                <a:lnTo>
                  <a:pt x="164338" y="100711"/>
                </a:lnTo>
                <a:lnTo>
                  <a:pt x="125603" y="100711"/>
                </a:lnTo>
                <a:lnTo>
                  <a:pt x="120904" y="99949"/>
                </a:lnTo>
                <a:lnTo>
                  <a:pt x="101092" y="70231"/>
                </a:lnTo>
                <a:lnTo>
                  <a:pt x="163449" y="70231"/>
                </a:lnTo>
                <a:lnTo>
                  <a:pt x="164973" y="69723"/>
                </a:lnTo>
                <a:lnTo>
                  <a:pt x="166243" y="68707"/>
                </a:lnTo>
                <a:lnTo>
                  <a:pt x="167640" y="67690"/>
                </a:lnTo>
                <a:lnTo>
                  <a:pt x="168275" y="66039"/>
                </a:lnTo>
                <a:lnTo>
                  <a:pt x="168275" y="59054"/>
                </a:lnTo>
                <a:lnTo>
                  <a:pt x="101092" y="59054"/>
                </a:lnTo>
                <a:lnTo>
                  <a:pt x="101219" y="55625"/>
                </a:lnTo>
                <a:lnTo>
                  <a:pt x="107950" y="41021"/>
                </a:lnTo>
                <a:lnTo>
                  <a:pt x="110109" y="38608"/>
                </a:lnTo>
                <a:lnTo>
                  <a:pt x="112775" y="36702"/>
                </a:lnTo>
                <a:lnTo>
                  <a:pt x="115824" y="35306"/>
                </a:lnTo>
                <a:lnTo>
                  <a:pt x="118999" y="33909"/>
                </a:lnTo>
                <a:lnTo>
                  <a:pt x="122682" y="33147"/>
                </a:lnTo>
                <a:lnTo>
                  <a:pt x="159091" y="33147"/>
                </a:lnTo>
                <a:lnTo>
                  <a:pt x="155448" y="29210"/>
                </a:lnTo>
                <a:lnTo>
                  <a:pt x="151257" y="26415"/>
                </a:lnTo>
                <a:lnTo>
                  <a:pt x="146177" y="24257"/>
                </a:lnTo>
                <a:lnTo>
                  <a:pt x="141097" y="22225"/>
                </a:lnTo>
                <a:lnTo>
                  <a:pt x="135000" y="21209"/>
                </a:lnTo>
                <a:close/>
              </a:path>
              <a:path w="285750" h="113664">
                <a:moveTo>
                  <a:pt x="162052" y="94361"/>
                </a:moveTo>
                <a:lnTo>
                  <a:pt x="160782" y="94361"/>
                </a:lnTo>
                <a:lnTo>
                  <a:pt x="159512" y="94741"/>
                </a:lnTo>
                <a:lnTo>
                  <a:pt x="157988" y="95376"/>
                </a:lnTo>
                <a:lnTo>
                  <a:pt x="154305" y="96774"/>
                </a:lnTo>
                <a:lnTo>
                  <a:pt x="151765" y="97536"/>
                </a:lnTo>
                <a:lnTo>
                  <a:pt x="149352" y="98298"/>
                </a:lnTo>
                <a:lnTo>
                  <a:pt x="146304" y="99060"/>
                </a:lnTo>
                <a:lnTo>
                  <a:pt x="139446" y="100329"/>
                </a:lnTo>
                <a:lnTo>
                  <a:pt x="135509" y="100711"/>
                </a:lnTo>
                <a:lnTo>
                  <a:pt x="164338" y="100711"/>
                </a:lnTo>
                <a:lnTo>
                  <a:pt x="162941" y="94741"/>
                </a:lnTo>
                <a:lnTo>
                  <a:pt x="162560" y="94487"/>
                </a:lnTo>
                <a:lnTo>
                  <a:pt x="162052" y="94361"/>
                </a:lnTo>
                <a:close/>
              </a:path>
              <a:path w="285750" h="113664">
                <a:moveTo>
                  <a:pt x="159091" y="33147"/>
                </a:moveTo>
                <a:lnTo>
                  <a:pt x="135000" y="33147"/>
                </a:lnTo>
                <a:lnTo>
                  <a:pt x="141224" y="35433"/>
                </a:lnTo>
                <a:lnTo>
                  <a:pt x="145415" y="40004"/>
                </a:lnTo>
                <a:lnTo>
                  <a:pt x="149479" y="44576"/>
                </a:lnTo>
                <a:lnTo>
                  <a:pt x="151511" y="50926"/>
                </a:lnTo>
                <a:lnTo>
                  <a:pt x="151257" y="59054"/>
                </a:lnTo>
                <a:lnTo>
                  <a:pt x="168275" y="59054"/>
                </a:lnTo>
                <a:lnTo>
                  <a:pt x="168275" y="55372"/>
                </a:lnTo>
                <a:lnTo>
                  <a:pt x="167513" y="50164"/>
                </a:lnTo>
                <a:lnTo>
                  <a:pt x="165989" y="45338"/>
                </a:lnTo>
                <a:lnTo>
                  <a:pt x="164465" y="40639"/>
                </a:lnTo>
                <a:lnTo>
                  <a:pt x="162052" y="36449"/>
                </a:lnTo>
                <a:lnTo>
                  <a:pt x="159091" y="33147"/>
                </a:lnTo>
                <a:close/>
              </a:path>
              <a:path w="285750" h="113664">
                <a:moveTo>
                  <a:pt x="214249" y="35687"/>
                </a:moveTo>
                <a:lnTo>
                  <a:pt x="197358" y="35687"/>
                </a:lnTo>
                <a:lnTo>
                  <a:pt x="197358" y="89408"/>
                </a:lnTo>
                <a:lnTo>
                  <a:pt x="219456" y="112902"/>
                </a:lnTo>
                <a:lnTo>
                  <a:pt x="227330" y="112902"/>
                </a:lnTo>
                <a:lnTo>
                  <a:pt x="228981" y="112649"/>
                </a:lnTo>
                <a:lnTo>
                  <a:pt x="230505" y="112522"/>
                </a:lnTo>
                <a:lnTo>
                  <a:pt x="232029" y="112268"/>
                </a:lnTo>
                <a:lnTo>
                  <a:pt x="234823" y="111760"/>
                </a:lnTo>
                <a:lnTo>
                  <a:pt x="235966" y="111378"/>
                </a:lnTo>
                <a:lnTo>
                  <a:pt x="237109" y="110871"/>
                </a:lnTo>
                <a:lnTo>
                  <a:pt x="238252" y="110489"/>
                </a:lnTo>
                <a:lnTo>
                  <a:pt x="239014" y="109982"/>
                </a:lnTo>
                <a:lnTo>
                  <a:pt x="239522" y="109474"/>
                </a:lnTo>
                <a:lnTo>
                  <a:pt x="240157" y="108965"/>
                </a:lnTo>
                <a:lnTo>
                  <a:pt x="240538" y="108203"/>
                </a:lnTo>
                <a:lnTo>
                  <a:pt x="241046" y="106172"/>
                </a:lnTo>
                <a:lnTo>
                  <a:pt x="241149" y="100711"/>
                </a:lnTo>
                <a:lnTo>
                  <a:pt x="240988" y="99822"/>
                </a:lnTo>
                <a:lnTo>
                  <a:pt x="222250" y="99822"/>
                </a:lnTo>
                <a:lnTo>
                  <a:pt x="218948" y="98425"/>
                </a:lnTo>
                <a:lnTo>
                  <a:pt x="217043" y="95376"/>
                </a:lnTo>
                <a:lnTo>
                  <a:pt x="215138" y="92456"/>
                </a:lnTo>
                <a:lnTo>
                  <a:pt x="214249" y="88137"/>
                </a:lnTo>
                <a:lnTo>
                  <a:pt x="214249" y="35687"/>
                </a:lnTo>
                <a:close/>
              </a:path>
              <a:path w="285750" h="113664">
                <a:moveTo>
                  <a:pt x="239522" y="97282"/>
                </a:moveTo>
                <a:lnTo>
                  <a:pt x="238252" y="97282"/>
                </a:lnTo>
                <a:lnTo>
                  <a:pt x="237744" y="97409"/>
                </a:lnTo>
                <a:lnTo>
                  <a:pt x="236982" y="97662"/>
                </a:lnTo>
                <a:lnTo>
                  <a:pt x="236347" y="97916"/>
                </a:lnTo>
                <a:lnTo>
                  <a:pt x="235458" y="98171"/>
                </a:lnTo>
                <a:lnTo>
                  <a:pt x="234569" y="98551"/>
                </a:lnTo>
                <a:lnTo>
                  <a:pt x="233553" y="98806"/>
                </a:lnTo>
                <a:lnTo>
                  <a:pt x="232537" y="99187"/>
                </a:lnTo>
                <a:lnTo>
                  <a:pt x="229997" y="99695"/>
                </a:lnTo>
                <a:lnTo>
                  <a:pt x="228600" y="99822"/>
                </a:lnTo>
                <a:lnTo>
                  <a:pt x="240988" y="99822"/>
                </a:lnTo>
                <a:lnTo>
                  <a:pt x="240919" y="99440"/>
                </a:lnTo>
                <a:lnTo>
                  <a:pt x="240665" y="98806"/>
                </a:lnTo>
                <a:lnTo>
                  <a:pt x="240538" y="98298"/>
                </a:lnTo>
                <a:lnTo>
                  <a:pt x="240411" y="97916"/>
                </a:lnTo>
                <a:lnTo>
                  <a:pt x="240157" y="97662"/>
                </a:lnTo>
                <a:lnTo>
                  <a:pt x="239775" y="97409"/>
                </a:lnTo>
                <a:lnTo>
                  <a:pt x="239522" y="97282"/>
                </a:lnTo>
                <a:close/>
              </a:path>
              <a:path w="285750" h="113664">
                <a:moveTo>
                  <a:pt x="238379" y="22860"/>
                </a:moveTo>
                <a:lnTo>
                  <a:pt x="184023" y="22860"/>
                </a:lnTo>
                <a:lnTo>
                  <a:pt x="183515" y="22987"/>
                </a:lnTo>
                <a:lnTo>
                  <a:pt x="181356" y="26415"/>
                </a:lnTo>
                <a:lnTo>
                  <a:pt x="181102" y="27177"/>
                </a:lnTo>
                <a:lnTo>
                  <a:pt x="181102" y="31623"/>
                </a:lnTo>
                <a:lnTo>
                  <a:pt x="181356" y="33147"/>
                </a:lnTo>
                <a:lnTo>
                  <a:pt x="182625" y="35178"/>
                </a:lnTo>
                <a:lnTo>
                  <a:pt x="183388" y="35687"/>
                </a:lnTo>
                <a:lnTo>
                  <a:pt x="238887" y="35687"/>
                </a:lnTo>
                <a:lnTo>
                  <a:pt x="239649" y="35178"/>
                </a:lnTo>
                <a:lnTo>
                  <a:pt x="240919" y="33147"/>
                </a:lnTo>
                <a:lnTo>
                  <a:pt x="241173" y="31623"/>
                </a:lnTo>
                <a:lnTo>
                  <a:pt x="241055" y="26415"/>
                </a:lnTo>
                <a:lnTo>
                  <a:pt x="240919" y="25526"/>
                </a:lnTo>
                <a:lnTo>
                  <a:pt x="240665" y="24891"/>
                </a:lnTo>
                <a:lnTo>
                  <a:pt x="240284" y="24384"/>
                </a:lnTo>
                <a:lnTo>
                  <a:pt x="240030" y="23875"/>
                </a:lnTo>
                <a:lnTo>
                  <a:pt x="239649" y="23495"/>
                </a:lnTo>
                <a:lnTo>
                  <a:pt x="238887" y="22987"/>
                </a:lnTo>
                <a:lnTo>
                  <a:pt x="238379" y="22860"/>
                </a:lnTo>
                <a:close/>
              </a:path>
              <a:path w="285750" h="113664">
                <a:moveTo>
                  <a:pt x="207391" y="0"/>
                </a:moveTo>
                <a:lnTo>
                  <a:pt x="204089" y="0"/>
                </a:lnTo>
                <a:lnTo>
                  <a:pt x="202692" y="126"/>
                </a:lnTo>
                <a:lnTo>
                  <a:pt x="200533" y="381"/>
                </a:lnTo>
                <a:lnTo>
                  <a:pt x="199644" y="508"/>
                </a:lnTo>
                <a:lnTo>
                  <a:pt x="199009" y="888"/>
                </a:lnTo>
                <a:lnTo>
                  <a:pt x="198374" y="1143"/>
                </a:lnTo>
                <a:lnTo>
                  <a:pt x="197866" y="1397"/>
                </a:lnTo>
                <a:lnTo>
                  <a:pt x="197739" y="1777"/>
                </a:lnTo>
                <a:lnTo>
                  <a:pt x="197485" y="2159"/>
                </a:lnTo>
                <a:lnTo>
                  <a:pt x="197358" y="22860"/>
                </a:lnTo>
                <a:lnTo>
                  <a:pt x="214249" y="22860"/>
                </a:lnTo>
                <a:lnTo>
                  <a:pt x="214122" y="2159"/>
                </a:lnTo>
                <a:lnTo>
                  <a:pt x="213741" y="1777"/>
                </a:lnTo>
                <a:lnTo>
                  <a:pt x="213487" y="1397"/>
                </a:lnTo>
                <a:lnTo>
                  <a:pt x="213106" y="1143"/>
                </a:lnTo>
                <a:lnTo>
                  <a:pt x="212471" y="888"/>
                </a:lnTo>
                <a:lnTo>
                  <a:pt x="211836" y="508"/>
                </a:lnTo>
                <a:lnTo>
                  <a:pt x="209931" y="253"/>
                </a:lnTo>
                <a:lnTo>
                  <a:pt x="207391" y="0"/>
                </a:lnTo>
                <a:close/>
              </a:path>
              <a:path w="285750" h="113664">
                <a:moveTo>
                  <a:pt x="278511" y="90550"/>
                </a:moveTo>
                <a:lnTo>
                  <a:pt x="270129" y="90550"/>
                </a:lnTo>
                <a:lnTo>
                  <a:pt x="267208" y="91312"/>
                </a:lnTo>
                <a:lnTo>
                  <a:pt x="264033" y="94234"/>
                </a:lnTo>
                <a:lnTo>
                  <a:pt x="263337" y="96900"/>
                </a:lnTo>
                <a:lnTo>
                  <a:pt x="263271" y="105790"/>
                </a:lnTo>
                <a:lnTo>
                  <a:pt x="264033" y="108712"/>
                </a:lnTo>
                <a:lnTo>
                  <a:pt x="265557" y="110109"/>
                </a:lnTo>
                <a:lnTo>
                  <a:pt x="267208" y="111506"/>
                </a:lnTo>
                <a:lnTo>
                  <a:pt x="270002" y="112268"/>
                </a:lnTo>
                <a:lnTo>
                  <a:pt x="278257" y="112268"/>
                </a:lnTo>
                <a:lnTo>
                  <a:pt x="281178" y="111506"/>
                </a:lnTo>
                <a:lnTo>
                  <a:pt x="282829" y="109982"/>
                </a:lnTo>
                <a:lnTo>
                  <a:pt x="284480" y="108585"/>
                </a:lnTo>
                <a:lnTo>
                  <a:pt x="285208" y="105790"/>
                </a:lnTo>
                <a:lnTo>
                  <a:pt x="285242" y="96900"/>
                </a:lnTo>
                <a:lnTo>
                  <a:pt x="284480" y="94107"/>
                </a:lnTo>
                <a:lnTo>
                  <a:pt x="282829" y="92710"/>
                </a:lnTo>
                <a:lnTo>
                  <a:pt x="281305" y="91312"/>
                </a:lnTo>
                <a:lnTo>
                  <a:pt x="278511" y="9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240256" y="5663184"/>
            <a:ext cx="489965" cy="13131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16328" y="5662548"/>
            <a:ext cx="853058" cy="16408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755112" y="5663184"/>
            <a:ext cx="508634" cy="1634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335120" y="5662548"/>
            <a:ext cx="97917" cy="1306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88410" y="5663184"/>
            <a:ext cx="262890" cy="131445"/>
          </a:xfrm>
          <a:custGeom>
            <a:avLst/>
            <a:gdLst/>
            <a:ahLst/>
            <a:cxnLst/>
            <a:rect l="l" t="t" r="r" b="b"/>
            <a:pathLst>
              <a:path w="262890" h="131445">
                <a:moveTo>
                  <a:pt x="31876" y="53848"/>
                </a:moveTo>
                <a:lnTo>
                  <a:pt x="15621" y="53848"/>
                </a:lnTo>
                <a:lnTo>
                  <a:pt x="15621" y="107568"/>
                </a:lnTo>
                <a:lnTo>
                  <a:pt x="36957" y="131063"/>
                </a:lnTo>
                <a:lnTo>
                  <a:pt x="44576" y="131063"/>
                </a:lnTo>
                <a:lnTo>
                  <a:pt x="46101" y="130810"/>
                </a:lnTo>
                <a:lnTo>
                  <a:pt x="47625" y="130682"/>
                </a:lnTo>
                <a:lnTo>
                  <a:pt x="51688" y="129920"/>
                </a:lnTo>
                <a:lnTo>
                  <a:pt x="52959" y="129539"/>
                </a:lnTo>
                <a:lnTo>
                  <a:pt x="53975" y="129031"/>
                </a:lnTo>
                <a:lnTo>
                  <a:pt x="54991" y="128650"/>
                </a:lnTo>
                <a:lnTo>
                  <a:pt x="57888" y="118871"/>
                </a:lnTo>
                <a:lnTo>
                  <a:pt x="57727" y="117982"/>
                </a:lnTo>
                <a:lnTo>
                  <a:pt x="39624" y="117982"/>
                </a:lnTo>
                <a:lnTo>
                  <a:pt x="36449" y="116586"/>
                </a:lnTo>
                <a:lnTo>
                  <a:pt x="34671" y="113537"/>
                </a:lnTo>
                <a:lnTo>
                  <a:pt x="32766" y="110616"/>
                </a:lnTo>
                <a:lnTo>
                  <a:pt x="31876" y="106299"/>
                </a:lnTo>
                <a:lnTo>
                  <a:pt x="31876" y="53848"/>
                </a:lnTo>
                <a:close/>
              </a:path>
              <a:path w="262890" h="131445">
                <a:moveTo>
                  <a:pt x="56261" y="115442"/>
                </a:moveTo>
                <a:lnTo>
                  <a:pt x="55118" y="115442"/>
                </a:lnTo>
                <a:lnTo>
                  <a:pt x="54482" y="115569"/>
                </a:lnTo>
                <a:lnTo>
                  <a:pt x="53213" y="116077"/>
                </a:lnTo>
                <a:lnTo>
                  <a:pt x="52451" y="116331"/>
                </a:lnTo>
                <a:lnTo>
                  <a:pt x="51561" y="116712"/>
                </a:lnTo>
                <a:lnTo>
                  <a:pt x="50546" y="116966"/>
                </a:lnTo>
                <a:lnTo>
                  <a:pt x="49530" y="117348"/>
                </a:lnTo>
                <a:lnTo>
                  <a:pt x="48386" y="117601"/>
                </a:lnTo>
                <a:lnTo>
                  <a:pt x="47117" y="117855"/>
                </a:lnTo>
                <a:lnTo>
                  <a:pt x="45847" y="117982"/>
                </a:lnTo>
                <a:lnTo>
                  <a:pt x="57727" y="117982"/>
                </a:lnTo>
                <a:lnTo>
                  <a:pt x="57657" y="117601"/>
                </a:lnTo>
                <a:lnTo>
                  <a:pt x="57403" y="116966"/>
                </a:lnTo>
                <a:lnTo>
                  <a:pt x="57276" y="116458"/>
                </a:lnTo>
                <a:lnTo>
                  <a:pt x="57150" y="116077"/>
                </a:lnTo>
                <a:lnTo>
                  <a:pt x="56642" y="115569"/>
                </a:lnTo>
                <a:lnTo>
                  <a:pt x="56261" y="115442"/>
                </a:lnTo>
                <a:close/>
              </a:path>
              <a:path w="262890" h="131445">
                <a:moveTo>
                  <a:pt x="55245" y="41020"/>
                </a:moveTo>
                <a:lnTo>
                  <a:pt x="2794" y="41020"/>
                </a:lnTo>
                <a:lnTo>
                  <a:pt x="2286" y="41148"/>
                </a:lnTo>
                <a:lnTo>
                  <a:pt x="1905" y="41401"/>
                </a:lnTo>
                <a:lnTo>
                  <a:pt x="1397" y="41655"/>
                </a:lnTo>
                <a:lnTo>
                  <a:pt x="1143" y="42037"/>
                </a:lnTo>
                <a:lnTo>
                  <a:pt x="634" y="43052"/>
                </a:lnTo>
                <a:lnTo>
                  <a:pt x="380" y="43687"/>
                </a:lnTo>
                <a:lnTo>
                  <a:pt x="253" y="44576"/>
                </a:lnTo>
                <a:lnTo>
                  <a:pt x="0" y="45338"/>
                </a:lnTo>
                <a:lnTo>
                  <a:pt x="0" y="49783"/>
                </a:lnTo>
                <a:lnTo>
                  <a:pt x="253" y="51307"/>
                </a:lnTo>
                <a:lnTo>
                  <a:pt x="888" y="52324"/>
                </a:lnTo>
                <a:lnTo>
                  <a:pt x="1397" y="53339"/>
                </a:lnTo>
                <a:lnTo>
                  <a:pt x="2159" y="53848"/>
                </a:lnTo>
                <a:lnTo>
                  <a:pt x="55626" y="53848"/>
                </a:lnTo>
                <a:lnTo>
                  <a:pt x="56388" y="53339"/>
                </a:lnTo>
                <a:lnTo>
                  <a:pt x="57657" y="51307"/>
                </a:lnTo>
                <a:lnTo>
                  <a:pt x="57911" y="49783"/>
                </a:lnTo>
                <a:lnTo>
                  <a:pt x="57794" y="44576"/>
                </a:lnTo>
                <a:lnTo>
                  <a:pt x="55626" y="41148"/>
                </a:lnTo>
                <a:lnTo>
                  <a:pt x="55245" y="41020"/>
                </a:lnTo>
                <a:close/>
              </a:path>
              <a:path w="262890" h="131445">
                <a:moveTo>
                  <a:pt x="25400" y="18161"/>
                </a:moveTo>
                <a:lnTo>
                  <a:pt x="22098" y="18161"/>
                </a:lnTo>
                <a:lnTo>
                  <a:pt x="20828" y="18287"/>
                </a:lnTo>
                <a:lnTo>
                  <a:pt x="18669" y="18541"/>
                </a:lnTo>
                <a:lnTo>
                  <a:pt x="17907" y="18668"/>
                </a:lnTo>
                <a:lnTo>
                  <a:pt x="17272" y="19050"/>
                </a:lnTo>
                <a:lnTo>
                  <a:pt x="16636" y="19303"/>
                </a:lnTo>
                <a:lnTo>
                  <a:pt x="16255" y="19557"/>
                </a:lnTo>
                <a:lnTo>
                  <a:pt x="15748" y="20319"/>
                </a:lnTo>
                <a:lnTo>
                  <a:pt x="15621" y="41020"/>
                </a:lnTo>
                <a:lnTo>
                  <a:pt x="31876" y="41020"/>
                </a:lnTo>
                <a:lnTo>
                  <a:pt x="31750" y="20319"/>
                </a:lnTo>
                <a:lnTo>
                  <a:pt x="31242" y="19557"/>
                </a:lnTo>
                <a:lnTo>
                  <a:pt x="30861" y="19303"/>
                </a:lnTo>
                <a:lnTo>
                  <a:pt x="30226" y="19050"/>
                </a:lnTo>
                <a:lnTo>
                  <a:pt x="29591" y="18668"/>
                </a:lnTo>
                <a:lnTo>
                  <a:pt x="28828" y="18541"/>
                </a:lnTo>
                <a:lnTo>
                  <a:pt x="27813" y="18414"/>
                </a:lnTo>
                <a:lnTo>
                  <a:pt x="25400" y="18161"/>
                </a:lnTo>
                <a:close/>
              </a:path>
              <a:path w="262890" h="131445">
                <a:moveTo>
                  <a:pt x="91440" y="0"/>
                </a:moveTo>
                <a:lnTo>
                  <a:pt x="85598" y="0"/>
                </a:lnTo>
                <a:lnTo>
                  <a:pt x="83438" y="253"/>
                </a:lnTo>
                <a:lnTo>
                  <a:pt x="80518" y="128142"/>
                </a:lnTo>
                <a:lnTo>
                  <a:pt x="80645" y="128524"/>
                </a:lnTo>
                <a:lnTo>
                  <a:pt x="80899" y="128777"/>
                </a:lnTo>
                <a:lnTo>
                  <a:pt x="81407" y="129158"/>
                </a:lnTo>
                <a:lnTo>
                  <a:pt x="82042" y="129412"/>
                </a:lnTo>
                <a:lnTo>
                  <a:pt x="82676" y="129539"/>
                </a:lnTo>
                <a:lnTo>
                  <a:pt x="83438" y="129793"/>
                </a:lnTo>
                <a:lnTo>
                  <a:pt x="85598" y="130048"/>
                </a:lnTo>
                <a:lnTo>
                  <a:pt x="91440" y="130048"/>
                </a:lnTo>
                <a:lnTo>
                  <a:pt x="93599" y="129793"/>
                </a:lnTo>
                <a:lnTo>
                  <a:pt x="94361" y="129539"/>
                </a:lnTo>
                <a:lnTo>
                  <a:pt x="94996" y="129412"/>
                </a:lnTo>
                <a:lnTo>
                  <a:pt x="96647" y="68706"/>
                </a:lnTo>
                <a:lnTo>
                  <a:pt x="101092" y="63373"/>
                </a:lnTo>
                <a:lnTo>
                  <a:pt x="105409" y="59436"/>
                </a:lnTo>
                <a:lnTo>
                  <a:pt x="109474" y="56768"/>
                </a:lnTo>
                <a:lnTo>
                  <a:pt x="113538" y="53975"/>
                </a:lnTo>
                <a:lnTo>
                  <a:pt x="116124" y="53086"/>
                </a:lnTo>
                <a:lnTo>
                  <a:pt x="96647" y="53086"/>
                </a:lnTo>
                <a:lnTo>
                  <a:pt x="96520" y="2031"/>
                </a:lnTo>
                <a:lnTo>
                  <a:pt x="96011" y="1269"/>
                </a:lnTo>
                <a:lnTo>
                  <a:pt x="94996" y="762"/>
                </a:lnTo>
                <a:lnTo>
                  <a:pt x="94361" y="507"/>
                </a:lnTo>
                <a:lnTo>
                  <a:pt x="93599" y="253"/>
                </a:lnTo>
                <a:lnTo>
                  <a:pt x="91440" y="0"/>
                </a:lnTo>
                <a:close/>
              </a:path>
              <a:path w="262890" h="131445">
                <a:moveTo>
                  <a:pt x="152061" y="52577"/>
                </a:moveTo>
                <a:lnTo>
                  <a:pt x="124841" y="52577"/>
                </a:lnTo>
                <a:lnTo>
                  <a:pt x="127634" y="53212"/>
                </a:lnTo>
                <a:lnTo>
                  <a:pt x="130048" y="54228"/>
                </a:lnTo>
                <a:lnTo>
                  <a:pt x="132461" y="55371"/>
                </a:lnTo>
                <a:lnTo>
                  <a:pt x="134366" y="57023"/>
                </a:lnTo>
                <a:lnTo>
                  <a:pt x="135890" y="59181"/>
                </a:lnTo>
                <a:lnTo>
                  <a:pt x="137413" y="61213"/>
                </a:lnTo>
                <a:lnTo>
                  <a:pt x="138557" y="63753"/>
                </a:lnTo>
                <a:lnTo>
                  <a:pt x="140080" y="69595"/>
                </a:lnTo>
                <a:lnTo>
                  <a:pt x="140461" y="73405"/>
                </a:lnTo>
                <a:lnTo>
                  <a:pt x="140588" y="128142"/>
                </a:lnTo>
                <a:lnTo>
                  <a:pt x="140843" y="128524"/>
                </a:lnTo>
                <a:lnTo>
                  <a:pt x="141224" y="128777"/>
                </a:lnTo>
                <a:lnTo>
                  <a:pt x="141605" y="129158"/>
                </a:lnTo>
                <a:lnTo>
                  <a:pt x="142240" y="129412"/>
                </a:lnTo>
                <a:lnTo>
                  <a:pt x="143636" y="129793"/>
                </a:lnTo>
                <a:lnTo>
                  <a:pt x="145669" y="130048"/>
                </a:lnTo>
                <a:lnTo>
                  <a:pt x="151638" y="130048"/>
                </a:lnTo>
                <a:lnTo>
                  <a:pt x="156591" y="128142"/>
                </a:lnTo>
                <a:lnTo>
                  <a:pt x="156565" y="68706"/>
                </a:lnTo>
                <a:lnTo>
                  <a:pt x="156209" y="65150"/>
                </a:lnTo>
                <a:lnTo>
                  <a:pt x="155194" y="60832"/>
                </a:lnTo>
                <a:lnTo>
                  <a:pt x="154051" y="56641"/>
                </a:lnTo>
                <a:lnTo>
                  <a:pt x="152273" y="52831"/>
                </a:lnTo>
                <a:lnTo>
                  <a:pt x="152061" y="52577"/>
                </a:lnTo>
                <a:close/>
              </a:path>
              <a:path w="262890" h="131445">
                <a:moveTo>
                  <a:pt x="130936" y="39369"/>
                </a:moveTo>
                <a:lnTo>
                  <a:pt x="120269" y="39369"/>
                </a:lnTo>
                <a:lnTo>
                  <a:pt x="115443" y="40386"/>
                </a:lnTo>
                <a:lnTo>
                  <a:pt x="106045" y="44957"/>
                </a:lnTo>
                <a:lnTo>
                  <a:pt x="101346" y="48387"/>
                </a:lnTo>
                <a:lnTo>
                  <a:pt x="96647" y="53086"/>
                </a:lnTo>
                <a:lnTo>
                  <a:pt x="116124" y="53086"/>
                </a:lnTo>
                <a:lnTo>
                  <a:pt x="117601" y="52577"/>
                </a:lnTo>
                <a:lnTo>
                  <a:pt x="152061" y="52577"/>
                </a:lnTo>
                <a:lnTo>
                  <a:pt x="149732" y="49783"/>
                </a:lnTo>
                <a:lnTo>
                  <a:pt x="147320" y="46608"/>
                </a:lnTo>
                <a:lnTo>
                  <a:pt x="144018" y="44068"/>
                </a:lnTo>
                <a:lnTo>
                  <a:pt x="135890" y="40258"/>
                </a:lnTo>
                <a:lnTo>
                  <a:pt x="130936" y="39369"/>
                </a:lnTo>
                <a:close/>
              </a:path>
              <a:path w="262890" h="131445">
                <a:moveTo>
                  <a:pt x="230632" y="39369"/>
                </a:moveTo>
                <a:lnTo>
                  <a:pt x="217170" y="39369"/>
                </a:lnTo>
                <a:lnTo>
                  <a:pt x="211328" y="40386"/>
                </a:lnTo>
                <a:lnTo>
                  <a:pt x="182118" y="72008"/>
                </a:lnTo>
                <a:lnTo>
                  <a:pt x="181101" y="78486"/>
                </a:lnTo>
                <a:lnTo>
                  <a:pt x="181101" y="93344"/>
                </a:lnTo>
                <a:lnTo>
                  <a:pt x="200786" y="126491"/>
                </a:lnTo>
                <a:lnTo>
                  <a:pt x="218186" y="131317"/>
                </a:lnTo>
                <a:lnTo>
                  <a:pt x="229743" y="131317"/>
                </a:lnTo>
                <a:lnTo>
                  <a:pt x="233680" y="131063"/>
                </a:lnTo>
                <a:lnTo>
                  <a:pt x="241046" y="129793"/>
                </a:lnTo>
                <a:lnTo>
                  <a:pt x="244348" y="129158"/>
                </a:lnTo>
                <a:lnTo>
                  <a:pt x="247142" y="128396"/>
                </a:lnTo>
                <a:lnTo>
                  <a:pt x="250063" y="127635"/>
                </a:lnTo>
                <a:lnTo>
                  <a:pt x="258572" y="122554"/>
                </a:lnTo>
                <a:lnTo>
                  <a:pt x="258699" y="122174"/>
                </a:lnTo>
                <a:lnTo>
                  <a:pt x="259080" y="118871"/>
                </a:lnTo>
                <a:lnTo>
                  <a:pt x="221615" y="118871"/>
                </a:lnTo>
                <a:lnTo>
                  <a:pt x="217170" y="118110"/>
                </a:lnTo>
                <a:lnTo>
                  <a:pt x="209803" y="115315"/>
                </a:lnTo>
                <a:lnTo>
                  <a:pt x="206755" y="113283"/>
                </a:lnTo>
                <a:lnTo>
                  <a:pt x="204470" y="110616"/>
                </a:lnTo>
                <a:lnTo>
                  <a:pt x="202057" y="107950"/>
                </a:lnTo>
                <a:lnTo>
                  <a:pt x="200405" y="104648"/>
                </a:lnTo>
                <a:lnTo>
                  <a:pt x="199517" y="100964"/>
                </a:lnTo>
                <a:lnTo>
                  <a:pt x="198501" y="97281"/>
                </a:lnTo>
                <a:lnTo>
                  <a:pt x="198023" y="93344"/>
                </a:lnTo>
                <a:lnTo>
                  <a:pt x="197993" y="88391"/>
                </a:lnTo>
                <a:lnTo>
                  <a:pt x="258063" y="88391"/>
                </a:lnTo>
                <a:lnTo>
                  <a:pt x="259588" y="87883"/>
                </a:lnTo>
                <a:lnTo>
                  <a:pt x="262128" y="85851"/>
                </a:lnTo>
                <a:lnTo>
                  <a:pt x="262763" y="84200"/>
                </a:lnTo>
                <a:lnTo>
                  <a:pt x="262763" y="77215"/>
                </a:lnTo>
                <a:lnTo>
                  <a:pt x="197993" y="77215"/>
                </a:lnTo>
                <a:lnTo>
                  <a:pt x="198120" y="73787"/>
                </a:lnTo>
                <a:lnTo>
                  <a:pt x="204597" y="59181"/>
                </a:lnTo>
                <a:lnTo>
                  <a:pt x="206628" y="56768"/>
                </a:lnTo>
                <a:lnTo>
                  <a:pt x="209169" y="54863"/>
                </a:lnTo>
                <a:lnTo>
                  <a:pt x="215265" y="52069"/>
                </a:lnTo>
                <a:lnTo>
                  <a:pt x="218821" y="51307"/>
                </a:lnTo>
                <a:lnTo>
                  <a:pt x="253947" y="51307"/>
                </a:lnTo>
                <a:lnTo>
                  <a:pt x="250444" y="47370"/>
                </a:lnTo>
                <a:lnTo>
                  <a:pt x="246380" y="44576"/>
                </a:lnTo>
                <a:lnTo>
                  <a:pt x="241553" y="42417"/>
                </a:lnTo>
                <a:lnTo>
                  <a:pt x="236601" y="40386"/>
                </a:lnTo>
                <a:lnTo>
                  <a:pt x="230632" y="39369"/>
                </a:lnTo>
                <a:close/>
              </a:path>
              <a:path w="262890" h="131445">
                <a:moveTo>
                  <a:pt x="256794" y="112521"/>
                </a:moveTo>
                <a:lnTo>
                  <a:pt x="255524" y="112521"/>
                </a:lnTo>
                <a:lnTo>
                  <a:pt x="254380" y="112902"/>
                </a:lnTo>
                <a:lnTo>
                  <a:pt x="251332" y="114173"/>
                </a:lnTo>
                <a:lnTo>
                  <a:pt x="249301" y="114935"/>
                </a:lnTo>
                <a:lnTo>
                  <a:pt x="244475" y="116458"/>
                </a:lnTo>
                <a:lnTo>
                  <a:pt x="241553" y="117220"/>
                </a:lnTo>
                <a:lnTo>
                  <a:pt x="234950" y="118490"/>
                </a:lnTo>
                <a:lnTo>
                  <a:pt x="231267" y="118871"/>
                </a:lnTo>
                <a:lnTo>
                  <a:pt x="259080" y="118871"/>
                </a:lnTo>
                <a:lnTo>
                  <a:pt x="258953" y="116458"/>
                </a:lnTo>
                <a:lnTo>
                  <a:pt x="258826" y="114807"/>
                </a:lnTo>
                <a:lnTo>
                  <a:pt x="258572" y="114300"/>
                </a:lnTo>
                <a:lnTo>
                  <a:pt x="258445" y="113791"/>
                </a:lnTo>
                <a:lnTo>
                  <a:pt x="257936" y="113029"/>
                </a:lnTo>
                <a:lnTo>
                  <a:pt x="257555" y="112902"/>
                </a:lnTo>
                <a:lnTo>
                  <a:pt x="257175" y="112649"/>
                </a:lnTo>
                <a:lnTo>
                  <a:pt x="256794" y="112521"/>
                </a:lnTo>
                <a:close/>
              </a:path>
              <a:path w="262890" h="131445">
                <a:moveTo>
                  <a:pt x="253947" y="51307"/>
                </a:moveTo>
                <a:lnTo>
                  <a:pt x="230759" y="51307"/>
                </a:lnTo>
                <a:lnTo>
                  <a:pt x="236728" y="53593"/>
                </a:lnTo>
                <a:lnTo>
                  <a:pt x="240665" y="58165"/>
                </a:lnTo>
                <a:lnTo>
                  <a:pt x="244728" y="62737"/>
                </a:lnTo>
                <a:lnTo>
                  <a:pt x="246634" y="69087"/>
                </a:lnTo>
                <a:lnTo>
                  <a:pt x="246380" y="77215"/>
                </a:lnTo>
                <a:lnTo>
                  <a:pt x="262763" y="77215"/>
                </a:lnTo>
                <a:lnTo>
                  <a:pt x="262763" y="73532"/>
                </a:lnTo>
                <a:lnTo>
                  <a:pt x="262001" y="68325"/>
                </a:lnTo>
                <a:lnTo>
                  <a:pt x="260603" y="63500"/>
                </a:lnTo>
                <a:lnTo>
                  <a:pt x="259080" y="58800"/>
                </a:lnTo>
                <a:lnTo>
                  <a:pt x="256794" y="54610"/>
                </a:lnTo>
                <a:lnTo>
                  <a:pt x="253947" y="51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320901" y="5960109"/>
            <a:ext cx="189864" cy="9194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14595475" y="5920104"/>
            <a:ext cx="817244" cy="132080"/>
            <a:chOff x="14595475" y="5920104"/>
            <a:chExt cx="817244" cy="132080"/>
          </a:xfrm>
        </p:grpSpPr>
        <p:sp>
          <p:nvSpPr>
            <p:cNvPr id="78" name="object 78"/>
            <p:cNvSpPr/>
            <p:nvPr/>
          </p:nvSpPr>
          <p:spPr>
            <a:xfrm>
              <a:off x="14595475" y="5926835"/>
              <a:ext cx="417703" cy="12522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030450" y="5920104"/>
              <a:ext cx="382270" cy="132080"/>
            </a:xfrm>
            <a:custGeom>
              <a:avLst/>
              <a:gdLst/>
              <a:ahLst/>
              <a:cxnLst/>
              <a:rect l="l" t="t" r="r" b="b"/>
              <a:pathLst>
                <a:path w="382269" h="132079">
                  <a:moveTo>
                    <a:pt x="48641" y="81026"/>
                  </a:moveTo>
                  <a:lnTo>
                    <a:pt x="48260" y="79375"/>
                  </a:lnTo>
                  <a:lnTo>
                    <a:pt x="47117" y="77343"/>
                  </a:lnTo>
                  <a:lnTo>
                    <a:pt x="46228" y="76962"/>
                  </a:lnTo>
                  <a:lnTo>
                    <a:pt x="2413" y="76835"/>
                  </a:lnTo>
                  <a:lnTo>
                    <a:pt x="1524" y="77343"/>
                  </a:lnTo>
                  <a:lnTo>
                    <a:pt x="254" y="79248"/>
                  </a:lnTo>
                  <a:lnTo>
                    <a:pt x="0" y="80899"/>
                  </a:lnTo>
                  <a:lnTo>
                    <a:pt x="0" y="85598"/>
                  </a:lnTo>
                  <a:lnTo>
                    <a:pt x="254" y="87249"/>
                  </a:lnTo>
                  <a:lnTo>
                    <a:pt x="1524" y="89154"/>
                  </a:lnTo>
                  <a:lnTo>
                    <a:pt x="2413" y="89662"/>
                  </a:lnTo>
                  <a:lnTo>
                    <a:pt x="46355" y="89662"/>
                  </a:lnTo>
                  <a:lnTo>
                    <a:pt x="47244" y="89154"/>
                  </a:lnTo>
                  <a:lnTo>
                    <a:pt x="48387" y="87249"/>
                  </a:lnTo>
                  <a:lnTo>
                    <a:pt x="48641" y="85598"/>
                  </a:lnTo>
                  <a:lnTo>
                    <a:pt x="48641" y="81026"/>
                  </a:lnTo>
                  <a:close/>
                </a:path>
                <a:path w="382269" h="132079">
                  <a:moveTo>
                    <a:pt x="119888" y="7493"/>
                  </a:moveTo>
                  <a:lnTo>
                    <a:pt x="119507" y="5080"/>
                  </a:lnTo>
                  <a:lnTo>
                    <a:pt x="119253" y="4572"/>
                  </a:lnTo>
                  <a:lnTo>
                    <a:pt x="118999" y="3937"/>
                  </a:lnTo>
                  <a:lnTo>
                    <a:pt x="118618" y="3429"/>
                  </a:lnTo>
                  <a:lnTo>
                    <a:pt x="118237" y="3175"/>
                  </a:lnTo>
                  <a:lnTo>
                    <a:pt x="117856" y="2794"/>
                  </a:lnTo>
                  <a:lnTo>
                    <a:pt x="117094" y="2286"/>
                  </a:lnTo>
                  <a:lnTo>
                    <a:pt x="115824" y="1905"/>
                  </a:lnTo>
                  <a:lnTo>
                    <a:pt x="114681" y="1397"/>
                  </a:lnTo>
                  <a:lnTo>
                    <a:pt x="112903" y="1016"/>
                  </a:lnTo>
                  <a:lnTo>
                    <a:pt x="110744" y="508"/>
                  </a:lnTo>
                  <a:lnTo>
                    <a:pt x="108585" y="127"/>
                  </a:lnTo>
                  <a:lnTo>
                    <a:pt x="106299" y="0"/>
                  </a:lnTo>
                  <a:lnTo>
                    <a:pt x="99060" y="0"/>
                  </a:lnTo>
                  <a:lnTo>
                    <a:pt x="75184" y="27178"/>
                  </a:lnTo>
                  <a:lnTo>
                    <a:pt x="75184" y="41656"/>
                  </a:lnTo>
                  <a:lnTo>
                    <a:pt x="61976" y="41656"/>
                  </a:lnTo>
                  <a:lnTo>
                    <a:pt x="59309" y="50419"/>
                  </a:lnTo>
                  <a:lnTo>
                    <a:pt x="59563" y="51943"/>
                  </a:lnTo>
                  <a:lnTo>
                    <a:pt x="60579" y="53975"/>
                  </a:lnTo>
                  <a:lnTo>
                    <a:pt x="61468" y="54483"/>
                  </a:lnTo>
                  <a:lnTo>
                    <a:pt x="75184" y="54483"/>
                  </a:lnTo>
                  <a:lnTo>
                    <a:pt x="75311" y="128778"/>
                  </a:lnTo>
                  <a:lnTo>
                    <a:pt x="75565" y="129159"/>
                  </a:lnTo>
                  <a:lnTo>
                    <a:pt x="76200" y="129794"/>
                  </a:lnTo>
                  <a:lnTo>
                    <a:pt x="76835" y="130048"/>
                  </a:lnTo>
                  <a:lnTo>
                    <a:pt x="77470" y="130175"/>
                  </a:lnTo>
                  <a:lnTo>
                    <a:pt x="78359" y="130429"/>
                  </a:lnTo>
                  <a:lnTo>
                    <a:pt x="80518" y="130683"/>
                  </a:lnTo>
                  <a:lnTo>
                    <a:pt x="86360" y="130683"/>
                  </a:lnTo>
                  <a:lnTo>
                    <a:pt x="88392" y="130429"/>
                  </a:lnTo>
                  <a:lnTo>
                    <a:pt x="89281" y="130175"/>
                  </a:lnTo>
                  <a:lnTo>
                    <a:pt x="89916" y="130048"/>
                  </a:lnTo>
                  <a:lnTo>
                    <a:pt x="90551" y="129794"/>
                  </a:lnTo>
                  <a:lnTo>
                    <a:pt x="90932" y="129413"/>
                  </a:lnTo>
                  <a:lnTo>
                    <a:pt x="91313" y="129159"/>
                  </a:lnTo>
                  <a:lnTo>
                    <a:pt x="91567" y="128778"/>
                  </a:lnTo>
                  <a:lnTo>
                    <a:pt x="91694" y="54483"/>
                  </a:lnTo>
                  <a:lnTo>
                    <a:pt x="112649" y="54483"/>
                  </a:lnTo>
                  <a:lnTo>
                    <a:pt x="113411" y="53975"/>
                  </a:lnTo>
                  <a:lnTo>
                    <a:pt x="114681" y="51943"/>
                  </a:lnTo>
                  <a:lnTo>
                    <a:pt x="114935" y="50419"/>
                  </a:lnTo>
                  <a:lnTo>
                    <a:pt x="114808" y="45974"/>
                  </a:lnTo>
                  <a:lnTo>
                    <a:pt x="114554" y="44323"/>
                  </a:lnTo>
                  <a:lnTo>
                    <a:pt x="114300" y="43688"/>
                  </a:lnTo>
                  <a:lnTo>
                    <a:pt x="114046" y="43180"/>
                  </a:lnTo>
                  <a:lnTo>
                    <a:pt x="113665" y="42672"/>
                  </a:lnTo>
                  <a:lnTo>
                    <a:pt x="113411" y="42291"/>
                  </a:lnTo>
                  <a:lnTo>
                    <a:pt x="112649" y="41783"/>
                  </a:lnTo>
                  <a:lnTo>
                    <a:pt x="112141" y="41656"/>
                  </a:lnTo>
                  <a:lnTo>
                    <a:pt x="91694" y="41656"/>
                  </a:lnTo>
                  <a:lnTo>
                    <a:pt x="91694" y="28956"/>
                  </a:lnTo>
                  <a:lnTo>
                    <a:pt x="102616" y="12700"/>
                  </a:lnTo>
                  <a:lnTo>
                    <a:pt x="106934" y="12700"/>
                  </a:lnTo>
                  <a:lnTo>
                    <a:pt x="108458" y="12827"/>
                  </a:lnTo>
                  <a:lnTo>
                    <a:pt x="111125" y="13335"/>
                  </a:lnTo>
                  <a:lnTo>
                    <a:pt x="112395" y="13716"/>
                  </a:lnTo>
                  <a:lnTo>
                    <a:pt x="113411" y="14097"/>
                  </a:lnTo>
                  <a:lnTo>
                    <a:pt x="114300" y="14351"/>
                  </a:lnTo>
                  <a:lnTo>
                    <a:pt x="115189" y="14732"/>
                  </a:lnTo>
                  <a:lnTo>
                    <a:pt x="115951" y="14986"/>
                  </a:lnTo>
                  <a:lnTo>
                    <a:pt x="116586" y="15240"/>
                  </a:lnTo>
                  <a:lnTo>
                    <a:pt x="117221" y="15367"/>
                  </a:lnTo>
                  <a:lnTo>
                    <a:pt x="118364" y="15367"/>
                  </a:lnTo>
                  <a:lnTo>
                    <a:pt x="118618" y="15113"/>
                  </a:lnTo>
                  <a:lnTo>
                    <a:pt x="118872" y="14986"/>
                  </a:lnTo>
                  <a:lnTo>
                    <a:pt x="119126" y="14732"/>
                  </a:lnTo>
                  <a:lnTo>
                    <a:pt x="119253" y="14224"/>
                  </a:lnTo>
                  <a:lnTo>
                    <a:pt x="119583" y="13335"/>
                  </a:lnTo>
                  <a:lnTo>
                    <a:pt x="119722" y="12700"/>
                  </a:lnTo>
                  <a:lnTo>
                    <a:pt x="119888" y="11811"/>
                  </a:lnTo>
                  <a:lnTo>
                    <a:pt x="119888" y="7493"/>
                  </a:lnTo>
                  <a:close/>
                </a:path>
                <a:path w="382269" h="132079">
                  <a:moveTo>
                    <a:pt x="184035" y="52959"/>
                  </a:moveTo>
                  <a:lnTo>
                    <a:pt x="184023" y="44704"/>
                  </a:lnTo>
                  <a:lnTo>
                    <a:pt x="183642" y="43561"/>
                  </a:lnTo>
                  <a:lnTo>
                    <a:pt x="183515" y="43307"/>
                  </a:lnTo>
                  <a:lnTo>
                    <a:pt x="183388" y="42926"/>
                  </a:lnTo>
                  <a:lnTo>
                    <a:pt x="183134" y="42672"/>
                  </a:lnTo>
                  <a:lnTo>
                    <a:pt x="182753" y="42418"/>
                  </a:lnTo>
                  <a:lnTo>
                    <a:pt x="182372" y="42037"/>
                  </a:lnTo>
                  <a:lnTo>
                    <a:pt x="180721" y="41402"/>
                  </a:lnTo>
                  <a:lnTo>
                    <a:pt x="179832" y="41148"/>
                  </a:lnTo>
                  <a:lnTo>
                    <a:pt x="177546" y="40640"/>
                  </a:lnTo>
                  <a:lnTo>
                    <a:pt x="176276" y="40386"/>
                  </a:lnTo>
                  <a:lnTo>
                    <a:pt x="175133" y="40132"/>
                  </a:lnTo>
                  <a:lnTo>
                    <a:pt x="174117" y="40132"/>
                  </a:lnTo>
                  <a:lnTo>
                    <a:pt x="172974" y="40005"/>
                  </a:lnTo>
                  <a:lnTo>
                    <a:pt x="169164" y="40005"/>
                  </a:lnTo>
                  <a:lnTo>
                    <a:pt x="159639" y="43180"/>
                  </a:lnTo>
                  <a:lnTo>
                    <a:pt x="157734" y="44323"/>
                  </a:lnTo>
                  <a:lnTo>
                    <a:pt x="155702" y="45974"/>
                  </a:lnTo>
                  <a:lnTo>
                    <a:pt x="151384" y="50292"/>
                  </a:lnTo>
                  <a:lnTo>
                    <a:pt x="148996" y="53086"/>
                  </a:lnTo>
                  <a:lnTo>
                    <a:pt x="146685" y="56261"/>
                  </a:lnTo>
                  <a:lnTo>
                    <a:pt x="146558" y="43180"/>
                  </a:lnTo>
                  <a:lnTo>
                    <a:pt x="146304" y="42926"/>
                  </a:lnTo>
                  <a:lnTo>
                    <a:pt x="146050" y="42545"/>
                  </a:lnTo>
                  <a:lnTo>
                    <a:pt x="145669" y="42164"/>
                  </a:lnTo>
                  <a:lnTo>
                    <a:pt x="144653" y="41656"/>
                  </a:lnTo>
                  <a:lnTo>
                    <a:pt x="143891" y="41529"/>
                  </a:lnTo>
                  <a:lnTo>
                    <a:pt x="141986" y="41275"/>
                  </a:lnTo>
                  <a:lnTo>
                    <a:pt x="136525" y="41275"/>
                  </a:lnTo>
                  <a:lnTo>
                    <a:pt x="134620" y="41529"/>
                  </a:lnTo>
                  <a:lnTo>
                    <a:pt x="133858" y="41656"/>
                  </a:lnTo>
                  <a:lnTo>
                    <a:pt x="133350" y="41910"/>
                  </a:lnTo>
                  <a:lnTo>
                    <a:pt x="132715" y="42164"/>
                  </a:lnTo>
                  <a:lnTo>
                    <a:pt x="132334" y="42545"/>
                  </a:lnTo>
                  <a:lnTo>
                    <a:pt x="132080" y="42926"/>
                  </a:lnTo>
                  <a:lnTo>
                    <a:pt x="131953" y="128778"/>
                  </a:lnTo>
                  <a:lnTo>
                    <a:pt x="132207" y="129159"/>
                  </a:lnTo>
                  <a:lnTo>
                    <a:pt x="132334" y="129413"/>
                  </a:lnTo>
                  <a:lnTo>
                    <a:pt x="132842" y="129794"/>
                  </a:lnTo>
                  <a:lnTo>
                    <a:pt x="133477" y="130048"/>
                  </a:lnTo>
                  <a:lnTo>
                    <a:pt x="134112" y="130175"/>
                  </a:lnTo>
                  <a:lnTo>
                    <a:pt x="134874" y="130429"/>
                  </a:lnTo>
                  <a:lnTo>
                    <a:pt x="137033" y="130683"/>
                  </a:lnTo>
                  <a:lnTo>
                    <a:pt x="143002" y="130683"/>
                  </a:lnTo>
                  <a:lnTo>
                    <a:pt x="145161" y="130429"/>
                  </a:lnTo>
                  <a:lnTo>
                    <a:pt x="145923" y="130175"/>
                  </a:lnTo>
                  <a:lnTo>
                    <a:pt x="146558" y="130048"/>
                  </a:lnTo>
                  <a:lnTo>
                    <a:pt x="147193" y="129794"/>
                  </a:lnTo>
                  <a:lnTo>
                    <a:pt x="147828" y="129159"/>
                  </a:lnTo>
                  <a:lnTo>
                    <a:pt x="148082" y="128778"/>
                  </a:lnTo>
                  <a:lnTo>
                    <a:pt x="148209" y="72771"/>
                  </a:lnTo>
                  <a:lnTo>
                    <a:pt x="150495" y="69342"/>
                  </a:lnTo>
                  <a:lnTo>
                    <a:pt x="168402" y="54483"/>
                  </a:lnTo>
                  <a:lnTo>
                    <a:pt x="171450" y="54483"/>
                  </a:lnTo>
                  <a:lnTo>
                    <a:pt x="172720" y="54610"/>
                  </a:lnTo>
                  <a:lnTo>
                    <a:pt x="173863" y="54864"/>
                  </a:lnTo>
                  <a:lnTo>
                    <a:pt x="175133" y="55118"/>
                  </a:lnTo>
                  <a:lnTo>
                    <a:pt x="177165" y="55626"/>
                  </a:lnTo>
                  <a:lnTo>
                    <a:pt x="178943" y="56134"/>
                  </a:lnTo>
                  <a:lnTo>
                    <a:pt x="179705" y="56515"/>
                  </a:lnTo>
                  <a:lnTo>
                    <a:pt x="180467" y="56769"/>
                  </a:lnTo>
                  <a:lnTo>
                    <a:pt x="181102" y="56896"/>
                  </a:lnTo>
                  <a:lnTo>
                    <a:pt x="182245" y="56896"/>
                  </a:lnTo>
                  <a:lnTo>
                    <a:pt x="182626" y="56769"/>
                  </a:lnTo>
                  <a:lnTo>
                    <a:pt x="183261" y="56134"/>
                  </a:lnTo>
                  <a:lnTo>
                    <a:pt x="183515" y="55753"/>
                  </a:lnTo>
                  <a:lnTo>
                    <a:pt x="183642" y="55245"/>
                  </a:lnTo>
                  <a:lnTo>
                    <a:pt x="183832" y="54864"/>
                  </a:lnTo>
                  <a:lnTo>
                    <a:pt x="183934" y="54483"/>
                  </a:lnTo>
                  <a:lnTo>
                    <a:pt x="184035" y="52959"/>
                  </a:lnTo>
                  <a:close/>
                </a:path>
                <a:path w="382269" h="132079">
                  <a:moveTo>
                    <a:pt x="279908" y="74168"/>
                  </a:moveTo>
                  <a:lnTo>
                    <a:pt x="263398" y="45212"/>
                  </a:lnTo>
                  <a:lnTo>
                    <a:pt x="263398" y="77851"/>
                  </a:lnTo>
                  <a:lnTo>
                    <a:pt x="214503" y="77851"/>
                  </a:lnTo>
                  <a:lnTo>
                    <a:pt x="221234" y="59817"/>
                  </a:lnTo>
                  <a:lnTo>
                    <a:pt x="223266" y="57404"/>
                  </a:lnTo>
                  <a:lnTo>
                    <a:pt x="225806" y="55499"/>
                  </a:lnTo>
                  <a:lnTo>
                    <a:pt x="228854" y="54102"/>
                  </a:lnTo>
                  <a:lnTo>
                    <a:pt x="232029" y="52705"/>
                  </a:lnTo>
                  <a:lnTo>
                    <a:pt x="235585" y="51943"/>
                  </a:lnTo>
                  <a:lnTo>
                    <a:pt x="247523" y="51943"/>
                  </a:lnTo>
                  <a:lnTo>
                    <a:pt x="253619" y="54229"/>
                  </a:lnTo>
                  <a:lnTo>
                    <a:pt x="257556" y="58801"/>
                  </a:lnTo>
                  <a:lnTo>
                    <a:pt x="261620" y="63373"/>
                  </a:lnTo>
                  <a:lnTo>
                    <a:pt x="263296" y="68961"/>
                  </a:lnTo>
                  <a:lnTo>
                    <a:pt x="263398" y="77851"/>
                  </a:lnTo>
                  <a:lnTo>
                    <a:pt x="263398" y="45212"/>
                  </a:lnTo>
                  <a:lnTo>
                    <a:pt x="258445" y="43053"/>
                  </a:lnTo>
                  <a:lnTo>
                    <a:pt x="253492" y="41021"/>
                  </a:lnTo>
                  <a:lnTo>
                    <a:pt x="247523" y="40005"/>
                  </a:lnTo>
                  <a:lnTo>
                    <a:pt x="233934" y="40005"/>
                  </a:lnTo>
                  <a:lnTo>
                    <a:pt x="200406" y="66929"/>
                  </a:lnTo>
                  <a:lnTo>
                    <a:pt x="197485" y="79121"/>
                  </a:lnTo>
                  <a:lnTo>
                    <a:pt x="197485" y="93980"/>
                  </a:lnTo>
                  <a:lnTo>
                    <a:pt x="198374" y="100584"/>
                  </a:lnTo>
                  <a:lnTo>
                    <a:pt x="200406" y="106299"/>
                  </a:lnTo>
                  <a:lnTo>
                    <a:pt x="202311" y="112014"/>
                  </a:lnTo>
                  <a:lnTo>
                    <a:pt x="234950" y="131953"/>
                  </a:lnTo>
                  <a:lnTo>
                    <a:pt x="246507" y="131953"/>
                  </a:lnTo>
                  <a:lnTo>
                    <a:pt x="274701" y="124714"/>
                  </a:lnTo>
                  <a:lnTo>
                    <a:pt x="275082" y="124460"/>
                  </a:lnTo>
                  <a:lnTo>
                    <a:pt x="275209" y="124079"/>
                  </a:lnTo>
                  <a:lnTo>
                    <a:pt x="275463" y="123698"/>
                  </a:lnTo>
                  <a:lnTo>
                    <a:pt x="275590" y="123190"/>
                  </a:lnTo>
                  <a:lnTo>
                    <a:pt x="275717" y="122809"/>
                  </a:lnTo>
                  <a:lnTo>
                    <a:pt x="275971" y="121793"/>
                  </a:lnTo>
                  <a:lnTo>
                    <a:pt x="276098" y="119507"/>
                  </a:lnTo>
                  <a:lnTo>
                    <a:pt x="275971" y="116332"/>
                  </a:lnTo>
                  <a:lnTo>
                    <a:pt x="275844" y="115443"/>
                  </a:lnTo>
                  <a:lnTo>
                    <a:pt x="275717" y="114935"/>
                  </a:lnTo>
                  <a:lnTo>
                    <a:pt x="275463" y="114427"/>
                  </a:lnTo>
                  <a:lnTo>
                    <a:pt x="275336" y="114046"/>
                  </a:lnTo>
                  <a:lnTo>
                    <a:pt x="274955" y="113665"/>
                  </a:lnTo>
                  <a:lnTo>
                    <a:pt x="274701" y="113538"/>
                  </a:lnTo>
                  <a:lnTo>
                    <a:pt x="274320" y="113284"/>
                  </a:lnTo>
                  <a:lnTo>
                    <a:pt x="273812" y="113157"/>
                  </a:lnTo>
                  <a:lnTo>
                    <a:pt x="272542" y="113157"/>
                  </a:lnTo>
                  <a:lnTo>
                    <a:pt x="271399" y="113538"/>
                  </a:lnTo>
                  <a:lnTo>
                    <a:pt x="269875" y="114173"/>
                  </a:lnTo>
                  <a:lnTo>
                    <a:pt x="266319" y="115570"/>
                  </a:lnTo>
                  <a:lnTo>
                    <a:pt x="248031" y="119507"/>
                  </a:lnTo>
                  <a:lnTo>
                    <a:pt x="238379" y="119507"/>
                  </a:lnTo>
                  <a:lnTo>
                    <a:pt x="233807" y="118745"/>
                  </a:lnTo>
                  <a:lnTo>
                    <a:pt x="230124" y="117348"/>
                  </a:lnTo>
                  <a:lnTo>
                    <a:pt x="226314" y="115951"/>
                  </a:lnTo>
                  <a:lnTo>
                    <a:pt x="214503" y="89027"/>
                  </a:lnTo>
                  <a:lnTo>
                    <a:pt x="275209" y="89027"/>
                  </a:lnTo>
                  <a:lnTo>
                    <a:pt x="276606" y="88519"/>
                  </a:lnTo>
                  <a:lnTo>
                    <a:pt x="277876" y="87503"/>
                  </a:lnTo>
                  <a:lnTo>
                    <a:pt x="279273" y="86487"/>
                  </a:lnTo>
                  <a:lnTo>
                    <a:pt x="279908" y="84836"/>
                  </a:lnTo>
                  <a:lnTo>
                    <a:pt x="279908" y="77851"/>
                  </a:lnTo>
                  <a:lnTo>
                    <a:pt x="279908" y="74168"/>
                  </a:lnTo>
                  <a:close/>
                </a:path>
                <a:path w="382269" h="132079">
                  <a:moveTo>
                    <a:pt x="382016" y="74168"/>
                  </a:moveTo>
                  <a:lnTo>
                    <a:pt x="365506" y="45212"/>
                  </a:lnTo>
                  <a:lnTo>
                    <a:pt x="365506" y="77851"/>
                  </a:lnTo>
                  <a:lnTo>
                    <a:pt x="316611" y="77851"/>
                  </a:lnTo>
                  <a:lnTo>
                    <a:pt x="323342" y="59817"/>
                  </a:lnTo>
                  <a:lnTo>
                    <a:pt x="325374" y="57404"/>
                  </a:lnTo>
                  <a:lnTo>
                    <a:pt x="327914" y="55499"/>
                  </a:lnTo>
                  <a:lnTo>
                    <a:pt x="330962" y="54102"/>
                  </a:lnTo>
                  <a:lnTo>
                    <a:pt x="334137" y="52705"/>
                  </a:lnTo>
                  <a:lnTo>
                    <a:pt x="337693" y="51943"/>
                  </a:lnTo>
                  <a:lnTo>
                    <a:pt x="349631" y="51943"/>
                  </a:lnTo>
                  <a:lnTo>
                    <a:pt x="355727" y="54229"/>
                  </a:lnTo>
                  <a:lnTo>
                    <a:pt x="359664" y="58801"/>
                  </a:lnTo>
                  <a:lnTo>
                    <a:pt x="363728" y="63373"/>
                  </a:lnTo>
                  <a:lnTo>
                    <a:pt x="365404" y="68961"/>
                  </a:lnTo>
                  <a:lnTo>
                    <a:pt x="365506" y="77851"/>
                  </a:lnTo>
                  <a:lnTo>
                    <a:pt x="365506" y="45212"/>
                  </a:lnTo>
                  <a:lnTo>
                    <a:pt x="360553" y="43053"/>
                  </a:lnTo>
                  <a:lnTo>
                    <a:pt x="355600" y="41021"/>
                  </a:lnTo>
                  <a:lnTo>
                    <a:pt x="349631" y="40005"/>
                  </a:lnTo>
                  <a:lnTo>
                    <a:pt x="336042" y="40005"/>
                  </a:lnTo>
                  <a:lnTo>
                    <a:pt x="302514" y="66929"/>
                  </a:lnTo>
                  <a:lnTo>
                    <a:pt x="299593" y="79121"/>
                  </a:lnTo>
                  <a:lnTo>
                    <a:pt x="299593" y="93980"/>
                  </a:lnTo>
                  <a:lnTo>
                    <a:pt x="300482" y="100584"/>
                  </a:lnTo>
                  <a:lnTo>
                    <a:pt x="302514" y="106299"/>
                  </a:lnTo>
                  <a:lnTo>
                    <a:pt x="304419" y="112014"/>
                  </a:lnTo>
                  <a:lnTo>
                    <a:pt x="337058" y="131953"/>
                  </a:lnTo>
                  <a:lnTo>
                    <a:pt x="348615" y="131953"/>
                  </a:lnTo>
                  <a:lnTo>
                    <a:pt x="377698" y="123190"/>
                  </a:lnTo>
                  <a:lnTo>
                    <a:pt x="377825" y="122809"/>
                  </a:lnTo>
                  <a:lnTo>
                    <a:pt x="378079" y="121793"/>
                  </a:lnTo>
                  <a:lnTo>
                    <a:pt x="378206" y="119507"/>
                  </a:lnTo>
                  <a:lnTo>
                    <a:pt x="378079" y="116332"/>
                  </a:lnTo>
                  <a:lnTo>
                    <a:pt x="377952" y="115443"/>
                  </a:lnTo>
                  <a:lnTo>
                    <a:pt x="377825" y="114935"/>
                  </a:lnTo>
                  <a:lnTo>
                    <a:pt x="377571" y="114427"/>
                  </a:lnTo>
                  <a:lnTo>
                    <a:pt x="377444" y="114046"/>
                  </a:lnTo>
                  <a:lnTo>
                    <a:pt x="377063" y="113665"/>
                  </a:lnTo>
                  <a:lnTo>
                    <a:pt x="376809" y="113538"/>
                  </a:lnTo>
                  <a:lnTo>
                    <a:pt x="376428" y="113284"/>
                  </a:lnTo>
                  <a:lnTo>
                    <a:pt x="375920" y="113157"/>
                  </a:lnTo>
                  <a:lnTo>
                    <a:pt x="374650" y="113157"/>
                  </a:lnTo>
                  <a:lnTo>
                    <a:pt x="373507" y="113538"/>
                  </a:lnTo>
                  <a:lnTo>
                    <a:pt x="371983" y="114173"/>
                  </a:lnTo>
                  <a:lnTo>
                    <a:pt x="368427" y="115570"/>
                  </a:lnTo>
                  <a:lnTo>
                    <a:pt x="350139" y="119507"/>
                  </a:lnTo>
                  <a:lnTo>
                    <a:pt x="340487" y="119507"/>
                  </a:lnTo>
                  <a:lnTo>
                    <a:pt x="335915" y="118745"/>
                  </a:lnTo>
                  <a:lnTo>
                    <a:pt x="332232" y="117348"/>
                  </a:lnTo>
                  <a:lnTo>
                    <a:pt x="328422" y="115951"/>
                  </a:lnTo>
                  <a:lnTo>
                    <a:pt x="316611" y="89027"/>
                  </a:lnTo>
                  <a:lnTo>
                    <a:pt x="377317" y="89027"/>
                  </a:lnTo>
                  <a:lnTo>
                    <a:pt x="378714" y="88519"/>
                  </a:lnTo>
                  <a:lnTo>
                    <a:pt x="379984" y="87503"/>
                  </a:lnTo>
                  <a:lnTo>
                    <a:pt x="381381" y="86487"/>
                  </a:lnTo>
                  <a:lnTo>
                    <a:pt x="382016" y="84836"/>
                  </a:lnTo>
                  <a:lnTo>
                    <a:pt x="382016" y="77851"/>
                  </a:lnTo>
                  <a:lnTo>
                    <a:pt x="382016" y="74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15487268" y="5921121"/>
            <a:ext cx="397255" cy="13093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54798" y="7073265"/>
            <a:ext cx="1005649" cy="13093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39442" y="7072883"/>
            <a:ext cx="766699" cy="13131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79420" y="7078980"/>
            <a:ext cx="908177" cy="15735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52795" y="7336535"/>
            <a:ext cx="420404" cy="15735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50035" y="7330440"/>
            <a:ext cx="505841" cy="13131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41473" y="7330440"/>
            <a:ext cx="756157" cy="13131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61992" y="7214361"/>
            <a:ext cx="395801" cy="1239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53121" y="7072883"/>
            <a:ext cx="381000" cy="131445"/>
          </a:xfrm>
          <a:custGeom>
            <a:avLst/>
            <a:gdLst/>
            <a:ahLst/>
            <a:cxnLst/>
            <a:rect l="l" t="t" r="r" b="b"/>
            <a:pathLst>
              <a:path w="381000" h="131445">
                <a:moveTo>
                  <a:pt x="3555" y="112649"/>
                </a:moveTo>
                <a:lnTo>
                  <a:pt x="2539" y="112649"/>
                </a:lnTo>
                <a:lnTo>
                  <a:pt x="2031" y="112776"/>
                </a:lnTo>
                <a:lnTo>
                  <a:pt x="0" y="122428"/>
                </a:lnTo>
                <a:lnTo>
                  <a:pt x="253" y="123825"/>
                </a:lnTo>
                <a:lnTo>
                  <a:pt x="380" y="124333"/>
                </a:lnTo>
                <a:lnTo>
                  <a:pt x="634" y="124841"/>
                </a:lnTo>
                <a:lnTo>
                  <a:pt x="761" y="125349"/>
                </a:lnTo>
                <a:lnTo>
                  <a:pt x="1524" y="126492"/>
                </a:lnTo>
                <a:lnTo>
                  <a:pt x="2285" y="127254"/>
                </a:lnTo>
                <a:lnTo>
                  <a:pt x="3048" y="127635"/>
                </a:lnTo>
                <a:lnTo>
                  <a:pt x="4191" y="128143"/>
                </a:lnTo>
                <a:lnTo>
                  <a:pt x="5460" y="128778"/>
                </a:lnTo>
                <a:lnTo>
                  <a:pt x="8381" y="129667"/>
                </a:lnTo>
                <a:lnTo>
                  <a:pt x="9905" y="130175"/>
                </a:lnTo>
                <a:lnTo>
                  <a:pt x="11683" y="130556"/>
                </a:lnTo>
                <a:lnTo>
                  <a:pt x="15367" y="131064"/>
                </a:lnTo>
                <a:lnTo>
                  <a:pt x="17272" y="131191"/>
                </a:lnTo>
                <a:lnTo>
                  <a:pt x="24764" y="131191"/>
                </a:lnTo>
                <a:lnTo>
                  <a:pt x="45974" y="117094"/>
                </a:lnTo>
                <a:lnTo>
                  <a:pt x="15748" y="117094"/>
                </a:lnTo>
                <a:lnTo>
                  <a:pt x="13843" y="116840"/>
                </a:lnTo>
                <a:lnTo>
                  <a:pt x="12319" y="116332"/>
                </a:lnTo>
                <a:lnTo>
                  <a:pt x="10795" y="115951"/>
                </a:lnTo>
                <a:lnTo>
                  <a:pt x="9398" y="115443"/>
                </a:lnTo>
                <a:lnTo>
                  <a:pt x="8127" y="114808"/>
                </a:lnTo>
                <a:lnTo>
                  <a:pt x="6984" y="114300"/>
                </a:lnTo>
                <a:lnTo>
                  <a:pt x="5969" y="113792"/>
                </a:lnTo>
                <a:lnTo>
                  <a:pt x="5079" y="113284"/>
                </a:lnTo>
                <a:lnTo>
                  <a:pt x="4318" y="112903"/>
                </a:lnTo>
                <a:lnTo>
                  <a:pt x="3555" y="112649"/>
                </a:lnTo>
                <a:close/>
              </a:path>
              <a:path w="381000" h="131445">
                <a:moveTo>
                  <a:pt x="43052" y="8636"/>
                </a:moveTo>
                <a:lnTo>
                  <a:pt x="36829" y="8636"/>
                </a:lnTo>
                <a:lnTo>
                  <a:pt x="34544" y="8890"/>
                </a:lnTo>
                <a:lnTo>
                  <a:pt x="33654" y="9144"/>
                </a:lnTo>
                <a:lnTo>
                  <a:pt x="33020" y="9398"/>
                </a:lnTo>
                <a:lnTo>
                  <a:pt x="32257" y="9652"/>
                </a:lnTo>
                <a:lnTo>
                  <a:pt x="31876" y="9906"/>
                </a:lnTo>
                <a:lnTo>
                  <a:pt x="31623" y="10287"/>
                </a:lnTo>
                <a:lnTo>
                  <a:pt x="31242" y="10668"/>
                </a:lnTo>
                <a:lnTo>
                  <a:pt x="31114" y="11049"/>
                </a:lnTo>
                <a:lnTo>
                  <a:pt x="31114" y="101727"/>
                </a:lnTo>
                <a:lnTo>
                  <a:pt x="30860" y="104902"/>
                </a:lnTo>
                <a:lnTo>
                  <a:pt x="20193" y="117094"/>
                </a:lnTo>
                <a:lnTo>
                  <a:pt x="45974" y="117094"/>
                </a:lnTo>
                <a:lnTo>
                  <a:pt x="46354" y="116332"/>
                </a:lnTo>
                <a:lnTo>
                  <a:pt x="47457" y="111887"/>
                </a:lnTo>
                <a:lnTo>
                  <a:pt x="48259" y="108331"/>
                </a:lnTo>
                <a:lnTo>
                  <a:pt x="48663" y="104902"/>
                </a:lnTo>
                <a:lnTo>
                  <a:pt x="48641" y="10668"/>
                </a:lnTo>
                <a:lnTo>
                  <a:pt x="48259" y="10287"/>
                </a:lnTo>
                <a:lnTo>
                  <a:pt x="48005" y="9906"/>
                </a:lnTo>
                <a:lnTo>
                  <a:pt x="47498" y="9652"/>
                </a:lnTo>
                <a:lnTo>
                  <a:pt x="46227" y="9144"/>
                </a:lnTo>
                <a:lnTo>
                  <a:pt x="45338" y="8890"/>
                </a:lnTo>
                <a:lnTo>
                  <a:pt x="43052" y="8636"/>
                </a:lnTo>
                <a:close/>
              </a:path>
              <a:path w="381000" h="131445">
                <a:moveTo>
                  <a:pt x="130048" y="39370"/>
                </a:moveTo>
                <a:lnTo>
                  <a:pt x="114680" y="39370"/>
                </a:lnTo>
                <a:lnTo>
                  <a:pt x="107823" y="40513"/>
                </a:lnTo>
                <a:lnTo>
                  <a:pt x="78358" y="67310"/>
                </a:lnTo>
                <a:lnTo>
                  <a:pt x="75564" y="79248"/>
                </a:lnTo>
                <a:lnTo>
                  <a:pt x="75673" y="93980"/>
                </a:lnTo>
                <a:lnTo>
                  <a:pt x="106299" y="130302"/>
                </a:lnTo>
                <a:lnTo>
                  <a:pt x="112902" y="131318"/>
                </a:lnTo>
                <a:lnTo>
                  <a:pt x="128270" y="131318"/>
                </a:lnTo>
                <a:lnTo>
                  <a:pt x="135127" y="130175"/>
                </a:lnTo>
                <a:lnTo>
                  <a:pt x="141097" y="127762"/>
                </a:lnTo>
                <a:lnTo>
                  <a:pt x="146938" y="125476"/>
                </a:lnTo>
                <a:lnTo>
                  <a:pt x="151892" y="122301"/>
                </a:lnTo>
                <a:lnTo>
                  <a:pt x="155590" y="118364"/>
                </a:lnTo>
                <a:lnTo>
                  <a:pt x="115950" y="118364"/>
                </a:lnTo>
                <a:lnTo>
                  <a:pt x="111378" y="117475"/>
                </a:lnTo>
                <a:lnTo>
                  <a:pt x="107823" y="115697"/>
                </a:lnTo>
                <a:lnTo>
                  <a:pt x="104139" y="113919"/>
                </a:lnTo>
                <a:lnTo>
                  <a:pt x="101219" y="111633"/>
                </a:lnTo>
                <a:lnTo>
                  <a:pt x="92963" y="80264"/>
                </a:lnTo>
                <a:lnTo>
                  <a:pt x="93599" y="75946"/>
                </a:lnTo>
                <a:lnTo>
                  <a:pt x="108838" y="54610"/>
                </a:lnTo>
                <a:lnTo>
                  <a:pt x="112522" y="52959"/>
                </a:lnTo>
                <a:lnTo>
                  <a:pt x="116839" y="52197"/>
                </a:lnTo>
                <a:lnTo>
                  <a:pt x="157197" y="52197"/>
                </a:lnTo>
                <a:lnTo>
                  <a:pt x="152526" y="47371"/>
                </a:lnTo>
                <a:lnTo>
                  <a:pt x="147954" y="44450"/>
                </a:lnTo>
                <a:lnTo>
                  <a:pt x="136651" y="40386"/>
                </a:lnTo>
                <a:lnTo>
                  <a:pt x="130048" y="39370"/>
                </a:lnTo>
                <a:close/>
              </a:path>
              <a:path w="381000" h="131445">
                <a:moveTo>
                  <a:pt x="157197" y="52197"/>
                </a:moveTo>
                <a:lnTo>
                  <a:pt x="127253" y="52197"/>
                </a:lnTo>
                <a:lnTo>
                  <a:pt x="131825" y="53086"/>
                </a:lnTo>
                <a:lnTo>
                  <a:pt x="135381" y="54737"/>
                </a:lnTo>
                <a:lnTo>
                  <a:pt x="149986" y="91186"/>
                </a:lnTo>
                <a:lnTo>
                  <a:pt x="149478" y="94742"/>
                </a:lnTo>
                <a:lnTo>
                  <a:pt x="148462" y="98806"/>
                </a:lnTo>
                <a:lnTo>
                  <a:pt x="147320" y="102743"/>
                </a:lnTo>
                <a:lnTo>
                  <a:pt x="145669" y="106299"/>
                </a:lnTo>
                <a:lnTo>
                  <a:pt x="143255" y="109220"/>
                </a:lnTo>
                <a:lnTo>
                  <a:pt x="140970" y="112141"/>
                </a:lnTo>
                <a:lnTo>
                  <a:pt x="137922" y="114300"/>
                </a:lnTo>
                <a:lnTo>
                  <a:pt x="134238" y="115951"/>
                </a:lnTo>
                <a:lnTo>
                  <a:pt x="130682" y="117602"/>
                </a:lnTo>
                <a:lnTo>
                  <a:pt x="126364" y="118364"/>
                </a:lnTo>
                <a:lnTo>
                  <a:pt x="155590" y="118364"/>
                </a:lnTo>
                <a:lnTo>
                  <a:pt x="159638" y="113919"/>
                </a:lnTo>
                <a:lnTo>
                  <a:pt x="162686" y="108966"/>
                </a:lnTo>
                <a:lnTo>
                  <a:pt x="164592" y="103251"/>
                </a:lnTo>
                <a:lnTo>
                  <a:pt x="166624" y="97536"/>
                </a:lnTo>
                <a:lnTo>
                  <a:pt x="167639" y="91186"/>
                </a:lnTo>
                <a:lnTo>
                  <a:pt x="167639" y="77470"/>
                </a:lnTo>
                <a:lnTo>
                  <a:pt x="166624" y="71120"/>
                </a:lnTo>
                <a:lnTo>
                  <a:pt x="164719" y="65532"/>
                </a:lnTo>
                <a:lnTo>
                  <a:pt x="162941" y="59944"/>
                </a:lnTo>
                <a:lnTo>
                  <a:pt x="160147" y="55245"/>
                </a:lnTo>
                <a:lnTo>
                  <a:pt x="157197" y="52197"/>
                </a:lnTo>
                <a:close/>
              </a:path>
              <a:path w="381000" h="131445">
                <a:moveTo>
                  <a:pt x="203200" y="0"/>
                </a:moveTo>
                <a:lnTo>
                  <a:pt x="197103" y="0"/>
                </a:lnTo>
                <a:lnTo>
                  <a:pt x="194945" y="254"/>
                </a:lnTo>
                <a:lnTo>
                  <a:pt x="194055" y="508"/>
                </a:lnTo>
                <a:lnTo>
                  <a:pt x="193421" y="762"/>
                </a:lnTo>
                <a:lnTo>
                  <a:pt x="192658" y="1016"/>
                </a:lnTo>
                <a:lnTo>
                  <a:pt x="192277" y="1270"/>
                </a:lnTo>
                <a:lnTo>
                  <a:pt x="191770" y="2032"/>
                </a:lnTo>
                <a:lnTo>
                  <a:pt x="191770" y="128143"/>
                </a:lnTo>
                <a:lnTo>
                  <a:pt x="192024" y="128524"/>
                </a:lnTo>
                <a:lnTo>
                  <a:pt x="192658" y="129159"/>
                </a:lnTo>
                <a:lnTo>
                  <a:pt x="193421" y="129413"/>
                </a:lnTo>
                <a:lnTo>
                  <a:pt x="194055" y="129540"/>
                </a:lnTo>
                <a:lnTo>
                  <a:pt x="194945" y="129794"/>
                </a:lnTo>
                <a:lnTo>
                  <a:pt x="197103" y="130048"/>
                </a:lnTo>
                <a:lnTo>
                  <a:pt x="203200" y="130048"/>
                </a:lnTo>
                <a:lnTo>
                  <a:pt x="208533" y="68707"/>
                </a:lnTo>
                <a:lnTo>
                  <a:pt x="213232" y="63373"/>
                </a:lnTo>
                <a:lnTo>
                  <a:pt x="217677" y="59436"/>
                </a:lnTo>
                <a:lnTo>
                  <a:pt x="221869" y="56769"/>
                </a:lnTo>
                <a:lnTo>
                  <a:pt x="226059" y="53975"/>
                </a:lnTo>
                <a:lnTo>
                  <a:pt x="228807" y="53086"/>
                </a:lnTo>
                <a:lnTo>
                  <a:pt x="208533" y="53086"/>
                </a:lnTo>
                <a:lnTo>
                  <a:pt x="208406" y="2032"/>
                </a:lnTo>
                <a:lnTo>
                  <a:pt x="207899" y="1270"/>
                </a:lnTo>
                <a:lnTo>
                  <a:pt x="207391" y="1016"/>
                </a:lnTo>
                <a:lnTo>
                  <a:pt x="206755" y="762"/>
                </a:lnTo>
                <a:lnTo>
                  <a:pt x="206248" y="508"/>
                </a:lnTo>
                <a:lnTo>
                  <a:pt x="205358" y="254"/>
                </a:lnTo>
                <a:lnTo>
                  <a:pt x="203200" y="0"/>
                </a:lnTo>
                <a:close/>
              </a:path>
              <a:path w="381000" h="131445">
                <a:moveTo>
                  <a:pt x="266096" y="52578"/>
                </a:moveTo>
                <a:lnTo>
                  <a:pt x="237871" y="52578"/>
                </a:lnTo>
                <a:lnTo>
                  <a:pt x="240664" y="53213"/>
                </a:lnTo>
                <a:lnTo>
                  <a:pt x="243204" y="54229"/>
                </a:lnTo>
                <a:lnTo>
                  <a:pt x="254253" y="128143"/>
                </a:lnTo>
                <a:lnTo>
                  <a:pt x="254507" y="128524"/>
                </a:lnTo>
                <a:lnTo>
                  <a:pt x="254761" y="128778"/>
                </a:lnTo>
                <a:lnTo>
                  <a:pt x="255270" y="129159"/>
                </a:lnTo>
                <a:lnTo>
                  <a:pt x="255777" y="129413"/>
                </a:lnTo>
                <a:lnTo>
                  <a:pt x="256412" y="129540"/>
                </a:lnTo>
                <a:lnTo>
                  <a:pt x="257301" y="129794"/>
                </a:lnTo>
                <a:lnTo>
                  <a:pt x="259460" y="130048"/>
                </a:lnTo>
                <a:lnTo>
                  <a:pt x="265556" y="130048"/>
                </a:lnTo>
                <a:lnTo>
                  <a:pt x="267716" y="129794"/>
                </a:lnTo>
                <a:lnTo>
                  <a:pt x="268604" y="129540"/>
                </a:lnTo>
                <a:lnTo>
                  <a:pt x="269239" y="129413"/>
                </a:lnTo>
                <a:lnTo>
                  <a:pt x="269875" y="129159"/>
                </a:lnTo>
                <a:lnTo>
                  <a:pt x="270891" y="128143"/>
                </a:lnTo>
                <a:lnTo>
                  <a:pt x="270827" y="68707"/>
                </a:lnTo>
                <a:lnTo>
                  <a:pt x="270382" y="65151"/>
                </a:lnTo>
                <a:lnTo>
                  <a:pt x="269239" y="60833"/>
                </a:lnTo>
                <a:lnTo>
                  <a:pt x="268097" y="56642"/>
                </a:lnTo>
                <a:lnTo>
                  <a:pt x="266319" y="52832"/>
                </a:lnTo>
                <a:lnTo>
                  <a:pt x="266096" y="52578"/>
                </a:lnTo>
                <a:close/>
              </a:path>
              <a:path w="381000" h="131445">
                <a:moveTo>
                  <a:pt x="244221" y="39370"/>
                </a:moveTo>
                <a:lnTo>
                  <a:pt x="233045" y="39370"/>
                </a:lnTo>
                <a:lnTo>
                  <a:pt x="228092" y="40386"/>
                </a:lnTo>
                <a:lnTo>
                  <a:pt x="223138" y="42672"/>
                </a:lnTo>
                <a:lnTo>
                  <a:pt x="218312" y="44958"/>
                </a:lnTo>
                <a:lnTo>
                  <a:pt x="213359" y="48387"/>
                </a:lnTo>
                <a:lnTo>
                  <a:pt x="208533" y="53086"/>
                </a:lnTo>
                <a:lnTo>
                  <a:pt x="228807" y="53086"/>
                </a:lnTo>
                <a:lnTo>
                  <a:pt x="230377" y="52578"/>
                </a:lnTo>
                <a:lnTo>
                  <a:pt x="266096" y="52578"/>
                </a:lnTo>
                <a:lnTo>
                  <a:pt x="263651" y="49784"/>
                </a:lnTo>
                <a:lnTo>
                  <a:pt x="261111" y="46609"/>
                </a:lnTo>
                <a:lnTo>
                  <a:pt x="257682" y="44069"/>
                </a:lnTo>
                <a:lnTo>
                  <a:pt x="249300" y="40259"/>
                </a:lnTo>
                <a:lnTo>
                  <a:pt x="244221" y="39370"/>
                </a:lnTo>
                <a:close/>
              </a:path>
              <a:path w="381000" h="131445">
                <a:moveTo>
                  <a:pt x="311784" y="40640"/>
                </a:moveTo>
                <a:lnTo>
                  <a:pt x="306197" y="40640"/>
                </a:lnTo>
                <a:lnTo>
                  <a:pt x="304292" y="40894"/>
                </a:lnTo>
                <a:lnTo>
                  <a:pt x="301751" y="42291"/>
                </a:lnTo>
                <a:lnTo>
                  <a:pt x="301498" y="42545"/>
                </a:lnTo>
                <a:lnTo>
                  <a:pt x="301498" y="128143"/>
                </a:lnTo>
                <a:lnTo>
                  <a:pt x="301751" y="128524"/>
                </a:lnTo>
                <a:lnTo>
                  <a:pt x="302386" y="129159"/>
                </a:lnTo>
                <a:lnTo>
                  <a:pt x="303149" y="129413"/>
                </a:lnTo>
                <a:lnTo>
                  <a:pt x="303783" y="129540"/>
                </a:lnTo>
                <a:lnTo>
                  <a:pt x="304673" y="129794"/>
                </a:lnTo>
                <a:lnTo>
                  <a:pt x="306831" y="130048"/>
                </a:lnTo>
                <a:lnTo>
                  <a:pt x="312927" y="130048"/>
                </a:lnTo>
                <a:lnTo>
                  <a:pt x="318261" y="68707"/>
                </a:lnTo>
                <a:lnTo>
                  <a:pt x="322960" y="63373"/>
                </a:lnTo>
                <a:lnTo>
                  <a:pt x="327405" y="59436"/>
                </a:lnTo>
                <a:lnTo>
                  <a:pt x="331597" y="56769"/>
                </a:lnTo>
                <a:lnTo>
                  <a:pt x="334835" y="54610"/>
                </a:lnTo>
                <a:lnTo>
                  <a:pt x="316610" y="54610"/>
                </a:lnTo>
                <a:lnTo>
                  <a:pt x="316483" y="42545"/>
                </a:lnTo>
                <a:lnTo>
                  <a:pt x="316229" y="42291"/>
                </a:lnTo>
                <a:lnTo>
                  <a:pt x="316102" y="41910"/>
                </a:lnTo>
                <a:lnTo>
                  <a:pt x="315722" y="41529"/>
                </a:lnTo>
                <a:lnTo>
                  <a:pt x="315086" y="41275"/>
                </a:lnTo>
                <a:lnTo>
                  <a:pt x="314578" y="41021"/>
                </a:lnTo>
                <a:lnTo>
                  <a:pt x="313817" y="40894"/>
                </a:lnTo>
                <a:lnTo>
                  <a:pt x="311784" y="40640"/>
                </a:lnTo>
                <a:close/>
              </a:path>
              <a:path w="381000" h="131445">
                <a:moveTo>
                  <a:pt x="375824" y="52578"/>
                </a:moveTo>
                <a:lnTo>
                  <a:pt x="347599" y="52578"/>
                </a:lnTo>
                <a:lnTo>
                  <a:pt x="350393" y="53213"/>
                </a:lnTo>
                <a:lnTo>
                  <a:pt x="352932" y="54229"/>
                </a:lnTo>
                <a:lnTo>
                  <a:pt x="363981" y="128143"/>
                </a:lnTo>
                <a:lnTo>
                  <a:pt x="364235" y="128524"/>
                </a:lnTo>
                <a:lnTo>
                  <a:pt x="364489" y="128778"/>
                </a:lnTo>
                <a:lnTo>
                  <a:pt x="364998" y="129159"/>
                </a:lnTo>
                <a:lnTo>
                  <a:pt x="365505" y="129413"/>
                </a:lnTo>
                <a:lnTo>
                  <a:pt x="366141" y="129540"/>
                </a:lnTo>
                <a:lnTo>
                  <a:pt x="367029" y="129794"/>
                </a:lnTo>
                <a:lnTo>
                  <a:pt x="369188" y="130048"/>
                </a:lnTo>
                <a:lnTo>
                  <a:pt x="375284" y="130048"/>
                </a:lnTo>
                <a:lnTo>
                  <a:pt x="377444" y="129794"/>
                </a:lnTo>
                <a:lnTo>
                  <a:pt x="378332" y="129540"/>
                </a:lnTo>
                <a:lnTo>
                  <a:pt x="378968" y="129413"/>
                </a:lnTo>
                <a:lnTo>
                  <a:pt x="379602" y="129159"/>
                </a:lnTo>
                <a:lnTo>
                  <a:pt x="380619" y="128143"/>
                </a:lnTo>
                <a:lnTo>
                  <a:pt x="380555" y="68707"/>
                </a:lnTo>
                <a:lnTo>
                  <a:pt x="380110" y="65151"/>
                </a:lnTo>
                <a:lnTo>
                  <a:pt x="378968" y="60833"/>
                </a:lnTo>
                <a:lnTo>
                  <a:pt x="377825" y="56642"/>
                </a:lnTo>
                <a:lnTo>
                  <a:pt x="376047" y="52832"/>
                </a:lnTo>
                <a:lnTo>
                  <a:pt x="375824" y="52578"/>
                </a:lnTo>
                <a:close/>
              </a:path>
              <a:path w="381000" h="131445">
                <a:moveTo>
                  <a:pt x="353949" y="39370"/>
                </a:moveTo>
                <a:lnTo>
                  <a:pt x="342519" y="39370"/>
                </a:lnTo>
                <a:lnTo>
                  <a:pt x="337311" y="40513"/>
                </a:lnTo>
                <a:lnTo>
                  <a:pt x="332104" y="42926"/>
                </a:lnTo>
                <a:lnTo>
                  <a:pt x="327025" y="45466"/>
                </a:lnTo>
                <a:lnTo>
                  <a:pt x="321818" y="49276"/>
                </a:lnTo>
                <a:lnTo>
                  <a:pt x="316610" y="54610"/>
                </a:lnTo>
                <a:lnTo>
                  <a:pt x="334835" y="54610"/>
                </a:lnTo>
                <a:lnTo>
                  <a:pt x="335787" y="53975"/>
                </a:lnTo>
                <a:lnTo>
                  <a:pt x="340105" y="52578"/>
                </a:lnTo>
                <a:lnTo>
                  <a:pt x="375824" y="52578"/>
                </a:lnTo>
                <a:lnTo>
                  <a:pt x="373379" y="49784"/>
                </a:lnTo>
                <a:lnTo>
                  <a:pt x="370839" y="46609"/>
                </a:lnTo>
                <a:lnTo>
                  <a:pt x="367410" y="44069"/>
                </a:lnTo>
                <a:lnTo>
                  <a:pt x="359028" y="40259"/>
                </a:lnTo>
                <a:lnTo>
                  <a:pt x="353949" y="3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24165" y="7072883"/>
            <a:ext cx="634491" cy="15646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39047" y="7072248"/>
            <a:ext cx="367665" cy="132080"/>
          </a:xfrm>
          <a:custGeom>
            <a:avLst/>
            <a:gdLst/>
            <a:ahLst/>
            <a:cxnLst/>
            <a:rect l="l" t="t" r="r" b="b"/>
            <a:pathLst>
              <a:path w="367665" h="132079">
                <a:moveTo>
                  <a:pt x="60578" y="8000"/>
                </a:moveTo>
                <a:lnTo>
                  <a:pt x="20193" y="19557"/>
                </a:lnTo>
                <a:lnTo>
                  <a:pt x="952" y="57102"/>
                </a:lnTo>
                <a:lnTo>
                  <a:pt x="0" y="70612"/>
                </a:lnTo>
                <a:lnTo>
                  <a:pt x="214" y="77829"/>
                </a:lnTo>
                <a:lnTo>
                  <a:pt x="14097" y="116077"/>
                </a:lnTo>
                <a:lnTo>
                  <a:pt x="18796" y="121284"/>
                </a:lnTo>
                <a:lnTo>
                  <a:pt x="57911" y="131952"/>
                </a:lnTo>
                <a:lnTo>
                  <a:pt x="65218" y="131669"/>
                </a:lnTo>
                <a:lnTo>
                  <a:pt x="100373" y="118109"/>
                </a:lnTo>
                <a:lnTo>
                  <a:pt x="50926" y="118109"/>
                </a:lnTo>
                <a:lnTo>
                  <a:pt x="44576" y="116839"/>
                </a:lnTo>
                <a:lnTo>
                  <a:pt x="39370" y="114553"/>
                </a:lnTo>
                <a:lnTo>
                  <a:pt x="34290" y="112140"/>
                </a:lnTo>
                <a:lnTo>
                  <a:pt x="30099" y="108712"/>
                </a:lnTo>
                <a:lnTo>
                  <a:pt x="27050" y="104393"/>
                </a:lnTo>
                <a:lnTo>
                  <a:pt x="24002" y="100202"/>
                </a:lnTo>
                <a:lnTo>
                  <a:pt x="21844" y="94995"/>
                </a:lnTo>
                <a:lnTo>
                  <a:pt x="20536" y="88868"/>
                </a:lnTo>
                <a:lnTo>
                  <a:pt x="19176" y="83057"/>
                </a:lnTo>
                <a:lnTo>
                  <a:pt x="18664" y="77829"/>
                </a:lnTo>
                <a:lnTo>
                  <a:pt x="18573" y="62864"/>
                </a:lnTo>
                <a:lnTo>
                  <a:pt x="19303" y="57023"/>
                </a:lnTo>
                <a:lnTo>
                  <a:pt x="20852" y="50673"/>
                </a:lnTo>
                <a:lnTo>
                  <a:pt x="22098" y="45465"/>
                </a:lnTo>
                <a:lnTo>
                  <a:pt x="24383" y="40386"/>
                </a:lnTo>
                <a:lnTo>
                  <a:pt x="27685" y="36068"/>
                </a:lnTo>
                <a:lnTo>
                  <a:pt x="30860" y="31750"/>
                </a:lnTo>
                <a:lnTo>
                  <a:pt x="35051" y="28193"/>
                </a:lnTo>
                <a:lnTo>
                  <a:pt x="40258" y="25653"/>
                </a:lnTo>
                <a:lnTo>
                  <a:pt x="45466" y="22987"/>
                </a:lnTo>
                <a:lnTo>
                  <a:pt x="51816" y="21717"/>
                </a:lnTo>
                <a:lnTo>
                  <a:pt x="102253" y="21717"/>
                </a:lnTo>
                <a:lnTo>
                  <a:pt x="99313" y="18542"/>
                </a:lnTo>
                <a:lnTo>
                  <a:pt x="67655" y="8260"/>
                </a:lnTo>
                <a:lnTo>
                  <a:pt x="60578" y="8000"/>
                </a:lnTo>
                <a:close/>
              </a:path>
              <a:path w="367665" h="132079">
                <a:moveTo>
                  <a:pt x="102253" y="21717"/>
                </a:moveTo>
                <a:lnTo>
                  <a:pt x="67055" y="21717"/>
                </a:lnTo>
                <a:lnTo>
                  <a:pt x="73532" y="22987"/>
                </a:lnTo>
                <a:lnTo>
                  <a:pt x="78740" y="25400"/>
                </a:lnTo>
                <a:lnTo>
                  <a:pt x="83820" y="27812"/>
                </a:lnTo>
                <a:lnTo>
                  <a:pt x="88010" y="31114"/>
                </a:lnTo>
                <a:lnTo>
                  <a:pt x="91058" y="35432"/>
                </a:lnTo>
                <a:lnTo>
                  <a:pt x="94233" y="39750"/>
                </a:lnTo>
                <a:lnTo>
                  <a:pt x="99656" y="76581"/>
                </a:lnTo>
                <a:lnTo>
                  <a:pt x="99044" y="82486"/>
                </a:lnTo>
                <a:lnTo>
                  <a:pt x="78104" y="114173"/>
                </a:lnTo>
                <a:lnTo>
                  <a:pt x="72898" y="116839"/>
                </a:lnTo>
                <a:lnTo>
                  <a:pt x="66421" y="118109"/>
                </a:lnTo>
                <a:lnTo>
                  <a:pt x="100373" y="118109"/>
                </a:lnTo>
                <a:lnTo>
                  <a:pt x="117418" y="82423"/>
                </a:lnTo>
                <a:lnTo>
                  <a:pt x="118363" y="68580"/>
                </a:lnTo>
                <a:lnTo>
                  <a:pt x="118147" y="61460"/>
                </a:lnTo>
                <a:lnTo>
                  <a:pt x="108838" y="28828"/>
                </a:lnTo>
                <a:lnTo>
                  <a:pt x="102253" y="21717"/>
                </a:lnTo>
                <a:close/>
              </a:path>
              <a:path w="367665" h="132079">
                <a:moveTo>
                  <a:pt x="165607" y="54482"/>
                </a:moveTo>
                <a:lnTo>
                  <a:pt x="148590" y="54482"/>
                </a:lnTo>
                <a:lnTo>
                  <a:pt x="148717" y="128777"/>
                </a:lnTo>
                <a:lnTo>
                  <a:pt x="151002" y="130175"/>
                </a:lnTo>
                <a:lnTo>
                  <a:pt x="151892" y="130428"/>
                </a:lnTo>
                <a:lnTo>
                  <a:pt x="154050" y="130682"/>
                </a:lnTo>
                <a:lnTo>
                  <a:pt x="160020" y="130682"/>
                </a:lnTo>
                <a:lnTo>
                  <a:pt x="162305" y="130428"/>
                </a:lnTo>
                <a:lnTo>
                  <a:pt x="163068" y="130175"/>
                </a:lnTo>
                <a:lnTo>
                  <a:pt x="163829" y="130048"/>
                </a:lnTo>
                <a:lnTo>
                  <a:pt x="164465" y="129793"/>
                </a:lnTo>
                <a:lnTo>
                  <a:pt x="165480" y="128777"/>
                </a:lnTo>
                <a:lnTo>
                  <a:pt x="165607" y="54482"/>
                </a:lnTo>
                <a:close/>
              </a:path>
              <a:path w="367665" h="132079">
                <a:moveTo>
                  <a:pt x="186690" y="41656"/>
                </a:moveTo>
                <a:lnTo>
                  <a:pt x="135000" y="41656"/>
                </a:lnTo>
                <a:lnTo>
                  <a:pt x="134620" y="41782"/>
                </a:lnTo>
                <a:lnTo>
                  <a:pt x="132333" y="45974"/>
                </a:lnTo>
                <a:lnTo>
                  <a:pt x="132333" y="50418"/>
                </a:lnTo>
                <a:lnTo>
                  <a:pt x="132587" y="51943"/>
                </a:lnTo>
                <a:lnTo>
                  <a:pt x="133096" y="52958"/>
                </a:lnTo>
                <a:lnTo>
                  <a:pt x="133730" y="53975"/>
                </a:lnTo>
                <a:lnTo>
                  <a:pt x="134493" y="54482"/>
                </a:lnTo>
                <a:lnTo>
                  <a:pt x="187198" y="54482"/>
                </a:lnTo>
                <a:lnTo>
                  <a:pt x="187959" y="53975"/>
                </a:lnTo>
                <a:lnTo>
                  <a:pt x="189229" y="51943"/>
                </a:lnTo>
                <a:lnTo>
                  <a:pt x="189483" y="50418"/>
                </a:lnTo>
                <a:lnTo>
                  <a:pt x="189356" y="45974"/>
                </a:lnTo>
                <a:lnTo>
                  <a:pt x="187451" y="42037"/>
                </a:lnTo>
                <a:lnTo>
                  <a:pt x="187198" y="41782"/>
                </a:lnTo>
                <a:lnTo>
                  <a:pt x="186690" y="41656"/>
                </a:lnTo>
                <a:close/>
              </a:path>
              <a:path w="367665" h="132079">
                <a:moveTo>
                  <a:pt x="180594" y="0"/>
                </a:moveTo>
                <a:lnTo>
                  <a:pt x="173227" y="0"/>
                </a:lnTo>
                <a:lnTo>
                  <a:pt x="168782" y="634"/>
                </a:lnTo>
                <a:lnTo>
                  <a:pt x="148590" y="27177"/>
                </a:lnTo>
                <a:lnTo>
                  <a:pt x="148590" y="41656"/>
                </a:lnTo>
                <a:lnTo>
                  <a:pt x="165607" y="41656"/>
                </a:lnTo>
                <a:lnTo>
                  <a:pt x="165607" y="28956"/>
                </a:lnTo>
                <a:lnTo>
                  <a:pt x="165861" y="25907"/>
                </a:lnTo>
                <a:lnTo>
                  <a:pt x="166243" y="23494"/>
                </a:lnTo>
                <a:lnTo>
                  <a:pt x="166750" y="20955"/>
                </a:lnTo>
                <a:lnTo>
                  <a:pt x="167512" y="18923"/>
                </a:lnTo>
                <a:lnTo>
                  <a:pt x="168655" y="17271"/>
                </a:lnTo>
                <a:lnTo>
                  <a:pt x="169672" y="15748"/>
                </a:lnTo>
                <a:lnTo>
                  <a:pt x="171196" y="14605"/>
                </a:lnTo>
                <a:lnTo>
                  <a:pt x="174751" y="13081"/>
                </a:lnTo>
                <a:lnTo>
                  <a:pt x="176910" y="12700"/>
                </a:lnTo>
                <a:lnTo>
                  <a:pt x="194397" y="12700"/>
                </a:lnTo>
                <a:lnTo>
                  <a:pt x="194563" y="11811"/>
                </a:lnTo>
                <a:lnTo>
                  <a:pt x="194563" y="7493"/>
                </a:lnTo>
                <a:lnTo>
                  <a:pt x="194182" y="5080"/>
                </a:lnTo>
                <a:lnTo>
                  <a:pt x="193928" y="4571"/>
                </a:lnTo>
                <a:lnTo>
                  <a:pt x="193675" y="3937"/>
                </a:lnTo>
                <a:lnTo>
                  <a:pt x="193294" y="3428"/>
                </a:lnTo>
                <a:lnTo>
                  <a:pt x="192912" y="3175"/>
                </a:lnTo>
                <a:lnTo>
                  <a:pt x="192531" y="2793"/>
                </a:lnTo>
                <a:lnTo>
                  <a:pt x="191643" y="2286"/>
                </a:lnTo>
                <a:lnTo>
                  <a:pt x="190373" y="1905"/>
                </a:lnTo>
                <a:lnTo>
                  <a:pt x="189229" y="1396"/>
                </a:lnTo>
                <a:lnTo>
                  <a:pt x="185166" y="507"/>
                </a:lnTo>
                <a:lnTo>
                  <a:pt x="183006" y="126"/>
                </a:lnTo>
                <a:lnTo>
                  <a:pt x="180594" y="0"/>
                </a:lnTo>
                <a:close/>
              </a:path>
              <a:path w="367665" h="132079">
                <a:moveTo>
                  <a:pt x="194397" y="12700"/>
                </a:moveTo>
                <a:lnTo>
                  <a:pt x="181228" y="12700"/>
                </a:lnTo>
                <a:lnTo>
                  <a:pt x="182879" y="12826"/>
                </a:lnTo>
                <a:lnTo>
                  <a:pt x="185674" y="13334"/>
                </a:lnTo>
                <a:lnTo>
                  <a:pt x="186817" y="13715"/>
                </a:lnTo>
                <a:lnTo>
                  <a:pt x="187832" y="14096"/>
                </a:lnTo>
                <a:lnTo>
                  <a:pt x="188849" y="14350"/>
                </a:lnTo>
                <a:lnTo>
                  <a:pt x="189737" y="14731"/>
                </a:lnTo>
                <a:lnTo>
                  <a:pt x="190500" y="14986"/>
                </a:lnTo>
                <a:lnTo>
                  <a:pt x="191134" y="15239"/>
                </a:lnTo>
                <a:lnTo>
                  <a:pt x="191770" y="15367"/>
                </a:lnTo>
                <a:lnTo>
                  <a:pt x="193040" y="15367"/>
                </a:lnTo>
                <a:lnTo>
                  <a:pt x="193294" y="15112"/>
                </a:lnTo>
                <a:lnTo>
                  <a:pt x="193548" y="14986"/>
                </a:lnTo>
                <a:lnTo>
                  <a:pt x="193801" y="14731"/>
                </a:lnTo>
                <a:lnTo>
                  <a:pt x="193928" y="14224"/>
                </a:lnTo>
                <a:lnTo>
                  <a:pt x="194182" y="13843"/>
                </a:lnTo>
                <a:lnTo>
                  <a:pt x="194397" y="12700"/>
                </a:lnTo>
                <a:close/>
              </a:path>
              <a:path w="367665" h="132079">
                <a:moveTo>
                  <a:pt x="255016" y="40005"/>
                </a:moveTo>
                <a:lnTo>
                  <a:pt x="241046" y="40005"/>
                </a:lnTo>
                <a:lnTo>
                  <a:pt x="234950" y="41020"/>
                </a:lnTo>
                <a:lnTo>
                  <a:pt x="204597" y="72643"/>
                </a:lnTo>
                <a:lnTo>
                  <a:pt x="203580" y="79120"/>
                </a:lnTo>
                <a:lnTo>
                  <a:pt x="203580" y="93980"/>
                </a:lnTo>
                <a:lnTo>
                  <a:pt x="215392" y="120523"/>
                </a:lnTo>
                <a:lnTo>
                  <a:pt x="219201" y="124332"/>
                </a:lnTo>
                <a:lnTo>
                  <a:pt x="224027" y="127126"/>
                </a:lnTo>
                <a:lnTo>
                  <a:pt x="235457" y="130937"/>
                </a:lnTo>
                <a:lnTo>
                  <a:pt x="242061" y="131952"/>
                </a:lnTo>
                <a:lnTo>
                  <a:pt x="254000" y="131952"/>
                </a:lnTo>
                <a:lnTo>
                  <a:pt x="279273" y="126745"/>
                </a:lnTo>
                <a:lnTo>
                  <a:pt x="281177" y="125983"/>
                </a:lnTo>
                <a:lnTo>
                  <a:pt x="282194" y="125475"/>
                </a:lnTo>
                <a:lnTo>
                  <a:pt x="282955" y="124713"/>
                </a:lnTo>
                <a:lnTo>
                  <a:pt x="283336" y="124459"/>
                </a:lnTo>
                <a:lnTo>
                  <a:pt x="283591" y="124078"/>
                </a:lnTo>
                <a:lnTo>
                  <a:pt x="283718" y="123698"/>
                </a:lnTo>
                <a:lnTo>
                  <a:pt x="283972" y="123189"/>
                </a:lnTo>
                <a:lnTo>
                  <a:pt x="284099" y="122300"/>
                </a:lnTo>
                <a:lnTo>
                  <a:pt x="284225" y="121793"/>
                </a:lnTo>
                <a:lnTo>
                  <a:pt x="284352" y="119506"/>
                </a:lnTo>
                <a:lnTo>
                  <a:pt x="245618" y="119506"/>
                </a:lnTo>
                <a:lnTo>
                  <a:pt x="240919" y="118744"/>
                </a:lnTo>
                <a:lnTo>
                  <a:pt x="221106" y="89026"/>
                </a:lnTo>
                <a:lnTo>
                  <a:pt x="283463" y="89026"/>
                </a:lnTo>
                <a:lnTo>
                  <a:pt x="284987" y="88518"/>
                </a:lnTo>
                <a:lnTo>
                  <a:pt x="286257" y="87502"/>
                </a:lnTo>
                <a:lnTo>
                  <a:pt x="287654" y="86487"/>
                </a:lnTo>
                <a:lnTo>
                  <a:pt x="288290" y="84836"/>
                </a:lnTo>
                <a:lnTo>
                  <a:pt x="288290" y="77850"/>
                </a:lnTo>
                <a:lnTo>
                  <a:pt x="221106" y="77850"/>
                </a:lnTo>
                <a:lnTo>
                  <a:pt x="221233" y="74421"/>
                </a:lnTo>
                <a:lnTo>
                  <a:pt x="227965" y="59817"/>
                </a:lnTo>
                <a:lnTo>
                  <a:pt x="230124" y="57403"/>
                </a:lnTo>
                <a:lnTo>
                  <a:pt x="232791" y="55499"/>
                </a:lnTo>
                <a:lnTo>
                  <a:pt x="235838" y="54101"/>
                </a:lnTo>
                <a:lnTo>
                  <a:pt x="239013" y="52705"/>
                </a:lnTo>
                <a:lnTo>
                  <a:pt x="242697" y="51943"/>
                </a:lnTo>
                <a:lnTo>
                  <a:pt x="279106" y="51943"/>
                </a:lnTo>
                <a:lnTo>
                  <a:pt x="275462" y="48006"/>
                </a:lnTo>
                <a:lnTo>
                  <a:pt x="271272" y="45212"/>
                </a:lnTo>
                <a:lnTo>
                  <a:pt x="266192" y="43052"/>
                </a:lnTo>
                <a:lnTo>
                  <a:pt x="261111" y="41020"/>
                </a:lnTo>
                <a:lnTo>
                  <a:pt x="255016" y="40005"/>
                </a:lnTo>
                <a:close/>
              </a:path>
              <a:path w="367665" h="132079">
                <a:moveTo>
                  <a:pt x="282067" y="113156"/>
                </a:moveTo>
                <a:lnTo>
                  <a:pt x="280797" y="113156"/>
                </a:lnTo>
                <a:lnTo>
                  <a:pt x="279526" y="113537"/>
                </a:lnTo>
                <a:lnTo>
                  <a:pt x="278002" y="114173"/>
                </a:lnTo>
                <a:lnTo>
                  <a:pt x="274320" y="115569"/>
                </a:lnTo>
                <a:lnTo>
                  <a:pt x="271779" y="116331"/>
                </a:lnTo>
                <a:lnTo>
                  <a:pt x="269367" y="117093"/>
                </a:lnTo>
                <a:lnTo>
                  <a:pt x="266319" y="117856"/>
                </a:lnTo>
                <a:lnTo>
                  <a:pt x="259460" y="119125"/>
                </a:lnTo>
                <a:lnTo>
                  <a:pt x="255524" y="119506"/>
                </a:lnTo>
                <a:lnTo>
                  <a:pt x="284352" y="119506"/>
                </a:lnTo>
                <a:lnTo>
                  <a:pt x="282955" y="113537"/>
                </a:lnTo>
                <a:lnTo>
                  <a:pt x="282575" y="113283"/>
                </a:lnTo>
                <a:lnTo>
                  <a:pt x="282067" y="113156"/>
                </a:lnTo>
                <a:close/>
              </a:path>
              <a:path w="367665" h="132079">
                <a:moveTo>
                  <a:pt x="279106" y="51943"/>
                </a:moveTo>
                <a:lnTo>
                  <a:pt x="255016" y="51943"/>
                </a:lnTo>
                <a:lnTo>
                  <a:pt x="261238" y="54228"/>
                </a:lnTo>
                <a:lnTo>
                  <a:pt x="265429" y="58800"/>
                </a:lnTo>
                <a:lnTo>
                  <a:pt x="269494" y="63373"/>
                </a:lnTo>
                <a:lnTo>
                  <a:pt x="271525" y="69723"/>
                </a:lnTo>
                <a:lnTo>
                  <a:pt x="271272" y="77850"/>
                </a:lnTo>
                <a:lnTo>
                  <a:pt x="288290" y="77850"/>
                </a:lnTo>
                <a:lnTo>
                  <a:pt x="288290" y="74168"/>
                </a:lnTo>
                <a:lnTo>
                  <a:pt x="287527" y="68961"/>
                </a:lnTo>
                <a:lnTo>
                  <a:pt x="284479" y="59308"/>
                </a:lnTo>
                <a:lnTo>
                  <a:pt x="282067" y="55244"/>
                </a:lnTo>
                <a:lnTo>
                  <a:pt x="279106" y="51943"/>
                </a:lnTo>
                <a:close/>
              </a:path>
              <a:path w="367665" h="132079">
                <a:moveTo>
                  <a:pt x="323723" y="41275"/>
                </a:moveTo>
                <a:lnTo>
                  <a:pt x="318134" y="41275"/>
                </a:lnTo>
                <a:lnTo>
                  <a:pt x="316229" y="41528"/>
                </a:lnTo>
                <a:lnTo>
                  <a:pt x="313690" y="42925"/>
                </a:lnTo>
                <a:lnTo>
                  <a:pt x="313435" y="43180"/>
                </a:lnTo>
                <a:lnTo>
                  <a:pt x="313435" y="128777"/>
                </a:lnTo>
                <a:lnTo>
                  <a:pt x="313690" y="129158"/>
                </a:lnTo>
                <a:lnTo>
                  <a:pt x="314325" y="129793"/>
                </a:lnTo>
                <a:lnTo>
                  <a:pt x="315086" y="130048"/>
                </a:lnTo>
                <a:lnTo>
                  <a:pt x="315722" y="130175"/>
                </a:lnTo>
                <a:lnTo>
                  <a:pt x="316610" y="130428"/>
                </a:lnTo>
                <a:lnTo>
                  <a:pt x="318770" y="130682"/>
                </a:lnTo>
                <a:lnTo>
                  <a:pt x="324866" y="130682"/>
                </a:lnTo>
                <a:lnTo>
                  <a:pt x="330200" y="72770"/>
                </a:lnTo>
                <a:lnTo>
                  <a:pt x="332612" y="69342"/>
                </a:lnTo>
                <a:lnTo>
                  <a:pt x="334772" y="66548"/>
                </a:lnTo>
                <a:lnTo>
                  <a:pt x="336803" y="64134"/>
                </a:lnTo>
                <a:lnTo>
                  <a:pt x="338708" y="61721"/>
                </a:lnTo>
                <a:lnTo>
                  <a:pt x="340613" y="59943"/>
                </a:lnTo>
                <a:lnTo>
                  <a:pt x="342392" y="58419"/>
                </a:lnTo>
                <a:lnTo>
                  <a:pt x="344297" y="57023"/>
                </a:lnTo>
                <a:lnTo>
                  <a:pt x="345535" y="56261"/>
                </a:lnTo>
                <a:lnTo>
                  <a:pt x="328549" y="56261"/>
                </a:lnTo>
                <a:lnTo>
                  <a:pt x="328422" y="43180"/>
                </a:lnTo>
                <a:lnTo>
                  <a:pt x="328168" y="42925"/>
                </a:lnTo>
                <a:lnTo>
                  <a:pt x="328041" y="42544"/>
                </a:lnTo>
                <a:lnTo>
                  <a:pt x="327659" y="42163"/>
                </a:lnTo>
                <a:lnTo>
                  <a:pt x="327025" y="41909"/>
                </a:lnTo>
                <a:lnTo>
                  <a:pt x="326517" y="41656"/>
                </a:lnTo>
                <a:lnTo>
                  <a:pt x="325754" y="41528"/>
                </a:lnTo>
                <a:lnTo>
                  <a:pt x="323723" y="41275"/>
                </a:lnTo>
                <a:close/>
              </a:path>
              <a:path w="367665" h="132079">
                <a:moveTo>
                  <a:pt x="366945" y="54482"/>
                </a:moveTo>
                <a:lnTo>
                  <a:pt x="354075" y="54482"/>
                </a:lnTo>
                <a:lnTo>
                  <a:pt x="355346" y="54609"/>
                </a:lnTo>
                <a:lnTo>
                  <a:pt x="357885" y="55118"/>
                </a:lnTo>
                <a:lnTo>
                  <a:pt x="360933" y="55880"/>
                </a:lnTo>
                <a:lnTo>
                  <a:pt x="361823" y="56133"/>
                </a:lnTo>
                <a:lnTo>
                  <a:pt x="362584" y="56514"/>
                </a:lnTo>
                <a:lnTo>
                  <a:pt x="363347" y="56768"/>
                </a:lnTo>
                <a:lnTo>
                  <a:pt x="364108" y="56895"/>
                </a:lnTo>
                <a:lnTo>
                  <a:pt x="365125" y="56895"/>
                </a:lnTo>
                <a:lnTo>
                  <a:pt x="365632" y="56768"/>
                </a:lnTo>
                <a:lnTo>
                  <a:pt x="365886" y="56514"/>
                </a:lnTo>
                <a:lnTo>
                  <a:pt x="366395" y="55752"/>
                </a:lnTo>
                <a:lnTo>
                  <a:pt x="366902" y="54737"/>
                </a:lnTo>
                <a:lnTo>
                  <a:pt x="366945" y="54482"/>
                </a:lnTo>
                <a:close/>
              </a:path>
              <a:path w="367665" h="132079">
                <a:moveTo>
                  <a:pt x="355600" y="40005"/>
                </a:moveTo>
                <a:lnTo>
                  <a:pt x="351790" y="40005"/>
                </a:lnTo>
                <a:lnTo>
                  <a:pt x="349757" y="40131"/>
                </a:lnTo>
                <a:lnTo>
                  <a:pt x="345948" y="41148"/>
                </a:lnTo>
                <a:lnTo>
                  <a:pt x="343916" y="41909"/>
                </a:lnTo>
                <a:lnTo>
                  <a:pt x="342010" y="43180"/>
                </a:lnTo>
                <a:lnTo>
                  <a:pt x="339978" y="44323"/>
                </a:lnTo>
                <a:lnTo>
                  <a:pt x="328549" y="56261"/>
                </a:lnTo>
                <a:lnTo>
                  <a:pt x="345535" y="56261"/>
                </a:lnTo>
                <a:lnTo>
                  <a:pt x="345948" y="56006"/>
                </a:lnTo>
                <a:lnTo>
                  <a:pt x="349250" y="54737"/>
                </a:lnTo>
                <a:lnTo>
                  <a:pt x="350900" y="54482"/>
                </a:lnTo>
                <a:lnTo>
                  <a:pt x="366945" y="54482"/>
                </a:lnTo>
                <a:lnTo>
                  <a:pt x="367045" y="52958"/>
                </a:lnTo>
                <a:lnTo>
                  <a:pt x="367029" y="44703"/>
                </a:lnTo>
                <a:lnTo>
                  <a:pt x="366649" y="43561"/>
                </a:lnTo>
                <a:lnTo>
                  <a:pt x="366522" y="43306"/>
                </a:lnTo>
                <a:lnTo>
                  <a:pt x="366395" y="42925"/>
                </a:lnTo>
                <a:lnTo>
                  <a:pt x="366141" y="42671"/>
                </a:lnTo>
                <a:lnTo>
                  <a:pt x="365759" y="42418"/>
                </a:lnTo>
                <a:lnTo>
                  <a:pt x="365378" y="42037"/>
                </a:lnTo>
                <a:lnTo>
                  <a:pt x="364617" y="41782"/>
                </a:lnTo>
                <a:lnTo>
                  <a:pt x="363600" y="41401"/>
                </a:lnTo>
                <a:lnTo>
                  <a:pt x="361569" y="40893"/>
                </a:lnTo>
                <a:lnTo>
                  <a:pt x="359028" y="40386"/>
                </a:lnTo>
                <a:lnTo>
                  <a:pt x="357885" y="40131"/>
                </a:lnTo>
                <a:lnTo>
                  <a:pt x="356743" y="40131"/>
                </a:lnTo>
                <a:lnTo>
                  <a:pt x="355600" y="40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85580" y="7082028"/>
            <a:ext cx="526669" cy="12217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702800" y="7072883"/>
            <a:ext cx="853821" cy="13131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61377" y="7329805"/>
            <a:ext cx="161925" cy="13195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93532" y="7330440"/>
            <a:ext cx="523367" cy="13131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97164" y="7336535"/>
            <a:ext cx="1065529" cy="15735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678794" y="7061961"/>
            <a:ext cx="110998" cy="13919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880852" y="7052182"/>
            <a:ext cx="301625" cy="149225"/>
          </a:xfrm>
          <a:custGeom>
            <a:avLst/>
            <a:gdLst/>
            <a:ahLst/>
            <a:cxnLst/>
            <a:rect l="l" t="t" r="r" b="b"/>
            <a:pathLst>
              <a:path w="301625" h="149225">
                <a:moveTo>
                  <a:pt x="11175" y="0"/>
                </a:moveTo>
                <a:lnTo>
                  <a:pt x="7493" y="0"/>
                </a:lnTo>
                <a:lnTo>
                  <a:pt x="5969" y="127"/>
                </a:lnTo>
                <a:lnTo>
                  <a:pt x="3428" y="381"/>
                </a:lnTo>
                <a:lnTo>
                  <a:pt x="2413" y="508"/>
                </a:lnTo>
                <a:lnTo>
                  <a:pt x="1777" y="889"/>
                </a:lnTo>
                <a:lnTo>
                  <a:pt x="1016" y="1143"/>
                </a:lnTo>
                <a:lnTo>
                  <a:pt x="507" y="1524"/>
                </a:lnTo>
                <a:lnTo>
                  <a:pt x="0" y="2286"/>
                </a:lnTo>
                <a:lnTo>
                  <a:pt x="0" y="145542"/>
                </a:lnTo>
                <a:lnTo>
                  <a:pt x="507" y="146304"/>
                </a:lnTo>
                <a:lnTo>
                  <a:pt x="1016" y="146685"/>
                </a:lnTo>
                <a:lnTo>
                  <a:pt x="1777" y="146939"/>
                </a:lnTo>
                <a:lnTo>
                  <a:pt x="2413" y="147320"/>
                </a:lnTo>
                <a:lnTo>
                  <a:pt x="3428" y="147447"/>
                </a:lnTo>
                <a:lnTo>
                  <a:pt x="7493" y="147828"/>
                </a:lnTo>
                <a:lnTo>
                  <a:pt x="11175" y="147828"/>
                </a:lnTo>
                <a:lnTo>
                  <a:pt x="12826" y="147701"/>
                </a:lnTo>
                <a:lnTo>
                  <a:pt x="15240" y="147447"/>
                </a:lnTo>
                <a:lnTo>
                  <a:pt x="16255" y="147320"/>
                </a:lnTo>
                <a:lnTo>
                  <a:pt x="16891" y="146939"/>
                </a:lnTo>
                <a:lnTo>
                  <a:pt x="17525" y="146685"/>
                </a:lnTo>
                <a:lnTo>
                  <a:pt x="18033" y="146304"/>
                </a:lnTo>
                <a:lnTo>
                  <a:pt x="18415" y="145923"/>
                </a:lnTo>
                <a:lnTo>
                  <a:pt x="18669" y="145542"/>
                </a:lnTo>
                <a:lnTo>
                  <a:pt x="18796" y="78105"/>
                </a:lnTo>
                <a:lnTo>
                  <a:pt x="24129" y="72136"/>
                </a:lnTo>
                <a:lnTo>
                  <a:pt x="29082" y="67564"/>
                </a:lnTo>
                <a:lnTo>
                  <a:pt x="38607" y="61341"/>
                </a:lnTo>
                <a:lnTo>
                  <a:pt x="41740" y="60325"/>
                </a:lnTo>
                <a:lnTo>
                  <a:pt x="18796" y="60325"/>
                </a:lnTo>
                <a:lnTo>
                  <a:pt x="18669" y="2286"/>
                </a:lnTo>
                <a:lnTo>
                  <a:pt x="16891" y="889"/>
                </a:lnTo>
                <a:lnTo>
                  <a:pt x="16255" y="508"/>
                </a:lnTo>
                <a:lnTo>
                  <a:pt x="15240" y="381"/>
                </a:lnTo>
                <a:lnTo>
                  <a:pt x="12826" y="127"/>
                </a:lnTo>
                <a:lnTo>
                  <a:pt x="11175" y="0"/>
                </a:lnTo>
                <a:close/>
              </a:path>
              <a:path w="301625" h="149225">
                <a:moveTo>
                  <a:pt x="83611" y="59817"/>
                </a:moveTo>
                <a:lnTo>
                  <a:pt x="51816" y="59817"/>
                </a:lnTo>
                <a:lnTo>
                  <a:pt x="54991" y="60452"/>
                </a:lnTo>
                <a:lnTo>
                  <a:pt x="60578" y="62992"/>
                </a:lnTo>
                <a:lnTo>
                  <a:pt x="62865" y="64770"/>
                </a:lnTo>
                <a:lnTo>
                  <a:pt x="66421" y="69596"/>
                </a:lnTo>
                <a:lnTo>
                  <a:pt x="67818" y="72390"/>
                </a:lnTo>
                <a:lnTo>
                  <a:pt x="68706" y="75819"/>
                </a:lnTo>
                <a:lnTo>
                  <a:pt x="69596" y="79121"/>
                </a:lnTo>
                <a:lnTo>
                  <a:pt x="70103" y="83439"/>
                </a:lnTo>
                <a:lnTo>
                  <a:pt x="70230" y="145542"/>
                </a:lnTo>
                <a:lnTo>
                  <a:pt x="70612" y="145923"/>
                </a:lnTo>
                <a:lnTo>
                  <a:pt x="70866" y="146304"/>
                </a:lnTo>
                <a:lnTo>
                  <a:pt x="71374" y="146685"/>
                </a:lnTo>
                <a:lnTo>
                  <a:pt x="72008" y="146939"/>
                </a:lnTo>
                <a:lnTo>
                  <a:pt x="72771" y="147320"/>
                </a:lnTo>
                <a:lnTo>
                  <a:pt x="73659" y="147447"/>
                </a:lnTo>
                <a:lnTo>
                  <a:pt x="77724" y="147828"/>
                </a:lnTo>
                <a:lnTo>
                  <a:pt x="81533" y="147828"/>
                </a:lnTo>
                <a:lnTo>
                  <a:pt x="84327" y="147574"/>
                </a:lnTo>
                <a:lnTo>
                  <a:pt x="86487" y="147320"/>
                </a:lnTo>
                <a:lnTo>
                  <a:pt x="87122" y="146939"/>
                </a:lnTo>
                <a:lnTo>
                  <a:pt x="87883" y="146685"/>
                </a:lnTo>
                <a:lnTo>
                  <a:pt x="88392" y="146304"/>
                </a:lnTo>
                <a:lnTo>
                  <a:pt x="89153" y="145161"/>
                </a:lnTo>
                <a:lnTo>
                  <a:pt x="89083" y="79121"/>
                </a:lnTo>
                <a:lnTo>
                  <a:pt x="88519" y="74041"/>
                </a:lnTo>
                <a:lnTo>
                  <a:pt x="85978" y="64389"/>
                </a:lnTo>
                <a:lnTo>
                  <a:pt x="83820" y="60071"/>
                </a:lnTo>
                <a:lnTo>
                  <a:pt x="83611" y="59817"/>
                </a:lnTo>
                <a:close/>
              </a:path>
              <a:path w="301625" h="149225">
                <a:moveTo>
                  <a:pt x="58927" y="44704"/>
                </a:moveTo>
                <a:lnTo>
                  <a:pt x="46354" y="44704"/>
                </a:lnTo>
                <a:lnTo>
                  <a:pt x="40894" y="45974"/>
                </a:lnTo>
                <a:lnTo>
                  <a:pt x="35305" y="48514"/>
                </a:lnTo>
                <a:lnTo>
                  <a:pt x="29845" y="51181"/>
                </a:lnTo>
                <a:lnTo>
                  <a:pt x="24256" y="54991"/>
                </a:lnTo>
                <a:lnTo>
                  <a:pt x="18796" y="60325"/>
                </a:lnTo>
                <a:lnTo>
                  <a:pt x="41740" y="60325"/>
                </a:lnTo>
                <a:lnTo>
                  <a:pt x="43306" y="59817"/>
                </a:lnTo>
                <a:lnTo>
                  <a:pt x="83611" y="59817"/>
                </a:lnTo>
                <a:lnTo>
                  <a:pt x="77977" y="52959"/>
                </a:lnTo>
                <a:lnTo>
                  <a:pt x="74168" y="50038"/>
                </a:lnTo>
                <a:lnTo>
                  <a:pt x="64770" y="45720"/>
                </a:lnTo>
                <a:lnTo>
                  <a:pt x="58927" y="44704"/>
                </a:lnTo>
                <a:close/>
              </a:path>
              <a:path w="301625" h="149225">
                <a:moveTo>
                  <a:pt x="196612" y="58801"/>
                </a:moveTo>
                <a:lnTo>
                  <a:pt x="163195" y="58801"/>
                </a:lnTo>
                <a:lnTo>
                  <a:pt x="166877" y="59309"/>
                </a:lnTo>
                <a:lnTo>
                  <a:pt x="169799" y="60325"/>
                </a:lnTo>
                <a:lnTo>
                  <a:pt x="182499" y="77597"/>
                </a:lnTo>
                <a:lnTo>
                  <a:pt x="182499" y="88646"/>
                </a:lnTo>
                <a:lnTo>
                  <a:pt x="160147" y="88646"/>
                </a:lnTo>
                <a:lnTo>
                  <a:pt x="152907" y="89281"/>
                </a:lnTo>
                <a:lnTo>
                  <a:pt x="146430" y="90551"/>
                </a:lnTo>
                <a:lnTo>
                  <a:pt x="139953" y="91948"/>
                </a:lnTo>
                <a:lnTo>
                  <a:pt x="134493" y="93853"/>
                </a:lnTo>
                <a:lnTo>
                  <a:pt x="130048" y="96520"/>
                </a:lnTo>
                <a:lnTo>
                  <a:pt x="125602" y="99060"/>
                </a:lnTo>
                <a:lnTo>
                  <a:pt x="122174" y="102362"/>
                </a:lnTo>
                <a:lnTo>
                  <a:pt x="119888" y="106299"/>
                </a:lnTo>
                <a:lnTo>
                  <a:pt x="117475" y="110236"/>
                </a:lnTo>
                <a:lnTo>
                  <a:pt x="116204" y="114935"/>
                </a:lnTo>
                <a:lnTo>
                  <a:pt x="116204" y="124841"/>
                </a:lnTo>
                <a:lnTo>
                  <a:pt x="117094" y="128905"/>
                </a:lnTo>
                <a:lnTo>
                  <a:pt x="118872" y="132461"/>
                </a:lnTo>
                <a:lnTo>
                  <a:pt x="120523" y="136144"/>
                </a:lnTo>
                <a:lnTo>
                  <a:pt x="122936" y="139065"/>
                </a:lnTo>
                <a:lnTo>
                  <a:pt x="129158" y="144018"/>
                </a:lnTo>
                <a:lnTo>
                  <a:pt x="132969" y="145923"/>
                </a:lnTo>
                <a:lnTo>
                  <a:pt x="137414" y="147193"/>
                </a:lnTo>
                <a:lnTo>
                  <a:pt x="141858" y="148590"/>
                </a:lnTo>
                <a:lnTo>
                  <a:pt x="146684" y="149225"/>
                </a:lnTo>
                <a:lnTo>
                  <a:pt x="158369" y="149225"/>
                </a:lnTo>
                <a:lnTo>
                  <a:pt x="184647" y="135509"/>
                </a:lnTo>
                <a:lnTo>
                  <a:pt x="149098" y="135509"/>
                </a:lnTo>
                <a:lnTo>
                  <a:pt x="144272" y="134112"/>
                </a:lnTo>
                <a:lnTo>
                  <a:pt x="137414" y="128270"/>
                </a:lnTo>
                <a:lnTo>
                  <a:pt x="135763" y="124333"/>
                </a:lnTo>
                <a:lnTo>
                  <a:pt x="135763" y="116459"/>
                </a:lnTo>
                <a:lnTo>
                  <a:pt x="136271" y="113919"/>
                </a:lnTo>
                <a:lnTo>
                  <a:pt x="137541" y="111760"/>
                </a:lnTo>
                <a:lnTo>
                  <a:pt x="138683" y="109474"/>
                </a:lnTo>
                <a:lnTo>
                  <a:pt x="140589" y="107569"/>
                </a:lnTo>
                <a:lnTo>
                  <a:pt x="143128" y="106045"/>
                </a:lnTo>
                <a:lnTo>
                  <a:pt x="145669" y="104394"/>
                </a:lnTo>
                <a:lnTo>
                  <a:pt x="148844" y="103251"/>
                </a:lnTo>
                <a:lnTo>
                  <a:pt x="152653" y="102489"/>
                </a:lnTo>
                <a:lnTo>
                  <a:pt x="156464" y="101600"/>
                </a:lnTo>
                <a:lnTo>
                  <a:pt x="161036" y="101219"/>
                </a:lnTo>
                <a:lnTo>
                  <a:pt x="201422" y="101219"/>
                </a:lnTo>
                <a:lnTo>
                  <a:pt x="201383" y="74295"/>
                </a:lnTo>
                <a:lnTo>
                  <a:pt x="200659" y="69469"/>
                </a:lnTo>
                <a:lnTo>
                  <a:pt x="199136" y="65024"/>
                </a:lnTo>
                <a:lnTo>
                  <a:pt x="197739" y="60579"/>
                </a:lnTo>
                <a:lnTo>
                  <a:pt x="196612" y="58801"/>
                </a:lnTo>
                <a:close/>
              </a:path>
              <a:path w="301625" h="149225">
                <a:moveTo>
                  <a:pt x="201422" y="135128"/>
                </a:moveTo>
                <a:lnTo>
                  <a:pt x="185039" y="135128"/>
                </a:lnTo>
                <a:lnTo>
                  <a:pt x="185039" y="145542"/>
                </a:lnTo>
                <a:lnTo>
                  <a:pt x="185293" y="146177"/>
                </a:lnTo>
                <a:lnTo>
                  <a:pt x="186308" y="146939"/>
                </a:lnTo>
                <a:lnTo>
                  <a:pt x="187198" y="147320"/>
                </a:lnTo>
                <a:lnTo>
                  <a:pt x="188468" y="147447"/>
                </a:lnTo>
                <a:lnTo>
                  <a:pt x="189611" y="147701"/>
                </a:lnTo>
                <a:lnTo>
                  <a:pt x="191262" y="147828"/>
                </a:lnTo>
                <a:lnTo>
                  <a:pt x="195325" y="147828"/>
                </a:lnTo>
                <a:lnTo>
                  <a:pt x="196850" y="147701"/>
                </a:lnTo>
                <a:lnTo>
                  <a:pt x="197866" y="147447"/>
                </a:lnTo>
                <a:lnTo>
                  <a:pt x="199008" y="147320"/>
                </a:lnTo>
                <a:lnTo>
                  <a:pt x="199898" y="146939"/>
                </a:lnTo>
                <a:lnTo>
                  <a:pt x="200405" y="146558"/>
                </a:lnTo>
                <a:lnTo>
                  <a:pt x="201041" y="146177"/>
                </a:lnTo>
                <a:lnTo>
                  <a:pt x="201422" y="145542"/>
                </a:lnTo>
                <a:lnTo>
                  <a:pt x="201422" y="135128"/>
                </a:lnTo>
                <a:close/>
              </a:path>
              <a:path w="301625" h="149225">
                <a:moveTo>
                  <a:pt x="201422" y="101219"/>
                </a:moveTo>
                <a:lnTo>
                  <a:pt x="182499" y="101219"/>
                </a:lnTo>
                <a:lnTo>
                  <a:pt x="182499" y="121412"/>
                </a:lnTo>
                <a:lnTo>
                  <a:pt x="177800" y="126238"/>
                </a:lnTo>
                <a:lnTo>
                  <a:pt x="173354" y="129794"/>
                </a:lnTo>
                <a:lnTo>
                  <a:pt x="169037" y="132080"/>
                </a:lnTo>
                <a:lnTo>
                  <a:pt x="164846" y="134366"/>
                </a:lnTo>
                <a:lnTo>
                  <a:pt x="160147" y="135509"/>
                </a:lnTo>
                <a:lnTo>
                  <a:pt x="184647" y="135509"/>
                </a:lnTo>
                <a:lnTo>
                  <a:pt x="185039" y="135128"/>
                </a:lnTo>
                <a:lnTo>
                  <a:pt x="201422" y="135128"/>
                </a:lnTo>
                <a:lnTo>
                  <a:pt x="201422" y="101219"/>
                </a:lnTo>
                <a:close/>
              </a:path>
              <a:path w="301625" h="149225">
                <a:moveTo>
                  <a:pt x="167894" y="44704"/>
                </a:moveTo>
                <a:lnTo>
                  <a:pt x="156464" y="44704"/>
                </a:lnTo>
                <a:lnTo>
                  <a:pt x="152526" y="45085"/>
                </a:lnTo>
                <a:lnTo>
                  <a:pt x="121793" y="57785"/>
                </a:lnTo>
                <a:lnTo>
                  <a:pt x="121412" y="58801"/>
                </a:lnTo>
                <a:lnTo>
                  <a:pt x="121365" y="59309"/>
                </a:lnTo>
                <a:lnTo>
                  <a:pt x="121284" y="62992"/>
                </a:lnTo>
                <a:lnTo>
                  <a:pt x="121666" y="65659"/>
                </a:lnTo>
                <a:lnTo>
                  <a:pt x="121920" y="66421"/>
                </a:lnTo>
                <a:lnTo>
                  <a:pt x="122300" y="66929"/>
                </a:lnTo>
                <a:lnTo>
                  <a:pt x="122681" y="67564"/>
                </a:lnTo>
                <a:lnTo>
                  <a:pt x="123063" y="67945"/>
                </a:lnTo>
                <a:lnTo>
                  <a:pt x="123571" y="68199"/>
                </a:lnTo>
                <a:lnTo>
                  <a:pt x="123951" y="68580"/>
                </a:lnTo>
                <a:lnTo>
                  <a:pt x="124459" y="68707"/>
                </a:lnTo>
                <a:lnTo>
                  <a:pt x="126111" y="68707"/>
                </a:lnTo>
                <a:lnTo>
                  <a:pt x="127507" y="68199"/>
                </a:lnTo>
                <a:lnTo>
                  <a:pt x="129286" y="67183"/>
                </a:lnTo>
                <a:lnTo>
                  <a:pt x="131191" y="66167"/>
                </a:lnTo>
                <a:lnTo>
                  <a:pt x="154050" y="58801"/>
                </a:lnTo>
                <a:lnTo>
                  <a:pt x="196612" y="58801"/>
                </a:lnTo>
                <a:lnTo>
                  <a:pt x="195325" y="56769"/>
                </a:lnTo>
                <a:lnTo>
                  <a:pt x="192150" y="53848"/>
                </a:lnTo>
                <a:lnTo>
                  <a:pt x="188975" y="50800"/>
                </a:lnTo>
                <a:lnTo>
                  <a:pt x="184657" y="48514"/>
                </a:lnTo>
                <a:lnTo>
                  <a:pt x="174244" y="45466"/>
                </a:lnTo>
                <a:lnTo>
                  <a:pt x="167894" y="44704"/>
                </a:lnTo>
                <a:close/>
              </a:path>
              <a:path w="301625" h="149225">
                <a:moveTo>
                  <a:pt x="231775" y="126111"/>
                </a:moveTo>
                <a:lnTo>
                  <a:pt x="230504" y="126111"/>
                </a:lnTo>
                <a:lnTo>
                  <a:pt x="229997" y="126238"/>
                </a:lnTo>
                <a:lnTo>
                  <a:pt x="229616" y="126492"/>
                </a:lnTo>
                <a:lnTo>
                  <a:pt x="229107" y="126746"/>
                </a:lnTo>
                <a:lnTo>
                  <a:pt x="228853" y="127127"/>
                </a:lnTo>
                <a:lnTo>
                  <a:pt x="228536" y="127889"/>
                </a:lnTo>
                <a:lnTo>
                  <a:pt x="228346" y="128270"/>
                </a:lnTo>
                <a:lnTo>
                  <a:pt x="228092" y="129032"/>
                </a:lnTo>
                <a:lnTo>
                  <a:pt x="227777" y="131445"/>
                </a:lnTo>
                <a:lnTo>
                  <a:pt x="227711" y="135509"/>
                </a:lnTo>
                <a:lnTo>
                  <a:pt x="227965" y="137287"/>
                </a:lnTo>
                <a:lnTo>
                  <a:pt x="256794" y="149225"/>
                </a:lnTo>
                <a:lnTo>
                  <a:pt x="266446" y="149225"/>
                </a:lnTo>
                <a:lnTo>
                  <a:pt x="271906" y="148590"/>
                </a:lnTo>
                <a:lnTo>
                  <a:pt x="281940" y="145796"/>
                </a:lnTo>
                <a:lnTo>
                  <a:pt x="286257" y="143891"/>
                </a:lnTo>
                <a:lnTo>
                  <a:pt x="289814" y="141224"/>
                </a:lnTo>
                <a:lnTo>
                  <a:pt x="293497" y="138684"/>
                </a:lnTo>
                <a:lnTo>
                  <a:pt x="296291" y="135509"/>
                </a:lnTo>
                <a:lnTo>
                  <a:pt x="296418" y="135255"/>
                </a:lnTo>
                <a:lnTo>
                  <a:pt x="256540" y="135255"/>
                </a:lnTo>
                <a:lnTo>
                  <a:pt x="252729" y="134747"/>
                </a:lnTo>
                <a:lnTo>
                  <a:pt x="233045" y="126619"/>
                </a:lnTo>
                <a:lnTo>
                  <a:pt x="231775" y="126111"/>
                </a:lnTo>
                <a:close/>
              </a:path>
              <a:path w="301625" h="149225">
                <a:moveTo>
                  <a:pt x="270891" y="44704"/>
                </a:moveTo>
                <a:lnTo>
                  <a:pt x="261747" y="44704"/>
                </a:lnTo>
                <a:lnTo>
                  <a:pt x="256286" y="45466"/>
                </a:lnTo>
                <a:lnTo>
                  <a:pt x="230250" y="69215"/>
                </a:lnTo>
                <a:lnTo>
                  <a:pt x="230250" y="77089"/>
                </a:lnTo>
                <a:lnTo>
                  <a:pt x="231013" y="80772"/>
                </a:lnTo>
                <a:lnTo>
                  <a:pt x="234061" y="86868"/>
                </a:lnTo>
                <a:lnTo>
                  <a:pt x="235966" y="89408"/>
                </a:lnTo>
                <a:lnTo>
                  <a:pt x="238505" y="91567"/>
                </a:lnTo>
                <a:lnTo>
                  <a:pt x="240919" y="93853"/>
                </a:lnTo>
                <a:lnTo>
                  <a:pt x="243713" y="95631"/>
                </a:lnTo>
                <a:lnTo>
                  <a:pt x="246888" y="97155"/>
                </a:lnTo>
                <a:lnTo>
                  <a:pt x="249936" y="98679"/>
                </a:lnTo>
                <a:lnTo>
                  <a:pt x="253111" y="100076"/>
                </a:lnTo>
                <a:lnTo>
                  <a:pt x="259715" y="102362"/>
                </a:lnTo>
                <a:lnTo>
                  <a:pt x="262763" y="103632"/>
                </a:lnTo>
                <a:lnTo>
                  <a:pt x="282321" y="117348"/>
                </a:lnTo>
                <a:lnTo>
                  <a:pt x="282321" y="122682"/>
                </a:lnTo>
                <a:lnTo>
                  <a:pt x="281813" y="124841"/>
                </a:lnTo>
                <a:lnTo>
                  <a:pt x="279780" y="128651"/>
                </a:lnTo>
                <a:lnTo>
                  <a:pt x="278256" y="130302"/>
                </a:lnTo>
                <a:lnTo>
                  <a:pt x="276351" y="131445"/>
                </a:lnTo>
                <a:lnTo>
                  <a:pt x="274447" y="132715"/>
                </a:lnTo>
                <a:lnTo>
                  <a:pt x="272161" y="133604"/>
                </a:lnTo>
                <a:lnTo>
                  <a:pt x="269621" y="134239"/>
                </a:lnTo>
                <a:lnTo>
                  <a:pt x="266953" y="134874"/>
                </a:lnTo>
                <a:lnTo>
                  <a:pt x="264032" y="135255"/>
                </a:lnTo>
                <a:lnTo>
                  <a:pt x="296418" y="135255"/>
                </a:lnTo>
                <a:lnTo>
                  <a:pt x="300100" y="127889"/>
                </a:lnTo>
                <a:lnTo>
                  <a:pt x="301117" y="123571"/>
                </a:lnTo>
                <a:lnTo>
                  <a:pt x="301117" y="114554"/>
                </a:lnTo>
                <a:lnTo>
                  <a:pt x="300354" y="110998"/>
                </a:lnTo>
                <a:lnTo>
                  <a:pt x="298830" y="108077"/>
                </a:lnTo>
                <a:lnTo>
                  <a:pt x="297433" y="105156"/>
                </a:lnTo>
                <a:lnTo>
                  <a:pt x="284479" y="95123"/>
                </a:lnTo>
                <a:lnTo>
                  <a:pt x="281304" y="93599"/>
                </a:lnTo>
                <a:lnTo>
                  <a:pt x="278129" y="92329"/>
                </a:lnTo>
                <a:lnTo>
                  <a:pt x="274827" y="91059"/>
                </a:lnTo>
                <a:lnTo>
                  <a:pt x="271525" y="89916"/>
                </a:lnTo>
                <a:lnTo>
                  <a:pt x="262000" y="86487"/>
                </a:lnTo>
                <a:lnTo>
                  <a:pt x="248539" y="74676"/>
                </a:lnTo>
                <a:lnTo>
                  <a:pt x="248539" y="69977"/>
                </a:lnTo>
                <a:lnTo>
                  <a:pt x="264668" y="58166"/>
                </a:lnTo>
                <a:lnTo>
                  <a:pt x="295782" y="58166"/>
                </a:lnTo>
                <a:lnTo>
                  <a:pt x="295782" y="56515"/>
                </a:lnTo>
                <a:lnTo>
                  <a:pt x="295401" y="54356"/>
                </a:lnTo>
                <a:lnTo>
                  <a:pt x="295021" y="52832"/>
                </a:lnTo>
                <a:lnTo>
                  <a:pt x="294767" y="52451"/>
                </a:lnTo>
                <a:lnTo>
                  <a:pt x="294513" y="51943"/>
                </a:lnTo>
                <a:lnTo>
                  <a:pt x="293877" y="51435"/>
                </a:lnTo>
                <a:lnTo>
                  <a:pt x="292353" y="50419"/>
                </a:lnTo>
                <a:lnTo>
                  <a:pt x="291083" y="49657"/>
                </a:lnTo>
                <a:lnTo>
                  <a:pt x="289559" y="49022"/>
                </a:lnTo>
                <a:lnTo>
                  <a:pt x="288036" y="48260"/>
                </a:lnTo>
                <a:lnTo>
                  <a:pt x="286130" y="47498"/>
                </a:lnTo>
                <a:lnTo>
                  <a:pt x="283845" y="46863"/>
                </a:lnTo>
                <a:lnTo>
                  <a:pt x="281686" y="46228"/>
                </a:lnTo>
                <a:lnTo>
                  <a:pt x="279146" y="45720"/>
                </a:lnTo>
                <a:lnTo>
                  <a:pt x="273557" y="44958"/>
                </a:lnTo>
                <a:lnTo>
                  <a:pt x="270891" y="44704"/>
                </a:lnTo>
                <a:close/>
              </a:path>
              <a:path w="301625" h="149225">
                <a:moveTo>
                  <a:pt x="295782" y="58166"/>
                </a:moveTo>
                <a:lnTo>
                  <a:pt x="271399" y="58166"/>
                </a:lnTo>
                <a:lnTo>
                  <a:pt x="274700" y="58547"/>
                </a:lnTo>
                <a:lnTo>
                  <a:pt x="277495" y="59436"/>
                </a:lnTo>
                <a:lnTo>
                  <a:pt x="280289" y="60198"/>
                </a:lnTo>
                <a:lnTo>
                  <a:pt x="282701" y="60960"/>
                </a:lnTo>
                <a:lnTo>
                  <a:pt x="284733" y="61849"/>
                </a:lnTo>
                <a:lnTo>
                  <a:pt x="286893" y="62738"/>
                </a:lnTo>
                <a:lnTo>
                  <a:pt x="288544" y="63627"/>
                </a:lnTo>
                <a:lnTo>
                  <a:pt x="289814" y="64389"/>
                </a:lnTo>
                <a:lnTo>
                  <a:pt x="291211" y="65151"/>
                </a:lnTo>
                <a:lnTo>
                  <a:pt x="292100" y="65532"/>
                </a:lnTo>
                <a:lnTo>
                  <a:pt x="293243" y="65532"/>
                </a:lnTo>
                <a:lnTo>
                  <a:pt x="295763" y="60960"/>
                </a:lnTo>
                <a:lnTo>
                  <a:pt x="295782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76330" y="7058532"/>
            <a:ext cx="259079" cy="144780"/>
          </a:xfrm>
          <a:custGeom>
            <a:avLst/>
            <a:gdLst/>
            <a:ahLst/>
            <a:cxnLst/>
            <a:rect l="l" t="t" r="r" b="b"/>
            <a:pathLst>
              <a:path w="259079" h="144779">
                <a:moveTo>
                  <a:pt x="83185" y="126238"/>
                </a:moveTo>
                <a:lnTo>
                  <a:pt x="4064" y="126238"/>
                </a:lnTo>
                <a:lnTo>
                  <a:pt x="3555" y="126365"/>
                </a:lnTo>
                <a:lnTo>
                  <a:pt x="3048" y="126746"/>
                </a:lnTo>
                <a:lnTo>
                  <a:pt x="2540" y="127000"/>
                </a:lnTo>
                <a:lnTo>
                  <a:pt x="2159" y="127508"/>
                </a:lnTo>
                <a:lnTo>
                  <a:pt x="1777" y="128143"/>
                </a:lnTo>
                <a:lnTo>
                  <a:pt x="1397" y="128651"/>
                </a:lnTo>
                <a:lnTo>
                  <a:pt x="1143" y="129413"/>
                </a:lnTo>
                <a:lnTo>
                  <a:pt x="889" y="130429"/>
                </a:lnTo>
                <a:lnTo>
                  <a:pt x="635" y="131318"/>
                </a:lnTo>
                <a:lnTo>
                  <a:pt x="635" y="136144"/>
                </a:lnTo>
                <a:lnTo>
                  <a:pt x="1143" y="137922"/>
                </a:lnTo>
                <a:lnTo>
                  <a:pt x="4191" y="140843"/>
                </a:lnTo>
                <a:lnTo>
                  <a:pt x="83058" y="140843"/>
                </a:lnTo>
                <a:lnTo>
                  <a:pt x="86614" y="136144"/>
                </a:lnTo>
                <a:lnTo>
                  <a:pt x="86614" y="131318"/>
                </a:lnTo>
                <a:lnTo>
                  <a:pt x="86360" y="130429"/>
                </a:lnTo>
                <a:lnTo>
                  <a:pt x="86233" y="129413"/>
                </a:lnTo>
                <a:lnTo>
                  <a:pt x="85978" y="128651"/>
                </a:lnTo>
                <a:lnTo>
                  <a:pt x="85598" y="128143"/>
                </a:lnTo>
                <a:lnTo>
                  <a:pt x="85217" y="127508"/>
                </a:lnTo>
                <a:lnTo>
                  <a:pt x="84836" y="127000"/>
                </a:lnTo>
                <a:lnTo>
                  <a:pt x="84327" y="126746"/>
                </a:lnTo>
                <a:lnTo>
                  <a:pt x="83693" y="126365"/>
                </a:lnTo>
                <a:lnTo>
                  <a:pt x="83185" y="126238"/>
                </a:lnTo>
                <a:close/>
              </a:path>
              <a:path w="259079" h="144779">
                <a:moveTo>
                  <a:pt x="55625" y="22225"/>
                </a:moveTo>
                <a:lnTo>
                  <a:pt x="35814" y="22225"/>
                </a:lnTo>
                <a:lnTo>
                  <a:pt x="35814" y="126238"/>
                </a:lnTo>
                <a:lnTo>
                  <a:pt x="55625" y="126238"/>
                </a:lnTo>
                <a:lnTo>
                  <a:pt x="55625" y="22225"/>
                </a:lnTo>
                <a:close/>
              </a:path>
              <a:path w="259079" h="144779">
                <a:moveTo>
                  <a:pt x="49784" y="3175"/>
                </a:moveTo>
                <a:lnTo>
                  <a:pt x="42925" y="3175"/>
                </a:lnTo>
                <a:lnTo>
                  <a:pt x="42037" y="3302"/>
                </a:lnTo>
                <a:lnTo>
                  <a:pt x="41148" y="3302"/>
                </a:lnTo>
                <a:lnTo>
                  <a:pt x="39877" y="3556"/>
                </a:lnTo>
                <a:lnTo>
                  <a:pt x="39243" y="3810"/>
                </a:lnTo>
                <a:lnTo>
                  <a:pt x="38735" y="3937"/>
                </a:lnTo>
                <a:lnTo>
                  <a:pt x="37973" y="4191"/>
                </a:lnTo>
                <a:lnTo>
                  <a:pt x="37592" y="4445"/>
                </a:lnTo>
                <a:lnTo>
                  <a:pt x="2031" y="25400"/>
                </a:lnTo>
                <a:lnTo>
                  <a:pt x="1650" y="25908"/>
                </a:lnTo>
                <a:lnTo>
                  <a:pt x="1270" y="26289"/>
                </a:lnTo>
                <a:lnTo>
                  <a:pt x="889" y="26797"/>
                </a:lnTo>
                <a:lnTo>
                  <a:pt x="635" y="27305"/>
                </a:lnTo>
                <a:lnTo>
                  <a:pt x="380" y="27940"/>
                </a:lnTo>
                <a:lnTo>
                  <a:pt x="253" y="28575"/>
                </a:lnTo>
                <a:lnTo>
                  <a:pt x="0" y="30353"/>
                </a:lnTo>
                <a:lnTo>
                  <a:pt x="0" y="34163"/>
                </a:lnTo>
                <a:lnTo>
                  <a:pt x="2667" y="39497"/>
                </a:lnTo>
                <a:lnTo>
                  <a:pt x="3428" y="39243"/>
                </a:lnTo>
                <a:lnTo>
                  <a:pt x="4318" y="39116"/>
                </a:lnTo>
                <a:lnTo>
                  <a:pt x="5588" y="38735"/>
                </a:lnTo>
                <a:lnTo>
                  <a:pt x="35814" y="22225"/>
                </a:lnTo>
                <a:lnTo>
                  <a:pt x="55625" y="22225"/>
                </a:lnTo>
                <a:lnTo>
                  <a:pt x="55499" y="5334"/>
                </a:lnTo>
                <a:lnTo>
                  <a:pt x="54991" y="4572"/>
                </a:lnTo>
                <a:lnTo>
                  <a:pt x="54610" y="4191"/>
                </a:lnTo>
                <a:lnTo>
                  <a:pt x="53848" y="3937"/>
                </a:lnTo>
                <a:lnTo>
                  <a:pt x="53213" y="3683"/>
                </a:lnTo>
                <a:lnTo>
                  <a:pt x="51053" y="3429"/>
                </a:lnTo>
                <a:lnTo>
                  <a:pt x="49784" y="3175"/>
                </a:lnTo>
                <a:close/>
              </a:path>
              <a:path w="259079" h="144779">
                <a:moveTo>
                  <a:pt x="238378" y="0"/>
                </a:moveTo>
                <a:lnTo>
                  <a:pt x="233806" y="0"/>
                </a:lnTo>
                <a:lnTo>
                  <a:pt x="230886" y="381"/>
                </a:lnTo>
                <a:lnTo>
                  <a:pt x="229997" y="635"/>
                </a:lnTo>
                <a:lnTo>
                  <a:pt x="229235" y="889"/>
                </a:lnTo>
                <a:lnTo>
                  <a:pt x="228600" y="1143"/>
                </a:lnTo>
                <a:lnTo>
                  <a:pt x="228092" y="1524"/>
                </a:lnTo>
                <a:lnTo>
                  <a:pt x="227456" y="1905"/>
                </a:lnTo>
                <a:lnTo>
                  <a:pt x="122936" y="139192"/>
                </a:lnTo>
                <a:lnTo>
                  <a:pt x="122427" y="139954"/>
                </a:lnTo>
                <a:lnTo>
                  <a:pt x="122047" y="140716"/>
                </a:lnTo>
                <a:lnTo>
                  <a:pt x="121920" y="142621"/>
                </a:lnTo>
                <a:lnTo>
                  <a:pt x="122300" y="143129"/>
                </a:lnTo>
                <a:lnTo>
                  <a:pt x="127000" y="144653"/>
                </a:lnTo>
                <a:lnTo>
                  <a:pt x="131445" y="144653"/>
                </a:lnTo>
                <a:lnTo>
                  <a:pt x="133603" y="144399"/>
                </a:lnTo>
                <a:lnTo>
                  <a:pt x="134493" y="144145"/>
                </a:lnTo>
                <a:lnTo>
                  <a:pt x="135254" y="144018"/>
                </a:lnTo>
                <a:lnTo>
                  <a:pt x="136144" y="143764"/>
                </a:lnTo>
                <a:lnTo>
                  <a:pt x="136778" y="143383"/>
                </a:lnTo>
                <a:lnTo>
                  <a:pt x="137287" y="143129"/>
                </a:lnTo>
                <a:lnTo>
                  <a:pt x="138302" y="142367"/>
                </a:lnTo>
                <a:lnTo>
                  <a:pt x="138684" y="141732"/>
                </a:lnTo>
                <a:lnTo>
                  <a:pt x="242654" y="5207"/>
                </a:lnTo>
                <a:lnTo>
                  <a:pt x="243077" y="4699"/>
                </a:lnTo>
                <a:lnTo>
                  <a:pt x="243459" y="3937"/>
                </a:lnTo>
                <a:lnTo>
                  <a:pt x="243459" y="1905"/>
                </a:lnTo>
                <a:lnTo>
                  <a:pt x="242950" y="1524"/>
                </a:lnTo>
                <a:lnTo>
                  <a:pt x="242570" y="1016"/>
                </a:lnTo>
                <a:lnTo>
                  <a:pt x="241808" y="635"/>
                </a:lnTo>
                <a:lnTo>
                  <a:pt x="239775" y="127"/>
                </a:lnTo>
                <a:lnTo>
                  <a:pt x="238378" y="0"/>
                </a:lnTo>
                <a:close/>
              </a:path>
              <a:path w="259079" h="144779">
                <a:moveTo>
                  <a:pt x="233425" y="70866"/>
                </a:moveTo>
                <a:lnTo>
                  <a:pt x="221742" y="70866"/>
                </a:lnTo>
                <a:lnTo>
                  <a:pt x="216916" y="71755"/>
                </a:lnTo>
                <a:lnTo>
                  <a:pt x="212725" y="73660"/>
                </a:lnTo>
                <a:lnTo>
                  <a:pt x="208661" y="75438"/>
                </a:lnTo>
                <a:lnTo>
                  <a:pt x="194945" y="112395"/>
                </a:lnTo>
                <a:lnTo>
                  <a:pt x="195579" y="117348"/>
                </a:lnTo>
                <a:lnTo>
                  <a:pt x="212090" y="139954"/>
                </a:lnTo>
                <a:lnTo>
                  <a:pt x="216153" y="141605"/>
                </a:lnTo>
                <a:lnTo>
                  <a:pt x="220979" y="142367"/>
                </a:lnTo>
                <a:lnTo>
                  <a:pt x="232028" y="142367"/>
                </a:lnTo>
                <a:lnTo>
                  <a:pt x="252699" y="130683"/>
                </a:lnTo>
                <a:lnTo>
                  <a:pt x="224790" y="130683"/>
                </a:lnTo>
                <a:lnTo>
                  <a:pt x="222503" y="130302"/>
                </a:lnTo>
                <a:lnTo>
                  <a:pt x="220472" y="129540"/>
                </a:lnTo>
                <a:lnTo>
                  <a:pt x="218440" y="128905"/>
                </a:lnTo>
                <a:lnTo>
                  <a:pt x="216789" y="127508"/>
                </a:lnTo>
                <a:lnTo>
                  <a:pt x="211271" y="101473"/>
                </a:lnTo>
                <a:lnTo>
                  <a:pt x="211581" y="98679"/>
                </a:lnTo>
                <a:lnTo>
                  <a:pt x="224154" y="82550"/>
                </a:lnTo>
                <a:lnTo>
                  <a:pt x="253344" y="82550"/>
                </a:lnTo>
                <a:lnTo>
                  <a:pt x="252475" y="81407"/>
                </a:lnTo>
                <a:lnTo>
                  <a:pt x="249936" y="78232"/>
                </a:lnTo>
                <a:lnTo>
                  <a:pt x="246761" y="75692"/>
                </a:lnTo>
                <a:lnTo>
                  <a:pt x="242570" y="73787"/>
                </a:lnTo>
                <a:lnTo>
                  <a:pt x="238505" y="71882"/>
                </a:lnTo>
                <a:lnTo>
                  <a:pt x="233425" y="70866"/>
                </a:lnTo>
                <a:close/>
              </a:path>
              <a:path w="259079" h="144779">
                <a:moveTo>
                  <a:pt x="253344" y="82550"/>
                </a:moveTo>
                <a:lnTo>
                  <a:pt x="229743" y="82550"/>
                </a:lnTo>
                <a:lnTo>
                  <a:pt x="232155" y="83058"/>
                </a:lnTo>
                <a:lnTo>
                  <a:pt x="234315" y="84074"/>
                </a:lnTo>
                <a:lnTo>
                  <a:pt x="242932" y="110871"/>
                </a:lnTo>
                <a:lnTo>
                  <a:pt x="242697" y="114046"/>
                </a:lnTo>
                <a:lnTo>
                  <a:pt x="230504" y="130683"/>
                </a:lnTo>
                <a:lnTo>
                  <a:pt x="252699" y="130683"/>
                </a:lnTo>
                <a:lnTo>
                  <a:pt x="259079" y="101473"/>
                </a:lnTo>
                <a:lnTo>
                  <a:pt x="258545" y="96774"/>
                </a:lnTo>
                <a:lnTo>
                  <a:pt x="257683" y="92710"/>
                </a:lnTo>
                <a:lnTo>
                  <a:pt x="256667" y="88392"/>
                </a:lnTo>
                <a:lnTo>
                  <a:pt x="254889" y="84582"/>
                </a:lnTo>
                <a:lnTo>
                  <a:pt x="253344" y="82550"/>
                </a:lnTo>
                <a:close/>
              </a:path>
              <a:path w="259079" h="144779">
                <a:moveTo>
                  <a:pt x="145542" y="2540"/>
                </a:moveTo>
                <a:lnTo>
                  <a:pt x="133858" y="2540"/>
                </a:lnTo>
                <a:lnTo>
                  <a:pt x="129031" y="3429"/>
                </a:lnTo>
                <a:lnTo>
                  <a:pt x="108741" y="24892"/>
                </a:lnTo>
                <a:lnTo>
                  <a:pt x="107696" y="28448"/>
                </a:lnTo>
                <a:lnTo>
                  <a:pt x="107061" y="33147"/>
                </a:lnTo>
                <a:lnTo>
                  <a:pt x="107061" y="43942"/>
                </a:lnTo>
                <a:lnTo>
                  <a:pt x="133096" y="74041"/>
                </a:lnTo>
                <a:lnTo>
                  <a:pt x="144145" y="74041"/>
                </a:lnTo>
                <a:lnTo>
                  <a:pt x="164815" y="62357"/>
                </a:lnTo>
                <a:lnTo>
                  <a:pt x="136905" y="62357"/>
                </a:lnTo>
                <a:lnTo>
                  <a:pt x="134620" y="61976"/>
                </a:lnTo>
                <a:lnTo>
                  <a:pt x="124460" y="49657"/>
                </a:lnTo>
                <a:lnTo>
                  <a:pt x="123698" y="46482"/>
                </a:lnTo>
                <a:lnTo>
                  <a:pt x="123390" y="43307"/>
                </a:lnTo>
                <a:lnTo>
                  <a:pt x="123387" y="33147"/>
                </a:lnTo>
                <a:lnTo>
                  <a:pt x="123698" y="30353"/>
                </a:lnTo>
                <a:lnTo>
                  <a:pt x="136271" y="14097"/>
                </a:lnTo>
                <a:lnTo>
                  <a:pt x="165353" y="14097"/>
                </a:lnTo>
                <a:lnTo>
                  <a:pt x="162051" y="9779"/>
                </a:lnTo>
                <a:lnTo>
                  <a:pt x="158876" y="7239"/>
                </a:lnTo>
                <a:lnTo>
                  <a:pt x="154686" y="5334"/>
                </a:lnTo>
                <a:lnTo>
                  <a:pt x="150622" y="3429"/>
                </a:lnTo>
                <a:lnTo>
                  <a:pt x="145542" y="2540"/>
                </a:lnTo>
                <a:close/>
              </a:path>
              <a:path w="259079" h="144779">
                <a:moveTo>
                  <a:pt x="165353" y="14097"/>
                </a:moveTo>
                <a:lnTo>
                  <a:pt x="141859" y="14097"/>
                </a:lnTo>
                <a:lnTo>
                  <a:pt x="144272" y="14605"/>
                </a:lnTo>
                <a:lnTo>
                  <a:pt x="146430" y="15621"/>
                </a:lnTo>
                <a:lnTo>
                  <a:pt x="154940" y="45593"/>
                </a:lnTo>
                <a:lnTo>
                  <a:pt x="153924" y="51435"/>
                </a:lnTo>
                <a:lnTo>
                  <a:pt x="147066" y="60706"/>
                </a:lnTo>
                <a:lnTo>
                  <a:pt x="145161" y="61849"/>
                </a:lnTo>
                <a:lnTo>
                  <a:pt x="142621" y="62357"/>
                </a:lnTo>
                <a:lnTo>
                  <a:pt x="164815" y="62357"/>
                </a:lnTo>
                <a:lnTo>
                  <a:pt x="171196" y="33147"/>
                </a:lnTo>
                <a:lnTo>
                  <a:pt x="170815" y="28575"/>
                </a:lnTo>
                <a:lnTo>
                  <a:pt x="168783" y="19939"/>
                </a:lnTo>
                <a:lnTo>
                  <a:pt x="167004" y="16256"/>
                </a:lnTo>
                <a:lnTo>
                  <a:pt x="165353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618976" y="7096886"/>
            <a:ext cx="472821" cy="10452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169013" y="7052564"/>
            <a:ext cx="332105" cy="149225"/>
          </a:xfrm>
          <a:custGeom>
            <a:avLst/>
            <a:gdLst/>
            <a:ahLst/>
            <a:cxnLst/>
            <a:rect l="l" t="t" r="r" b="b"/>
            <a:pathLst>
              <a:path w="332104" h="149225">
                <a:moveTo>
                  <a:pt x="80407" y="58420"/>
                </a:moveTo>
                <a:lnTo>
                  <a:pt x="46989" y="58420"/>
                </a:lnTo>
                <a:lnTo>
                  <a:pt x="50672" y="58928"/>
                </a:lnTo>
                <a:lnTo>
                  <a:pt x="53593" y="59944"/>
                </a:lnTo>
                <a:lnTo>
                  <a:pt x="66293" y="77216"/>
                </a:lnTo>
                <a:lnTo>
                  <a:pt x="66293" y="88265"/>
                </a:lnTo>
                <a:lnTo>
                  <a:pt x="43941" y="88265"/>
                </a:lnTo>
                <a:lnTo>
                  <a:pt x="36702" y="88900"/>
                </a:lnTo>
                <a:lnTo>
                  <a:pt x="30225" y="90170"/>
                </a:lnTo>
                <a:lnTo>
                  <a:pt x="23748" y="91567"/>
                </a:lnTo>
                <a:lnTo>
                  <a:pt x="18287" y="93472"/>
                </a:lnTo>
                <a:lnTo>
                  <a:pt x="13842" y="96139"/>
                </a:lnTo>
                <a:lnTo>
                  <a:pt x="9397" y="98679"/>
                </a:lnTo>
                <a:lnTo>
                  <a:pt x="5968" y="101981"/>
                </a:lnTo>
                <a:lnTo>
                  <a:pt x="3682" y="105918"/>
                </a:lnTo>
                <a:lnTo>
                  <a:pt x="1269" y="109855"/>
                </a:lnTo>
                <a:lnTo>
                  <a:pt x="0" y="114554"/>
                </a:lnTo>
                <a:lnTo>
                  <a:pt x="0" y="124460"/>
                </a:lnTo>
                <a:lnTo>
                  <a:pt x="888" y="128524"/>
                </a:lnTo>
                <a:lnTo>
                  <a:pt x="2666" y="132080"/>
                </a:lnTo>
                <a:lnTo>
                  <a:pt x="4317" y="135763"/>
                </a:lnTo>
                <a:lnTo>
                  <a:pt x="6730" y="138684"/>
                </a:lnTo>
                <a:lnTo>
                  <a:pt x="12953" y="143637"/>
                </a:lnTo>
                <a:lnTo>
                  <a:pt x="16763" y="145542"/>
                </a:lnTo>
                <a:lnTo>
                  <a:pt x="21208" y="146812"/>
                </a:lnTo>
                <a:lnTo>
                  <a:pt x="25653" y="148209"/>
                </a:lnTo>
                <a:lnTo>
                  <a:pt x="30479" y="148844"/>
                </a:lnTo>
                <a:lnTo>
                  <a:pt x="42163" y="148844"/>
                </a:lnTo>
                <a:lnTo>
                  <a:pt x="68442" y="135128"/>
                </a:lnTo>
                <a:lnTo>
                  <a:pt x="32892" y="135128"/>
                </a:lnTo>
                <a:lnTo>
                  <a:pt x="28066" y="133731"/>
                </a:lnTo>
                <a:lnTo>
                  <a:pt x="21208" y="127889"/>
                </a:lnTo>
                <a:lnTo>
                  <a:pt x="19557" y="123952"/>
                </a:lnTo>
                <a:lnTo>
                  <a:pt x="19557" y="116078"/>
                </a:lnTo>
                <a:lnTo>
                  <a:pt x="20065" y="113538"/>
                </a:lnTo>
                <a:lnTo>
                  <a:pt x="21335" y="111379"/>
                </a:lnTo>
                <a:lnTo>
                  <a:pt x="22478" y="109093"/>
                </a:lnTo>
                <a:lnTo>
                  <a:pt x="24383" y="107188"/>
                </a:lnTo>
                <a:lnTo>
                  <a:pt x="26923" y="105664"/>
                </a:lnTo>
                <a:lnTo>
                  <a:pt x="29463" y="104013"/>
                </a:lnTo>
                <a:lnTo>
                  <a:pt x="32638" y="102870"/>
                </a:lnTo>
                <a:lnTo>
                  <a:pt x="36448" y="102108"/>
                </a:lnTo>
                <a:lnTo>
                  <a:pt x="40258" y="101219"/>
                </a:lnTo>
                <a:lnTo>
                  <a:pt x="44830" y="100838"/>
                </a:lnTo>
                <a:lnTo>
                  <a:pt x="85216" y="100838"/>
                </a:lnTo>
                <a:lnTo>
                  <a:pt x="85178" y="73914"/>
                </a:lnTo>
                <a:lnTo>
                  <a:pt x="84454" y="69088"/>
                </a:lnTo>
                <a:lnTo>
                  <a:pt x="82930" y="64643"/>
                </a:lnTo>
                <a:lnTo>
                  <a:pt x="81533" y="60198"/>
                </a:lnTo>
                <a:lnTo>
                  <a:pt x="80407" y="58420"/>
                </a:lnTo>
                <a:close/>
              </a:path>
              <a:path w="332104" h="149225">
                <a:moveTo>
                  <a:pt x="85216" y="134747"/>
                </a:moveTo>
                <a:lnTo>
                  <a:pt x="68833" y="134747"/>
                </a:lnTo>
                <a:lnTo>
                  <a:pt x="68833" y="145161"/>
                </a:lnTo>
                <a:lnTo>
                  <a:pt x="69087" y="145796"/>
                </a:lnTo>
                <a:lnTo>
                  <a:pt x="70103" y="146558"/>
                </a:lnTo>
                <a:lnTo>
                  <a:pt x="70992" y="146939"/>
                </a:lnTo>
                <a:lnTo>
                  <a:pt x="72262" y="147066"/>
                </a:lnTo>
                <a:lnTo>
                  <a:pt x="73405" y="147320"/>
                </a:lnTo>
                <a:lnTo>
                  <a:pt x="75056" y="147447"/>
                </a:lnTo>
                <a:lnTo>
                  <a:pt x="79120" y="147447"/>
                </a:lnTo>
                <a:lnTo>
                  <a:pt x="80644" y="147320"/>
                </a:lnTo>
                <a:lnTo>
                  <a:pt x="81660" y="147066"/>
                </a:lnTo>
                <a:lnTo>
                  <a:pt x="82803" y="146939"/>
                </a:lnTo>
                <a:lnTo>
                  <a:pt x="83692" y="146558"/>
                </a:lnTo>
                <a:lnTo>
                  <a:pt x="84200" y="146177"/>
                </a:lnTo>
                <a:lnTo>
                  <a:pt x="84835" y="145796"/>
                </a:lnTo>
                <a:lnTo>
                  <a:pt x="85216" y="145161"/>
                </a:lnTo>
                <a:lnTo>
                  <a:pt x="85216" y="134747"/>
                </a:lnTo>
                <a:close/>
              </a:path>
              <a:path w="332104" h="149225">
                <a:moveTo>
                  <a:pt x="85216" y="100838"/>
                </a:moveTo>
                <a:lnTo>
                  <a:pt x="66293" y="100838"/>
                </a:lnTo>
                <a:lnTo>
                  <a:pt x="66293" y="121031"/>
                </a:lnTo>
                <a:lnTo>
                  <a:pt x="61594" y="125857"/>
                </a:lnTo>
                <a:lnTo>
                  <a:pt x="57150" y="129413"/>
                </a:lnTo>
                <a:lnTo>
                  <a:pt x="52831" y="131699"/>
                </a:lnTo>
                <a:lnTo>
                  <a:pt x="48640" y="133985"/>
                </a:lnTo>
                <a:lnTo>
                  <a:pt x="43941" y="135128"/>
                </a:lnTo>
                <a:lnTo>
                  <a:pt x="68442" y="135128"/>
                </a:lnTo>
                <a:lnTo>
                  <a:pt x="68833" y="134747"/>
                </a:lnTo>
                <a:lnTo>
                  <a:pt x="85216" y="134747"/>
                </a:lnTo>
                <a:lnTo>
                  <a:pt x="85216" y="100838"/>
                </a:lnTo>
                <a:close/>
              </a:path>
              <a:path w="332104" h="149225">
                <a:moveTo>
                  <a:pt x="51688" y="44323"/>
                </a:moveTo>
                <a:lnTo>
                  <a:pt x="40258" y="44323"/>
                </a:lnTo>
                <a:lnTo>
                  <a:pt x="36321" y="44704"/>
                </a:lnTo>
                <a:lnTo>
                  <a:pt x="5587" y="57404"/>
                </a:lnTo>
                <a:lnTo>
                  <a:pt x="5206" y="58420"/>
                </a:lnTo>
                <a:lnTo>
                  <a:pt x="5079" y="62611"/>
                </a:lnTo>
                <a:lnTo>
                  <a:pt x="5460" y="65278"/>
                </a:lnTo>
                <a:lnTo>
                  <a:pt x="5714" y="66040"/>
                </a:lnTo>
                <a:lnTo>
                  <a:pt x="6095" y="66548"/>
                </a:lnTo>
                <a:lnTo>
                  <a:pt x="6476" y="67183"/>
                </a:lnTo>
                <a:lnTo>
                  <a:pt x="6857" y="67564"/>
                </a:lnTo>
                <a:lnTo>
                  <a:pt x="7365" y="67818"/>
                </a:lnTo>
                <a:lnTo>
                  <a:pt x="7746" y="68199"/>
                </a:lnTo>
                <a:lnTo>
                  <a:pt x="8254" y="68326"/>
                </a:lnTo>
                <a:lnTo>
                  <a:pt x="9905" y="68326"/>
                </a:lnTo>
                <a:lnTo>
                  <a:pt x="11302" y="67818"/>
                </a:lnTo>
                <a:lnTo>
                  <a:pt x="13080" y="66802"/>
                </a:lnTo>
                <a:lnTo>
                  <a:pt x="14985" y="65786"/>
                </a:lnTo>
                <a:lnTo>
                  <a:pt x="37845" y="58420"/>
                </a:lnTo>
                <a:lnTo>
                  <a:pt x="80407" y="58420"/>
                </a:lnTo>
                <a:lnTo>
                  <a:pt x="79120" y="56388"/>
                </a:lnTo>
                <a:lnTo>
                  <a:pt x="75945" y="53467"/>
                </a:lnTo>
                <a:lnTo>
                  <a:pt x="72770" y="50419"/>
                </a:lnTo>
                <a:lnTo>
                  <a:pt x="68452" y="48133"/>
                </a:lnTo>
                <a:lnTo>
                  <a:pt x="58038" y="45085"/>
                </a:lnTo>
                <a:lnTo>
                  <a:pt x="51688" y="44323"/>
                </a:lnTo>
                <a:close/>
              </a:path>
              <a:path w="332104" h="149225">
                <a:moveTo>
                  <a:pt x="131571" y="45847"/>
                </a:moveTo>
                <a:lnTo>
                  <a:pt x="125348" y="45847"/>
                </a:lnTo>
                <a:lnTo>
                  <a:pt x="124205" y="45974"/>
                </a:lnTo>
                <a:lnTo>
                  <a:pt x="122300" y="46228"/>
                </a:lnTo>
                <a:lnTo>
                  <a:pt x="121538" y="46609"/>
                </a:lnTo>
                <a:lnTo>
                  <a:pt x="120903" y="46863"/>
                </a:lnTo>
                <a:lnTo>
                  <a:pt x="120395" y="47244"/>
                </a:lnTo>
                <a:lnTo>
                  <a:pt x="120141" y="47625"/>
                </a:lnTo>
                <a:lnTo>
                  <a:pt x="120014" y="145161"/>
                </a:lnTo>
                <a:lnTo>
                  <a:pt x="120522" y="145923"/>
                </a:lnTo>
                <a:lnTo>
                  <a:pt x="121030" y="146304"/>
                </a:lnTo>
                <a:lnTo>
                  <a:pt x="121792" y="146558"/>
                </a:lnTo>
                <a:lnTo>
                  <a:pt x="122427" y="146939"/>
                </a:lnTo>
                <a:lnTo>
                  <a:pt x="123443" y="147066"/>
                </a:lnTo>
                <a:lnTo>
                  <a:pt x="127507" y="147447"/>
                </a:lnTo>
                <a:lnTo>
                  <a:pt x="131190" y="147447"/>
                </a:lnTo>
                <a:lnTo>
                  <a:pt x="132841" y="147320"/>
                </a:lnTo>
                <a:lnTo>
                  <a:pt x="135254" y="147066"/>
                </a:lnTo>
                <a:lnTo>
                  <a:pt x="136270" y="146939"/>
                </a:lnTo>
                <a:lnTo>
                  <a:pt x="136905" y="146558"/>
                </a:lnTo>
                <a:lnTo>
                  <a:pt x="137540" y="146304"/>
                </a:lnTo>
                <a:lnTo>
                  <a:pt x="138048" y="145923"/>
                </a:lnTo>
                <a:lnTo>
                  <a:pt x="138429" y="145542"/>
                </a:lnTo>
                <a:lnTo>
                  <a:pt x="138683" y="145161"/>
                </a:lnTo>
                <a:lnTo>
                  <a:pt x="138810" y="77724"/>
                </a:lnTo>
                <a:lnTo>
                  <a:pt x="144144" y="71755"/>
                </a:lnTo>
                <a:lnTo>
                  <a:pt x="149097" y="67183"/>
                </a:lnTo>
                <a:lnTo>
                  <a:pt x="157657" y="61595"/>
                </a:lnTo>
                <a:lnTo>
                  <a:pt x="137032" y="61595"/>
                </a:lnTo>
                <a:lnTo>
                  <a:pt x="136905" y="48006"/>
                </a:lnTo>
                <a:lnTo>
                  <a:pt x="136397" y="47244"/>
                </a:lnTo>
                <a:lnTo>
                  <a:pt x="135889" y="46863"/>
                </a:lnTo>
                <a:lnTo>
                  <a:pt x="135254" y="46609"/>
                </a:lnTo>
                <a:lnTo>
                  <a:pt x="134619" y="46228"/>
                </a:lnTo>
                <a:lnTo>
                  <a:pt x="133857" y="46101"/>
                </a:lnTo>
                <a:lnTo>
                  <a:pt x="131571" y="45847"/>
                </a:lnTo>
                <a:close/>
              </a:path>
              <a:path w="332104" h="149225">
                <a:moveTo>
                  <a:pt x="203626" y="59436"/>
                </a:moveTo>
                <a:lnTo>
                  <a:pt x="171830" y="59436"/>
                </a:lnTo>
                <a:lnTo>
                  <a:pt x="175005" y="60071"/>
                </a:lnTo>
                <a:lnTo>
                  <a:pt x="180593" y="62611"/>
                </a:lnTo>
                <a:lnTo>
                  <a:pt x="182879" y="64389"/>
                </a:lnTo>
                <a:lnTo>
                  <a:pt x="186435" y="69215"/>
                </a:lnTo>
                <a:lnTo>
                  <a:pt x="187832" y="72009"/>
                </a:lnTo>
                <a:lnTo>
                  <a:pt x="188721" y="75438"/>
                </a:lnTo>
                <a:lnTo>
                  <a:pt x="189610" y="78740"/>
                </a:lnTo>
                <a:lnTo>
                  <a:pt x="190118" y="83058"/>
                </a:lnTo>
                <a:lnTo>
                  <a:pt x="190245" y="145161"/>
                </a:lnTo>
                <a:lnTo>
                  <a:pt x="190626" y="145542"/>
                </a:lnTo>
                <a:lnTo>
                  <a:pt x="190880" y="145923"/>
                </a:lnTo>
                <a:lnTo>
                  <a:pt x="191388" y="146304"/>
                </a:lnTo>
                <a:lnTo>
                  <a:pt x="192023" y="146558"/>
                </a:lnTo>
                <a:lnTo>
                  <a:pt x="192785" y="146939"/>
                </a:lnTo>
                <a:lnTo>
                  <a:pt x="193675" y="147066"/>
                </a:lnTo>
                <a:lnTo>
                  <a:pt x="197738" y="147447"/>
                </a:lnTo>
                <a:lnTo>
                  <a:pt x="201548" y="147447"/>
                </a:lnTo>
                <a:lnTo>
                  <a:pt x="204342" y="147193"/>
                </a:lnTo>
                <a:lnTo>
                  <a:pt x="206501" y="146939"/>
                </a:lnTo>
                <a:lnTo>
                  <a:pt x="207136" y="146558"/>
                </a:lnTo>
                <a:lnTo>
                  <a:pt x="207898" y="146304"/>
                </a:lnTo>
                <a:lnTo>
                  <a:pt x="208406" y="145923"/>
                </a:lnTo>
                <a:lnTo>
                  <a:pt x="209168" y="144780"/>
                </a:lnTo>
                <a:lnTo>
                  <a:pt x="209098" y="78740"/>
                </a:lnTo>
                <a:lnTo>
                  <a:pt x="208533" y="73660"/>
                </a:lnTo>
                <a:lnTo>
                  <a:pt x="205993" y="64008"/>
                </a:lnTo>
                <a:lnTo>
                  <a:pt x="203834" y="59690"/>
                </a:lnTo>
                <a:lnTo>
                  <a:pt x="203626" y="59436"/>
                </a:lnTo>
                <a:close/>
              </a:path>
              <a:path w="332104" h="149225">
                <a:moveTo>
                  <a:pt x="178942" y="44323"/>
                </a:moveTo>
                <a:lnTo>
                  <a:pt x="166115" y="44323"/>
                </a:lnTo>
                <a:lnTo>
                  <a:pt x="160273" y="45720"/>
                </a:lnTo>
                <a:lnTo>
                  <a:pt x="154431" y="48514"/>
                </a:lnTo>
                <a:lnTo>
                  <a:pt x="148716" y="51308"/>
                </a:lnTo>
                <a:lnTo>
                  <a:pt x="142875" y="55626"/>
                </a:lnTo>
                <a:lnTo>
                  <a:pt x="137032" y="61595"/>
                </a:lnTo>
                <a:lnTo>
                  <a:pt x="157657" y="61595"/>
                </a:lnTo>
                <a:lnTo>
                  <a:pt x="158622" y="60960"/>
                </a:lnTo>
                <a:lnTo>
                  <a:pt x="163321" y="59436"/>
                </a:lnTo>
                <a:lnTo>
                  <a:pt x="203626" y="59436"/>
                </a:lnTo>
                <a:lnTo>
                  <a:pt x="197992" y="52578"/>
                </a:lnTo>
                <a:lnTo>
                  <a:pt x="194182" y="49657"/>
                </a:lnTo>
                <a:lnTo>
                  <a:pt x="184784" y="45339"/>
                </a:lnTo>
                <a:lnTo>
                  <a:pt x="178942" y="44323"/>
                </a:lnTo>
                <a:close/>
              </a:path>
              <a:path w="332104" h="149225">
                <a:moveTo>
                  <a:pt x="287527" y="44323"/>
                </a:moveTo>
                <a:lnTo>
                  <a:pt x="274192" y="44323"/>
                </a:lnTo>
                <a:lnTo>
                  <a:pt x="267715" y="45593"/>
                </a:lnTo>
                <a:lnTo>
                  <a:pt x="262127" y="48006"/>
                </a:lnTo>
                <a:lnTo>
                  <a:pt x="256539" y="50546"/>
                </a:lnTo>
                <a:lnTo>
                  <a:pt x="251840" y="54102"/>
                </a:lnTo>
                <a:lnTo>
                  <a:pt x="248157" y="58801"/>
                </a:lnTo>
                <a:lnTo>
                  <a:pt x="244347" y="63500"/>
                </a:lnTo>
                <a:lnTo>
                  <a:pt x="241553" y="69088"/>
                </a:lnTo>
                <a:lnTo>
                  <a:pt x="239648" y="75692"/>
                </a:lnTo>
                <a:lnTo>
                  <a:pt x="237743" y="82169"/>
                </a:lnTo>
                <a:lnTo>
                  <a:pt x="236727" y="89662"/>
                </a:lnTo>
                <a:lnTo>
                  <a:pt x="236815" y="105410"/>
                </a:lnTo>
                <a:lnTo>
                  <a:pt x="237489" y="111252"/>
                </a:lnTo>
                <a:lnTo>
                  <a:pt x="240537" y="123698"/>
                </a:lnTo>
                <a:lnTo>
                  <a:pt x="242950" y="129159"/>
                </a:lnTo>
                <a:lnTo>
                  <a:pt x="246469" y="133858"/>
                </a:lnTo>
                <a:lnTo>
                  <a:pt x="249681" y="138430"/>
                </a:lnTo>
                <a:lnTo>
                  <a:pt x="254000" y="141986"/>
                </a:lnTo>
                <a:lnTo>
                  <a:pt x="259460" y="144780"/>
                </a:lnTo>
                <a:lnTo>
                  <a:pt x="264794" y="147447"/>
                </a:lnTo>
                <a:lnTo>
                  <a:pt x="271271" y="148844"/>
                </a:lnTo>
                <a:lnTo>
                  <a:pt x="285876" y="148844"/>
                </a:lnTo>
                <a:lnTo>
                  <a:pt x="292353" y="147320"/>
                </a:lnTo>
                <a:lnTo>
                  <a:pt x="304037" y="141224"/>
                </a:lnTo>
                <a:lnTo>
                  <a:pt x="309752" y="137033"/>
                </a:lnTo>
                <a:lnTo>
                  <a:pt x="312927" y="133858"/>
                </a:lnTo>
                <a:lnTo>
                  <a:pt x="277240" y="133858"/>
                </a:lnTo>
                <a:lnTo>
                  <a:pt x="273050" y="132842"/>
                </a:lnTo>
                <a:lnTo>
                  <a:pt x="266445" y="128524"/>
                </a:lnTo>
                <a:lnTo>
                  <a:pt x="263778" y="125730"/>
                </a:lnTo>
                <a:lnTo>
                  <a:pt x="261873" y="122174"/>
                </a:lnTo>
                <a:lnTo>
                  <a:pt x="259841" y="118618"/>
                </a:lnTo>
                <a:lnTo>
                  <a:pt x="258444" y="114554"/>
                </a:lnTo>
                <a:lnTo>
                  <a:pt x="257682" y="109982"/>
                </a:lnTo>
                <a:lnTo>
                  <a:pt x="256793" y="105410"/>
                </a:lnTo>
                <a:lnTo>
                  <a:pt x="256412" y="100711"/>
                </a:lnTo>
                <a:lnTo>
                  <a:pt x="256412" y="91313"/>
                </a:lnTo>
                <a:lnTo>
                  <a:pt x="262508" y="70866"/>
                </a:lnTo>
                <a:lnTo>
                  <a:pt x="264540" y="67437"/>
                </a:lnTo>
                <a:lnTo>
                  <a:pt x="267334" y="64643"/>
                </a:lnTo>
                <a:lnTo>
                  <a:pt x="270763" y="62484"/>
                </a:lnTo>
                <a:lnTo>
                  <a:pt x="274065" y="60325"/>
                </a:lnTo>
                <a:lnTo>
                  <a:pt x="278256" y="59309"/>
                </a:lnTo>
                <a:lnTo>
                  <a:pt x="332104" y="59309"/>
                </a:lnTo>
                <a:lnTo>
                  <a:pt x="332104" y="58674"/>
                </a:lnTo>
                <a:lnTo>
                  <a:pt x="312927" y="58674"/>
                </a:lnTo>
                <a:lnTo>
                  <a:pt x="308101" y="53975"/>
                </a:lnTo>
                <a:lnTo>
                  <a:pt x="303148" y="50419"/>
                </a:lnTo>
                <a:lnTo>
                  <a:pt x="298068" y="48006"/>
                </a:lnTo>
                <a:lnTo>
                  <a:pt x="292988" y="45466"/>
                </a:lnTo>
                <a:lnTo>
                  <a:pt x="287527" y="44323"/>
                </a:lnTo>
                <a:close/>
              </a:path>
              <a:path w="332104" h="149225">
                <a:moveTo>
                  <a:pt x="332104" y="131572"/>
                </a:moveTo>
                <a:lnTo>
                  <a:pt x="315213" y="131572"/>
                </a:lnTo>
                <a:lnTo>
                  <a:pt x="315340" y="145288"/>
                </a:lnTo>
                <a:lnTo>
                  <a:pt x="322198" y="147447"/>
                </a:lnTo>
                <a:lnTo>
                  <a:pt x="325373" y="147447"/>
                </a:lnTo>
                <a:lnTo>
                  <a:pt x="332104" y="131572"/>
                </a:lnTo>
                <a:close/>
              </a:path>
              <a:path w="332104" h="149225">
                <a:moveTo>
                  <a:pt x="332104" y="59309"/>
                </a:moveTo>
                <a:lnTo>
                  <a:pt x="288289" y="59309"/>
                </a:lnTo>
                <a:lnTo>
                  <a:pt x="293242" y="60833"/>
                </a:lnTo>
                <a:lnTo>
                  <a:pt x="302894" y="66929"/>
                </a:lnTo>
                <a:lnTo>
                  <a:pt x="307847" y="71374"/>
                </a:lnTo>
                <a:lnTo>
                  <a:pt x="312927" y="77343"/>
                </a:lnTo>
                <a:lnTo>
                  <a:pt x="312927" y="115316"/>
                </a:lnTo>
                <a:lnTo>
                  <a:pt x="284733" y="133858"/>
                </a:lnTo>
                <a:lnTo>
                  <a:pt x="312927" y="133858"/>
                </a:lnTo>
                <a:lnTo>
                  <a:pt x="315213" y="131572"/>
                </a:lnTo>
                <a:lnTo>
                  <a:pt x="332104" y="131572"/>
                </a:lnTo>
                <a:lnTo>
                  <a:pt x="332104" y="59309"/>
                </a:lnTo>
                <a:close/>
              </a:path>
              <a:path w="332104" h="149225">
                <a:moveTo>
                  <a:pt x="324357" y="0"/>
                </a:moveTo>
                <a:lnTo>
                  <a:pt x="320547" y="0"/>
                </a:lnTo>
                <a:lnTo>
                  <a:pt x="319023" y="127"/>
                </a:lnTo>
                <a:lnTo>
                  <a:pt x="317880" y="254"/>
                </a:lnTo>
                <a:lnTo>
                  <a:pt x="316737" y="508"/>
                </a:lnTo>
                <a:lnTo>
                  <a:pt x="315721" y="635"/>
                </a:lnTo>
                <a:lnTo>
                  <a:pt x="314197" y="1143"/>
                </a:lnTo>
                <a:lnTo>
                  <a:pt x="313689" y="1524"/>
                </a:lnTo>
                <a:lnTo>
                  <a:pt x="313435" y="2032"/>
                </a:lnTo>
                <a:lnTo>
                  <a:pt x="313054" y="2413"/>
                </a:lnTo>
                <a:lnTo>
                  <a:pt x="312927" y="58674"/>
                </a:lnTo>
                <a:lnTo>
                  <a:pt x="332104" y="58674"/>
                </a:lnTo>
                <a:lnTo>
                  <a:pt x="331977" y="2413"/>
                </a:lnTo>
                <a:lnTo>
                  <a:pt x="331596" y="2032"/>
                </a:lnTo>
                <a:lnTo>
                  <a:pt x="331215" y="1524"/>
                </a:lnTo>
                <a:lnTo>
                  <a:pt x="330707" y="1143"/>
                </a:lnTo>
                <a:lnTo>
                  <a:pt x="330072" y="889"/>
                </a:lnTo>
                <a:lnTo>
                  <a:pt x="329310" y="635"/>
                </a:lnTo>
                <a:lnTo>
                  <a:pt x="328421" y="508"/>
                </a:lnTo>
                <a:lnTo>
                  <a:pt x="327151" y="254"/>
                </a:lnTo>
                <a:lnTo>
                  <a:pt x="324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595097" y="7058532"/>
            <a:ext cx="267970" cy="144780"/>
          </a:xfrm>
          <a:custGeom>
            <a:avLst/>
            <a:gdLst/>
            <a:ahLst/>
            <a:cxnLst/>
            <a:rect l="l" t="t" r="r" b="b"/>
            <a:pathLst>
              <a:path w="267970" h="144779">
                <a:moveTo>
                  <a:pt x="92328" y="4064"/>
                </a:moveTo>
                <a:lnTo>
                  <a:pt x="3682" y="4064"/>
                </a:lnTo>
                <a:lnTo>
                  <a:pt x="3048" y="4318"/>
                </a:lnTo>
                <a:lnTo>
                  <a:pt x="2540" y="4572"/>
                </a:lnTo>
                <a:lnTo>
                  <a:pt x="1524" y="5334"/>
                </a:lnTo>
                <a:lnTo>
                  <a:pt x="1143" y="6096"/>
                </a:lnTo>
                <a:lnTo>
                  <a:pt x="761" y="6731"/>
                </a:lnTo>
                <a:lnTo>
                  <a:pt x="253" y="8509"/>
                </a:lnTo>
                <a:lnTo>
                  <a:pt x="29" y="10414"/>
                </a:lnTo>
                <a:lnTo>
                  <a:pt x="0" y="14605"/>
                </a:lnTo>
                <a:lnTo>
                  <a:pt x="380" y="16510"/>
                </a:lnTo>
                <a:lnTo>
                  <a:pt x="1016" y="17907"/>
                </a:lnTo>
                <a:lnTo>
                  <a:pt x="1777" y="19304"/>
                </a:lnTo>
                <a:lnTo>
                  <a:pt x="2921" y="20066"/>
                </a:lnTo>
                <a:lnTo>
                  <a:pt x="75819" y="20066"/>
                </a:lnTo>
                <a:lnTo>
                  <a:pt x="19430" y="136144"/>
                </a:lnTo>
                <a:lnTo>
                  <a:pt x="18923" y="137033"/>
                </a:lnTo>
                <a:lnTo>
                  <a:pt x="18796" y="137414"/>
                </a:lnTo>
                <a:lnTo>
                  <a:pt x="18669" y="139446"/>
                </a:lnTo>
                <a:lnTo>
                  <a:pt x="18796" y="139700"/>
                </a:lnTo>
                <a:lnTo>
                  <a:pt x="19557" y="140208"/>
                </a:lnTo>
                <a:lnTo>
                  <a:pt x="20193" y="140589"/>
                </a:lnTo>
                <a:lnTo>
                  <a:pt x="21208" y="140970"/>
                </a:lnTo>
                <a:lnTo>
                  <a:pt x="22605" y="141097"/>
                </a:lnTo>
                <a:lnTo>
                  <a:pt x="24129" y="141351"/>
                </a:lnTo>
                <a:lnTo>
                  <a:pt x="26161" y="141478"/>
                </a:lnTo>
                <a:lnTo>
                  <a:pt x="32511" y="141478"/>
                </a:lnTo>
                <a:lnTo>
                  <a:pt x="39370" y="139446"/>
                </a:lnTo>
                <a:lnTo>
                  <a:pt x="40004" y="138938"/>
                </a:lnTo>
                <a:lnTo>
                  <a:pt x="40512" y="138176"/>
                </a:lnTo>
                <a:lnTo>
                  <a:pt x="40894" y="137414"/>
                </a:lnTo>
                <a:lnTo>
                  <a:pt x="94487" y="23876"/>
                </a:lnTo>
                <a:lnTo>
                  <a:pt x="94996" y="22860"/>
                </a:lnTo>
                <a:lnTo>
                  <a:pt x="96138" y="20193"/>
                </a:lnTo>
                <a:lnTo>
                  <a:pt x="96393" y="19304"/>
                </a:lnTo>
                <a:lnTo>
                  <a:pt x="96520" y="18288"/>
                </a:lnTo>
                <a:lnTo>
                  <a:pt x="96774" y="17399"/>
                </a:lnTo>
                <a:lnTo>
                  <a:pt x="97123" y="14605"/>
                </a:lnTo>
                <a:lnTo>
                  <a:pt x="97027" y="9144"/>
                </a:lnTo>
                <a:lnTo>
                  <a:pt x="96774" y="8128"/>
                </a:lnTo>
                <a:lnTo>
                  <a:pt x="96647" y="7112"/>
                </a:lnTo>
                <a:lnTo>
                  <a:pt x="93979" y="4445"/>
                </a:lnTo>
                <a:lnTo>
                  <a:pt x="93218" y="4191"/>
                </a:lnTo>
                <a:lnTo>
                  <a:pt x="92328" y="4064"/>
                </a:lnTo>
                <a:close/>
              </a:path>
              <a:path w="267970" h="144779">
                <a:moveTo>
                  <a:pt x="247015" y="0"/>
                </a:moveTo>
                <a:lnTo>
                  <a:pt x="242443" y="0"/>
                </a:lnTo>
                <a:lnTo>
                  <a:pt x="239522" y="381"/>
                </a:lnTo>
                <a:lnTo>
                  <a:pt x="238632" y="635"/>
                </a:lnTo>
                <a:lnTo>
                  <a:pt x="237871" y="889"/>
                </a:lnTo>
                <a:lnTo>
                  <a:pt x="237235" y="1143"/>
                </a:lnTo>
                <a:lnTo>
                  <a:pt x="236727" y="1524"/>
                </a:lnTo>
                <a:lnTo>
                  <a:pt x="236093" y="1905"/>
                </a:lnTo>
                <a:lnTo>
                  <a:pt x="131572" y="139192"/>
                </a:lnTo>
                <a:lnTo>
                  <a:pt x="131063" y="139954"/>
                </a:lnTo>
                <a:lnTo>
                  <a:pt x="130682" y="140716"/>
                </a:lnTo>
                <a:lnTo>
                  <a:pt x="130555" y="142621"/>
                </a:lnTo>
                <a:lnTo>
                  <a:pt x="130936" y="143129"/>
                </a:lnTo>
                <a:lnTo>
                  <a:pt x="135635" y="144653"/>
                </a:lnTo>
                <a:lnTo>
                  <a:pt x="140080" y="144653"/>
                </a:lnTo>
                <a:lnTo>
                  <a:pt x="142240" y="144399"/>
                </a:lnTo>
                <a:lnTo>
                  <a:pt x="143128" y="144145"/>
                </a:lnTo>
                <a:lnTo>
                  <a:pt x="143891" y="144018"/>
                </a:lnTo>
                <a:lnTo>
                  <a:pt x="144779" y="143764"/>
                </a:lnTo>
                <a:lnTo>
                  <a:pt x="145415" y="143383"/>
                </a:lnTo>
                <a:lnTo>
                  <a:pt x="145923" y="143129"/>
                </a:lnTo>
                <a:lnTo>
                  <a:pt x="146938" y="142367"/>
                </a:lnTo>
                <a:lnTo>
                  <a:pt x="147320" y="141732"/>
                </a:lnTo>
                <a:lnTo>
                  <a:pt x="251290" y="5207"/>
                </a:lnTo>
                <a:lnTo>
                  <a:pt x="251713" y="4699"/>
                </a:lnTo>
                <a:lnTo>
                  <a:pt x="252095" y="3937"/>
                </a:lnTo>
                <a:lnTo>
                  <a:pt x="252095" y="1905"/>
                </a:lnTo>
                <a:lnTo>
                  <a:pt x="251586" y="1524"/>
                </a:lnTo>
                <a:lnTo>
                  <a:pt x="251205" y="1016"/>
                </a:lnTo>
                <a:lnTo>
                  <a:pt x="250444" y="635"/>
                </a:lnTo>
                <a:lnTo>
                  <a:pt x="248411" y="127"/>
                </a:lnTo>
                <a:lnTo>
                  <a:pt x="247015" y="0"/>
                </a:lnTo>
                <a:close/>
              </a:path>
              <a:path w="267970" h="144779">
                <a:moveTo>
                  <a:pt x="242061" y="70866"/>
                </a:moveTo>
                <a:lnTo>
                  <a:pt x="230377" y="70866"/>
                </a:lnTo>
                <a:lnTo>
                  <a:pt x="225551" y="71755"/>
                </a:lnTo>
                <a:lnTo>
                  <a:pt x="221360" y="73660"/>
                </a:lnTo>
                <a:lnTo>
                  <a:pt x="217297" y="75438"/>
                </a:lnTo>
                <a:lnTo>
                  <a:pt x="203580" y="112395"/>
                </a:lnTo>
                <a:lnTo>
                  <a:pt x="204216" y="117348"/>
                </a:lnTo>
                <a:lnTo>
                  <a:pt x="220725" y="139954"/>
                </a:lnTo>
                <a:lnTo>
                  <a:pt x="224790" y="141605"/>
                </a:lnTo>
                <a:lnTo>
                  <a:pt x="229616" y="142367"/>
                </a:lnTo>
                <a:lnTo>
                  <a:pt x="240665" y="142367"/>
                </a:lnTo>
                <a:lnTo>
                  <a:pt x="261335" y="130683"/>
                </a:lnTo>
                <a:lnTo>
                  <a:pt x="233425" y="130683"/>
                </a:lnTo>
                <a:lnTo>
                  <a:pt x="231140" y="130302"/>
                </a:lnTo>
                <a:lnTo>
                  <a:pt x="229107" y="129540"/>
                </a:lnTo>
                <a:lnTo>
                  <a:pt x="227075" y="128905"/>
                </a:lnTo>
                <a:lnTo>
                  <a:pt x="225425" y="127508"/>
                </a:lnTo>
                <a:lnTo>
                  <a:pt x="219907" y="101473"/>
                </a:lnTo>
                <a:lnTo>
                  <a:pt x="220218" y="98679"/>
                </a:lnTo>
                <a:lnTo>
                  <a:pt x="232791" y="82550"/>
                </a:lnTo>
                <a:lnTo>
                  <a:pt x="261980" y="82550"/>
                </a:lnTo>
                <a:lnTo>
                  <a:pt x="261111" y="81407"/>
                </a:lnTo>
                <a:lnTo>
                  <a:pt x="258572" y="78232"/>
                </a:lnTo>
                <a:lnTo>
                  <a:pt x="255397" y="75692"/>
                </a:lnTo>
                <a:lnTo>
                  <a:pt x="251205" y="73787"/>
                </a:lnTo>
                <a:lnTo>
                  <a:pt x="247142" y="71882"/>
                </a:lnTo>
                <a:lnTo>
                  <a:pt x="242061" y="70866"/>
                </a:lnTo>
                <a:close/>
              </a:path>
              <a:path w="267970" h="144779">
                <a:moveTo>
                  <a:pt x="261980" y="82550"/>
                </a:moveTo>
                <a:lnTo>
                  <a:pt x="238378" y="82550"/>
                </a:lnTo>
                <a:lnTo>
                  <a:pt x="240792" y="83058"/>
                </a:lnTo>
                <a:lnTo>
                  <a:pt x="242950" y="84074"/>
                </a:lnTo>
                <a:lnTo>
                  <a:pt x="251568" y="110871"/>
                </a:lnTo>
                <a:lnTo>
                  <a:pt x="251332" y="114046"/>
                </a:lnTo>
                <a:lnTo>
                  <a:pt x="239141" y="130683"/>
                </a:lnTo>
                <a:lnTo>
                  <a:pt x="261335" y="130683"/>
                </a:lnTo>
                <a:lnTo>
                  <a:pt x="267716" y="101473"/>
                </a:lnTo>
                <a:lnTo>
                  <a:pt x="267181" y="96774"/>
                </a:lnTo>
                <a:lnTo>
                  <a:pt x="266319" y="92710"/>
                </a:lnTo>
                <a:lnTo>
                  <a:pt x="265302" y="88392"/>
                </a:lnTo>
                <a:lnTo>
                  <a:pt x="263525" y="84582"/>
                </a:lnTo>
                <a:lnTo>
                  <a:pt x="261980" y="82550"/>
                </a:lnTo>
                <a:close/>
              </a:path>
              <a:path w="267970" h="144779">
                <a:moveTo>
                  <a:pt x="154177" y="2540"/>
                </a:moveTo>
                <a:lnTo>
                  <a:pt x="142494" y="2540"/>
                </a:lnTo>
                <a:lnTo>
                  <a:pt x="137668" y="3429"/>
                </a:lnTo>
                <a:lnTo>
                  <a:pt x="117377" y="24892"/>
                </a:lnTo>
                <a:lnTo>
                  <a:pt x="116331" y="28448"/>
                </a:lnTo>
                <a:lnTo>
                  <a:pt x="115697" y="33147"/>
                </a:lnTo>
                <a:lnTo>
                  <a:pt x="115697" y="43942"/>
                </a:lnTo>
                <a:lnTo>
                  <a:pt x="141731" y="74041"/>
                </a:lnTo>
                <a:lnTo>
                  <a:pt x="152780" y="74041"/>
                </a:lnTo>
                <a:lnTo>
                  <a:pt x="173451" y="62357"/>
                </a:lnTo>
                <a:lnTo>
                  <a:pt x="145542" y="62357"/>
                </a:lnTo>
                <a:lnTo>
                  <a:pt x="143255" y="61976"/>
                </a:lnTo>
                <a:lnTo>
                  <a:pt x="133096" y="49657"/>
                </a:lnTo>
                <a:lnTo>
                  <a:pt x="132333" y="46482"/>
                </a:lnTo>
                <a:lnTo>
                  <a:pt x="132026" y="43307"/>
                </a:lnTo>
                <a:lnTo>
                  <a:pt x="132023" y="33147"/>
                </a:lnTo>
                <a:lnTo>
                  <a:pt x="132333" y="30353"/>
                </a:lnTo>
                <a:lnTo>
                  <a:pt x="144906" y="14097"/>
                </a:lnTo>
                <a:lnTo>
                  <a:pt x="174000" y="14097"/>
                </a:lnTo>
                <a:lnTo>
                  <a:pt x="173227" y="13081"/>
                </a:lnTo>
                <a:lnTo>
                  <a:pt x="170815" y="9779"/>
                </a:lnTo>
                <a:lnTo>
                  <a:pt x="167512" y="7239"/>
                </a:lnTo>
                <a:lnTo>
                  <a:pt x="163322" y="5334"/>
                </a:lnTo>
                <a:lnTo>
                  <a:pt x="159257" y="3429"/>
                </a:lnTo>
                <a:lnTo>
                  <a:pt x="154177" y="2540"/>
                </a:lnTo>
                <a:close/>
              </a:path>
              <a:path w="267970" h="144779">
                <a:moveTo>
                  <a:pt x="174000" y="14097"/>
                </a:moveTo>
                <a:lnTo>
                  <a:pt x="150495" y="14097"/>
                </a:lnTo>
                <a:lnTo>
                  <a:pt x="152907" y="14605"/>
                </a:lnTo>
                <a:lnTo>
                  <a:pt x="155067" y="15621"/>
                </a:lnTo>
                <a:lnTo>
                  <a:pt x="163575" y="45593"/>
                </a:lnTo>
                <a:lnTo>
                  <a:pt x="162559" y="51435"/>
                </a:lnTo>
                <a:lnTo>
                  <a:pt x="155701" y="60706"/>
                </a:lnTo>
                <a:lnTo>
                  <a:pt x="153797" y="61849"/>
                </a:lnTo>
                <a:lnTo>
                  <a:pt x="151256" y="62357"/>
                </a:lnTo>
                <a:lnTo>
                  <a:pt x="173451" y="62357"/>
                </a:lnTo>
                <a:lnTo>
                  <a:pt x="179831" y="33147"/>
                </a:lnTo>
                <a:lnTo>
                  <a:pt x="179450" y="28575"/>
                </a:lnTo>
                <a:lnTo>
                  <a:pt x="177419" y="19939"/>
                </a:lnTo>
                <a:lnTo>
                  <a:pt x="175641" y="16256"/>
                </a:lnTo>
                <a:lnTo>
                  <a:pt x="17400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953492" y="7059168"/>
            <a:ext cx="817625" cy="17881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676128" y="7367016"/>
            <a:ext cx="404749" cy="12852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66876" y="6949440"/>
            <a:ext cx="302260" cy="131445"/>
          </a:xfrm>
          <a:custGeom>
            <a:avLst/>
            <a:gdLst/>
            <a:ahLst/>
            <a:cxnLst/>
            <a:rect l="l" t="t" r="r" b="b"/>
            <a:pathLst>
              <a:path w="302259" h="131445">
                <a:moveTo>
                  <a:pt x="57784" y="22732"/>
                </a:moveTo>
                <a:lnTo>
                  <a:pt x="40385" y="22732"/>
                </a:lnTo>
                <a:lnTo>
                  <a:pt x="40512" y="128015"/>
                </a:lnTo>
                <a:lnTo>
                  <a:pt x="41020" y="128777"/>
                </a:lnTo>
                <a:lnTo>
                  <a:pt x="41528" y="129031"/>
                </a:lnTo>
                <a:lnTo>
                  <a:pt x="42798" y="129539"/>
                </a:lnTo>
                <a:lnTo>
                  <a:pt x="43814" y="129666"/>
                </a:lnTo>
                <a:lnTo>
                  <a:pt x="44957" y="129920"/>
                </a:lnTo>
                <a:lnTo>
                  <a:pt x="46100" y="130047"/>
                </a:lnTo>
                <a:lnTo>
                  <a:pt x="52196" y="130047"/>
                </a:lnTo>
                <a:lnTo>
                  <a:pt x="53212" y="129920"/>
                </a:lnTo>
                <a:lnTo>
                  <a:pt x="54355" y="129666"/>
                </a:lnTo>
                <a:lnTo>
                  <a:pt x="55244" y="129539"/>
                </a:lnTo>
                <a:lnTo>
                  <a:pt x="56006" y="129285"/>
                </a:lnTo>
                <a:lnTo>
                  <a:pt x="56641" y="129031"/>
                </a:lnTo>
                <a:lnTo>
                  <a:pt x="57150" y="128777"/>
                </a:lnTo>
                <a:lnTo>
                  <a:pt x="57657" y="128015"/>
                </a:lnTo>
                <a:lnTo>
                  <a:pt x="57784" y="22732"/>
                </a:lnTo>
                <a:close/>
              </a:path>
              <a:path w="302259" h="131445">
                <a:moveTo>
                  <a:pt x="95250" y="9143"/>
                </a:moveTo>
                <a:lnTo>
                  <a:pt x="2920" y="9143"/>
                </a:lnTo>
                <a:lnTo>
                  <a:pt x="2412" y="9270"/>
                </a:lnTo>
                <a:lnTo>
                  <a:pt x="2031" y="9524"/>
                </a:lnTo>
                <a:lnTo>
                  <a:pt x="1523" y="9778"/>
                </a:lnTo>
                <a:lnTo>
                  <a:pt x="1142" y="10159"/>
                </a:lnTo>
                <a:lnTo>
                  <a:pt x="888" y="10794"/>
                </a:lnTo>
                <a:lnTo>
                  <a:pt x="634" y="11302"/>
                </a:lnTo>
                <a:lnTo>
                  <a:pt x="380" y="12064"/>
                </a:lnTo>
                <a:lnTo>
                  <a:pt x="0" y="14858"/>
                </a:lnTo>
                <a:lnTo>
                  <a:pt x="126" y="18287"/>
                </a:lnTo>
                <a:lnTo>
                  <a:pt x="2031" y="22351"/>
                </a:lnTo>
                <a:lnTo>
                  <a:pt x="2412" y="22605"/>
                </a:lnTo>
                <a:lnTo>
                  <a:pt x="2920" y="22732"/>
                </a:lnTo>
                <a:lnTo>
                  <a:pt x="95250" y="22732"/>
                </a:lnTo>
                <a:lnTo>
                  <a:pt x="95757" y="22605"/>
                </a:lnTo>
                <a:lnTo>
                  <a:pt x="96138" y="22351"/>
                </a:lnTo>
                <a:lnTo>
                  <a:pt x="96646" y="22097"/>
                </a:lnTo>
                <a:lnTo>
                  <a:pt x="98170" y="17271"/>
                </a:lnTo>
                <a:lnTo>
                  <a:pt x="98170" y="14858"/>
                </a:lnTo>
                <a:lnTo>
                  <a:pt x="97789" y="12064"/>
                </a:lnTo>
                <a:lnTo>
                  <a:pt x="97535" y="11302"/>
                </a:lnTo>
                <a:lnTo>
                  <a:pt x="97281" y="10794"/>
                </a:lnTo>
                <a:lnTo>
                  <a:pt x="97027" y="10159"/>
                </a:lnTo>
                <a:lnTo>
                  <a:pt x="96646" y="9778"/>
                </a:lnTo>
                <a:lnTo>
                  <a:pt x="96138" y="9524"/>
                </a:lnTo>
                <a:lnTo>
                  <a:pt x="95757" y="9270"/>
                </a:lnTo>
                <a:lnTo>
                  <a:pt x="95250" y="9143"/>
                </a:lnTo>
                <a:close/>
              </a:path>
              <a:path w="302259" h="131445">
                <a:moveTo>
                  <a:pt x="125983" y="0"/>
                </a:moveTo>
                <a:lnTo>
                  <a:pt x="119887" y="0"/>
                </a:lnTo>
                <a:lnTo>
                  <a:pt x="117728" y="253"/>
                </a:lnTo>
                <a:lnTo>
                  <a:pt x="116839" y="507"/>
                </a:lnTo>
                <a:lnTo>
                  <a:pt x="115569" y="1015"/>
                </a:lnTo>
                <a:lnTo>
                  <a:pt x="115188" y="1269"/>
                </a:lnTo>
                <a:lnTo>
                  <a:pt x="114680" y="2031"/>
                </a:lnTo>
                <a:lnTo>
                  <a:pt x="114680" y="128142"/>
                </a:lnTo>
                <a:lnTo>
                  <a:pt x="114934" y="128523"/>
                </a:lnTo>
                <a:lnTo>
                  <a:pt x="115569" y="129158"/>
                </a:lnTo>
                <a:lnTo>
                  <a:pt x="116204" y="129412"/>
                </a:lnTo>
                <a:lnTo>
                  <a:pt x="116839" y="129539"/>
                </a:lnTo>
                <a:lnTo>
                  <a:pt x="117728" y="129793"/>
                </a:lnTo>
                <a:lnTo>
                  <a:pt x="119887" y="130047"/>
                </a:lnTo>
                <a:lnTo>
                  <a:pt x="125983" y="130047"/>
                </a:lnTo>
                <a:lnTo>
                  <a:pt x="131317" y="68706"/>
                </a:lnTo>
                <a:lnTo>
                  <a:pt x="135889" y="63372"/>
                </a:lnTo>
                <a:lnTo>
                  <a:pt x="140334" y="59435"/>
                </a:lnTo>
                <a:lnTo>
                  <a:pt x="144525" y="56768"/>
                </a:lnTo>
                <a:lnTo>
                  <a:pt x="148716" y="53974"/>
                </a:lnTo>
                <a:lnTo>
                  <a:pt x="151383" y="53085"/>
                </a:lnTo>
                <a:lnTo>
                  <a:pt x="131317" y="53085"/>
                </a:lnTo>
                <a:lnTo>
                  <a:pt x="131190" y="2031"/>
                </a:lnTo>
                <a:lnTo>
                  <a:pt x="130682" y="1269"/>
                </a:lnTo>
                <a:lnTo>
                  <a:pt x="130175" y="1015"/>
                </a:lnTo>
                <a:lnTo>
                  <a:pt x="129539" y="761"/>
                </a:lnTo>
                <a:lnTo>
                  <a:pt x="129031" y="507"/>
                </a:lnTo>
                <a:lnTo>
                  <a:pt x="128142" y="253"/>
                </a:lnTo>
                <a:lnTo>
                  <a:pt x="125983" y="0"/>
                </a:lnTo>
                <a:close/>
              </a:path>
              <a:path w="302259" h="131445">
                <a:moveTo>
                  <a:pt x="188256" y="52577"/>
                </a:moveTo>
                <a:lnTo>
                  <a:pt x="160273" y="52577"/>
                </a:lnTo>
                <a:lnTo>
                  <a:pt x="163194" y="53212"/>
                </a:lnTo>
                <a:lnTo>
                  <a:pt x="165607" y="54228"/>
                </a:lnTo>
                <a:lnTo>
                  <a:pt x="176529" y="128142"/>
                </a:lnTo>
                <a:lnTo>
                  <a:pt x="176783" y="128523"/>
                </a:lnTo>
                <a:lnTo>
                  <a:pt x="181736" y="130047"/>
                </a:lnTo>
                <a:lnTo>
                  <a:pt x="187832" y="130047"/>
                </a:lnTo>
                <a:lnTo>
                  <a:pt x="189991" y="129793"/>
                </a:lnTo>
                <a:lnTo>
                  <a:pt x="190753" y="129539"/>
                </a:lnTo>
                <a:lnTo>
                  <a:pt x="191388" y="129412"/>
                </a:lnTo>
                <a:lnTo>
                  <a:pt x="192023" y="129158"/>
                </a:lnTo>
                <a:lnTo>
                  <a:pt x="192531" y="128777"/>
                </a:lnTo>
                <a:lnTo>
                  <a:pt x="192785" y="128523"/>
                </a:lnTo>
                <a:lnTo>
                  <a:pt x="193039" y="128142"/>
                </a:lnTo>
                <a:lnTo>
                  <a:pt x="192976" y="68706"/>
                </a:lnTo>
                <a:lnTo>
                  <a:pt x="192531" y="65150"/>
                </a:lnTo>
                <a:lnTo>
                  <a:pt x="191515" y="60832"/>
                </a:lnTo>
                <a:lnTo>
                  <a:pt x="190372" y="56641"/>
                </a:lnTo>
                <a:lnTo>
                  <a:pt x="188467" y="52831"/>
                </a:lnTo>
                <a:lnTo>
                  <a:pt x="188256" y="52577"/>
                </a:lnTo>
                <a:close/>
              </a:path>
              <a:path w="302259" h="131445">
                <a:moveTo>
                  <a:pt x="166623" y="39369"/>
                </a:moveTo>
                <a:lnTo>
                  <a:pt x="155575" y="39369"/>
                </a:lnTo>
                <a:lnTo>
                  <a:pt x="150621" y="40385"/>
                </a:lnTo>
                <a:lnTo>
                  <a:pt x="140969" y="44957"/>
                </a:lnTo>
                <a:lnTo>
                  <a:pt x="136143" y="48386"/>
                </a:lnTo>
                <a:lnTo>
                  <a:pt x="131317" y="53085"/>
                </a:lnTo>
                <a:lnTo>
                  <a:pt x="151383" y="53085"/>
                </a:lnTo>
                <a:lnTo>
                  <a:pt x="152907" y="52577"/>
                </a:lnTo>
                <a:lnTo>
                  <a:pt x="188256" y="52577"/>
                </a:lnTo>
                <a:lnTo>
                  <a:pt x="185927" y="49783"/>
                </a:lnTo>
                <a:lnTo>
                  <a:pt x="183387" y="46608"/>
                </a:lnTo>
                <a:lnTo>
                  <a:pt x="179958" y="44068"/>
                </a:lnTo>
                <a:lnTo>
                  <a:pt x="175894" y="42163"/>
                </a:lnTo>
                <a:lnTo>
                  <a:pt x="171703" y="40258"/>
                </a:lnTo>
                <a:lnTo>
                  <a:pt x="166623" y="39369"/>
                </a:lnTo>
                <a:close/>
              </a:path>
              <a:path w="302259" h="131445">
                <a:moveTo>
                  <a:pt x="269239" y="39369"/>
                </a:moveTo>
                <a:lnTo>
                  <a:pt x="255269" y="39369"/>
                </a:lnTo>
                <a:lnTo>
                  <a:pt x="249300" y="40385"/>
                </a:lnTo>
                <a:lnTo>
                  <a:pt x="219201" y="72008"/>
                </a:lnTo>
                <a:lnTo>
                  <a:pt x="218185" y="78485"/>
                </a:lnTo>
                <a:lnTo>
                  <a:pt x="218185" y="93344"/>
                </a:lnTo>
                <a:lnTo>
                  <a:pt x="238505" y="126491"/>
                </a:lnTo>
                <a:lnTo>
                  <a:pt x="256285" y="131317"/>
                </a:lnTo>
                <a:lnTo>
                  <a:pt x="268223" y="131317"/>
                </a:lnTo>
                <a:lnTo>
                  <a:pt x="297814" y="122554"/>
                </a:lnTo>
                <a:lnTo>
                  <a:pt x="297941" y="122173"/>
                </a:lnTo>
                <a:lnTo>
                  <a:pt x="298195" y="121157"/>
                </a:lnTo>
                <a:lnTo>
                  <a:pt x="298322" y="118871"/>
                </a:lnTo>
                <a:lnTo>
                  <a:pt x="259841" y="118871"/>
                </a:lnTo>
                <a:lnTo>
                  <a:pt x="255269" y="118109"/>
                </a:lnTo>
                <a:lnTo>
                  <a:pt x="235584" y="88391"/>
                </a:lnTo>
                <a:lnTo>
                  <a:pt x="297306" y="88391"/>
                </a:lnTo>
                <a:lnTo>
                  <a:pt x="298830" y="87883"/>
                </a:lnTo>
                <a:lnTo>
                  <a:pt x="300227" y="86867"/>
                </a:lnTo>
                <a:lnTo>
                  <a:pt x="301497" y="85851"/>
                </a:lnTo>
                <a:lnTo>
                  <a:pt x="302132" y="84200"/>
                </a:lnTo>
                <a:lnTo>
                  <a:pt x="302132" y="77215"/>
                </a:lnTo>
                <a:lnTo>
                  <a:pt x="235584" y="77215"/>
                </a:lnTo>
                <a:lnTo>
                  <a:pt x="235711" y="73786"/>
                </a:lnTo>
                <a:lnTo>
                  <a:pt x="242442" y="59181"/>
                </a:lnTo>
                <a:lnTo>
                  <a:pt x="244475" y="56768"/>
                </a:lnTo>
                <a:lnTo>
                  <a:pt x="247141" y="54863"/>
                </a:lnTo>
                <a:lnTo>
                  <a:pt x="250189" y="53466"/>
                </a:lnTo>
                <a:lnTo>
                  <a:pt x="253364" y="52069"/>
                </a:lnTo>
                <a:lnTo>
                  <a:pt x="257047" y="51307"/>
                </a:lnTo>
                <a:lnTo>
                  <a:pt x="293076" y="51307"/>
                </a:lnTo>
                <a:lnTo>
                  <a:pt x="289432" y="47370"/>
                </a:lnTo>
                <a:lnTo>
                  <a:pt x="285368" y="44576"/>
                </a:lnTo>
                <a:lnTo>
                  <a:pt x="280288" y="42417"/>
                </a:lnTo>
                <a:lnTo>
                  <a:pt x="275335" y="40385"/>
                </a:lnTo>
                <a:lnTo>
                  <a:pt x="269239" y="39369"/>
                </a:lnTo>
                <a:close/>
              </a:path>
              <a:path w="302259" h="131445">
                <a:moveTo>
                  <a:pt x="296036" y="112521"/>
                </a:moveTo>
                <a:lnTo>
                  <a:pt x="294766" y="112521"/>
                </a:lnTo>
                <a:lnTo>
                  <a:pt x="293496" y="112902"/>
                </a:lnTo>
                <a:lnTo>
                  <a:pt x="291972" y="113537"/>
                </a:lnTo>
                <a:lnTo>
                  <a:pt x="288289" y="114934"/>
                </a:lnTo>
                <a:lnTo>
                  <a:pt x="269747" y="118871"/>
                </a:lnTo>
                <a:lnTo>
                  <a:pt x="298322" y="118871"/>
                </a:lnTo>
                <a:lnTo>
                  <a:pt x="298205" y="115696"/>
                </a:lnTo>
                <a:lnTo>
                  <a:pt x="298068" y="114807"/>
                </a:lnTo>
                <a:lnTo>
                  <a:pt x="297941" y="114299"/>
                </a:lnTo>
                <a:lnTo>
                  <a:pt x="297687" y="113791"/>
                </a:lnTo>
                <a:lnTo>
                  <a:pt x="297560" y="113410"/>
                </a:lnTo>
                <a:lnTo>
                  <a:pt x="297179" y="113029"/>
                </a:lnTo>
                <a:lnTo>
                  <a:pt x="296798" y="112902"/>
                </a:lnTo>
                <a:lnTo>
                  <a:pt x="296417" y="112648"/>
                </a:lnTo>
                <a:lnTo>
                  <a:pt x="296036" y="112521"/>
                </a:lnTo>
                <a:close/>
              </a:path>
              <a:path w="302259" h="131445">
                <a:moveTo>
                  <a:pt x="293076" y="51307"/>
                </a:moveTo>
                <a:lnTo>
                  <a:pt x="269239" y="51307"/>
                </a:lnTo>
                <a:lnTo>
                  <a:pt x="275335" y="53593"/>
                </a:lnTo>
                <a:lnTo>
                  <a:pt x="279526" y="58165"/>
                </a:lnTo>
                <a:lnTo>
                  <a:pt x="283590" y="62737"/>
                </a:lnTo>
                <a:lnTo>
                  <a:pt x="285267" y="68325"/>
                </a:lnTo>
                <a:lnTo>
                  <a:pt x="285368" y="77215"/>
                </a:lnTo>
                <a:lnTo>
                  <a:pt x="302132" y="77215"/>
                </a:lnTo>
                <a:lnTo>
                  <a:pt x="302132" y="73532"/>
                </a:lnTo>
                <a:lnTo>
                  <a:pt x="301370" y="68325"/>
                </a:lnTo>
                <a:lnTo>
                  <a:pt x="299846" y="63499"/>
                </a:lnTo>
                <a:lnTo>
                  <a:pt x="298322" y="58800"/>
                </a:lnTo>
                <a:lnTo>
                  <a:pt x="296036" y="54609"/>
                </a:lnTo>
                <a:lnTo>
                  <a:pt x="293076" y="51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251305" y="6955535"/>
            <a:ext cx="391160" cy="125730"/>
          </a:xfrm>
          <a:custGeom>
            <a:avLst/>
            <a:gdLst/>
            <a:ahLst/>
            <a:cxnLst/>
            <a:rect l="l" t="t" r="r" b="b"/>
            <a:pathLst>
              <a:path w="391159" h="125729">
                <a:moveTo>
                  <a:pt x="10159" y="34543"/>
                </a:moveTo>
                <a:lnTo>
                  <a:pt x="4698" y="34543"/>
                </a:lnTo>
                <a:lnTo>
                  <a:pt x="3682" y="34670"/>
                </a:lnTo>
                <a:lnTo>
                  <a:pt x="2031" y="34924"/>
                </a:lnTo>
                <a:lnTo>
                  <a:pt x="761" y="35432"/>
                </a:lnTo>
                <a:lnTo>
                  <a:pt x="380" y="35813"/>
                </a:lnTo>
                <a:lnTo>
                  <a:pt x="253" y="36194"/>
                </a:lnTo>
                <a:lnTo>
                  <a:pt x="126" y="36321"/>
                </a:lnTo>
                <a:lnTo>
                  <a:pt x="0" y="122046"/>
                </a:lnTo>
                <a:lnTo>
                  <a:pt x="2158" y="123443"/>
                </a:lnTo>
                <a:lnTo>
                  <a:pt x="3048" y="123697"/>
                </a:lnTo>
                <a:lnTo>
                  <a:pt x="5206" y="123951"/>
                </a:lnTo>
                <a:lnTo>
                  <a:pt x="11302" y="123951"/>
                </a:lnTo>
                <a:lnTo>
                  <a:pt x="16636" y="62610"/>
                </a:lnTo>
                <a:lnTo>
                  <a:pt x="21208" y="57276"/>
                </a:lnTo>
                <a:lnTo>
                  <a:pt x="25526" y="53339"/>
                </a:lnTo>
                <a:lnTo>
                  <a:pt x="32379" y="48513"/>
                </a:lnTo>
                <a:lnTo>
                  <a:pt x="14985" y="48513"/>
                </a:lnTo>
                <a:lnTo>
                  <a:pt x="14858" y="36448"/>
                </a:lnTo>
                <a:lnTo>
                  <a:pt x="14604" y="36194"/>
                </a:lnTo>
                <a:lnTo>
                  <a:pt x="14350" y="35813"/>
                </a:lnTo>
                <a:lnTo>
                  <a:pt x="13969" y="35432"/>
                </a:lnTo>
                <a:lnTo>
                  <a:pt x="12953" y="34924"/>
                </a:lnTo>
                <a:lnTo>
                  <a:pt x="12191" y="34797"/>
                </a:lnTo>
                <a:lnTo>
                  <a:pt x="10159" y="34543"/>
                </a:lnTo>
                <a:close/>
              </a:path>
              <a:path w="391159" h="125729">
                <a:moveTo>
                  <a:pt x="71134" y="46481"/>
                </a:moveTo>
                <a:lnTo>
                  <a:pt x="44196" y="46481"/>
                </a:lnTo>
                <a:lnTo>
                  <a:pt x="46862" y="47116"/>
                </a:lnTo>
                <a:lnTo>
                  <a:pt x="49148" y="48132"/>
                </a:lnTo>
                <a:lnTo>
                  <a:pt x="51434" y="49275"/>
                </a:lnTo>
                <a:lnTo>
                  <a:pt x="53212" y="50926"/>
                </a:lnTo>
                <a:lnTo>
                  <a:pt x="54736" y="53085"/>
                </a:lnTo>
                <a:lnTo>
                  <a:pt x="56260" y="55117"/>
                </a:lnTo>
                <a:lnTo>
                  <a:pt x="57403" y="57657"/>
                </a:lnTo>
                <a:lnTo>
                  <a:pt x="58038" y="60578"/>
                </a:lnTo>
                <a:lnTo>
                  <a:pt x="58800" y="63499"/>
                </a:lnTo>
                <a:lnTo>
                  <a:pt x="59181" y="66674"/>
                </a:lnTo>
                <a:lnTo>
                  <a:pt x="59308" y="122046"/>
                </a:lnTo>
                <a:lnTo>
                  <a:pt x="59562" y="122427"/>
                </a:lnTo>
                <a:lnTo>
                  <a:pt x="60198" y="123062"/>
                </a:lnTo>
                <a:lnTo>
                  <a:pt x="60832" y="123316"/>
                </a:lnTo>
                <a:lnTo>
                  <a:pt x="61467" y="123443"/>
                </a:lnTo>
                <a:lnTo>
                  <a:pt x="62356" y="123697"/>
                </a:lnTo>
                <a:lnTo>
                  <a:pt x="64642" y="123951"/>
                </a:lnTo>
                <a:lnTo>
                  <a:pt x="70484" y="123951"/>
                </a:lnTo>
                <a:lnTo>
                  <a:pt x="72643" y="123697"/>
                </a:lnTo>
                <a:lnTo>
                  <a:pt x="73532" y="123443"/>
                </a:lnTo>
                <a:lnTo>
                  <a:pt x="74167" y="123316"/>
                </a:lnTo>
                <a:lnTo>
                  <a:pt x="75946" y="121665"/>
                </a:lnTo>
                <a:lnTo>
                  <a:pt x="75946" y="62610"/>
                </a:lnTo>
                <a:lnTo>
                  <a:pt x="80644" y="57276"/>
                </a:lnTo>
                <a:lnTo>
                  <a:pt x="84835" y="53339"/>
                </a:lnTo>
                <a:lnTo>
                  <a:pt x="88773" y="50672"/>
                </a:lnTo>
                <a:lnTo>
                  <a:pt x="89985" y="49783"/>
                </a:lnTo>
                <a:lnTo>
                  <a:pt x="72643" y="49783"/>
                </a:lnTo>
                <a:lnTo>
                  <a:pt x="71627" y="47243"/>
                </a:lnTo>
                <a:lnTo>
                  <a:pt x="71134" y="46481"/>
                </a:lnTo>
                <a:close/>
              </a:path>
              <a:path w="391159" h="125729">
                <a:moveTo>
                  <a:pt x="130608" y="46481"/>
                </a:moveTo>
                <a:lnTo>
                  <a:pt x="103504" y="46481"/>
                </a:lnTo>
                <a:lnTo>
                  <a:pt x="106171" y="47116"/>
                </a:lnTo>
                <a:lnTo>
                  <a:pt x="108457" y="48132"/>
                </a:lnTo>
                <a:lnTo>
                  <a:pt x="110743" y="49275"/>
                </a:lnTo>
                <a:lnTo>
                  <a:pt x="112648" y="50926"/>
                </a:lnTo>
                <a:lnTo>
                  <a:pt x="114173" y="53085"/>
                </a:lnTo>
                <a:lnTo>
                  <a:pt x="115696" y="55117"/>
                </a:lnTo>
                <a:lnTo>
                  <a:pt x="116712" y="57657"/>
                </a:lnTo>
                <a:lnTo>
                  <a:pt x="117348" y="60578"/>
                </a:lnTo>
                <a:lnTo>
                  <a:pt x="118109" y="63499"/>
                </a:lnTo>
                <a:lnTo>
                  <a:pt x="118363" y="66674"/>
                </a:lnTo>
                <a:lnTo>
                  <a:pt x="118490" y="122046"/>
                </a:lnTo>
                <a:lnTo>
                  <a:pt x="119506" y="123062"/>
                </a:lnTo>
                <a:lnTo>
                  <a:pt x="120141" y="123316"/>
                </a:lnTo>
                <a:lnTo>
                  <a:pt x="120776" y="123443"/>
                </a:lnTo>
                <a:lnTo>
                  <a:pt x="121665" y="123697"/>
                </a:lnTo>
                <a:lnTo>
                  <a:pt x="123825" y="123951"/>
                </a:lnTo>
                <a:lnTo>
                  <a:pt x="129921" y="123951"/>
                </a:lnTo>
                <a:lnTo>
                  <a:pt x="135153" y="62610"/>
                </a:lnTo>
                <a:lnTo>
                  <a:pt x="134746" y="59054"/>
                </a:lnTo>
                <a:lnTo>
                  <a:pt x="133730" y="54736"/>
                </a:lnTo>
                <a:lnTo>
                  <a:pt x="132587" y="50545"/>
                </a:lnTo>
                <a:lnTo>
                  <a:pt x="130809" y="46735"/>
                </a:lnTo>
                <a:lnTo>
                  <a:pt x="130608" y="46481"/>
                </a:lnTo>
                <a:close/>
              </a:path>
              <a:path w="391159" h="125729">
                <a:moveTo>
                  <a:pt x="109854" y="33273"/>
                </a:moveTo>
                <a:lnTo>
                  <a:pt x="101473" y="33273"/>
                </a:lnTo>
                <a:lnTo>
                  <a:pt x="99059" y="33527"/>
                </a:lnTo>
                <a:lnTo>
                  <a:pt x="96646" y="34162"/>
                </a:lnTo>
                <a:lnTo>
                  <a:pt x="94233" y="34670"/>
                </a:lnTo>
                <a:lnTo>
                  <a:pt x="72643" y="49783"/>
                </a:lnTo>
                <a:lnTo>
                  <a:pt x="89985" y="49783"/>
                </a:lnTo>
                <a:lnTo>
                  <a:pt x="92582" y="47878"/>
                </a:lnTo>
                <a:lnTo>
                  <a:pt x="96519" y="46481"/>
                </a:lnTo>
                <a:lnTo>
                  <a:pt x="130608" y="46481"/>
                </a:lnTo>
                <a:lnTo>
                  <a:pt x="127914" y="43052"/>
                </a:lnTo>
                <a:lnTo>
                  <a:pt x="125983" y="40512"/>
                </a:lnTo>
                <a:lnTo>
                  <a:pt x="122681" y="37972"/>
                </a:lnTo>
                <a:lnTo>
                  <a:pt x="118744" y="36067"/>
                </a:lnTo>
                <a:lnTo>
                  <a:pt x="114680" y="34162"/>
                </a:lnTo>
                <a:lnTo>
                  <a:pt x="109854" y="33273"/>
                </a:lnTo>
                <a:close/>
              </a:path>
              <a:path w="391159" h="125729">
                <a:moveTo>
                  <a:pt x="48386" y="33273"/>
                </a:moveTo>
                <a:lnTo>
                  <a:pt x="39623" y="33273"/>
                </a:lnTo>
                <a:lnTo>
                  <a:pt x="34798" y="34416"/>
                </a:lnTo>
                <a:lnTo>
                  <a:pt x="29971" y="36829"/>
                </a:lnTo>
                <a:lnTo>
                  <a:pt x="25146" y="39369"/>
                </a:lnTo>
                <a:lnTo>
                  <a:pt x="20192" y="43179"/>
                </a:lnTo>
                <a:lnTo>
                  <a:pt x="14985" y="48513"/>
                </a:lnTo>
                <a:lnTo>
                  <a:pt x="32379" y="48513"/>
                </a:lnTo>
                <a:lnTo>
                  <a:pt x="33273" y="47878"/>
                </a:lnTo>
                <a:lnTo>
                  <a:pt x="37210" y="46481"/>
                </a:lnTo>
                <a:lnTo>
                  <a:pt x="71134" y="46481"/>
                </a:lnTo>
                <a:lnTo>
                  <a:pt x="70230" y="45084"/>
                </a:lnTo>
                <a:lnTo>
                  <a:pt x="68579" y="43052"/>
                </a:lnTo>
                <a:lnTo>
                  <a:pt x="67055" y="41020"/>
                </a:lnTo>
                <a:lnTo>
                  <a:pt x="65023" y="39242"/>
                </a:lnTo>
                <a:lnTo>
                  <a:pt x="62737" y="37845"/>
                </a:lnTo>
                <a:lnTo>
                  <a:pt x="60451" y="36321"/>
                </a:lnTo>
                <a:lnTo>
                  <a:pt x="57784" y="35178"/>
                </a:lnTo>
                <a:lnTo>
                  <a:pt x="54736" y="34416"/>
                </a:lnTo>
                <a:lnTo>
                  <a:pt x="51815" y="33654"/>
                </a:lnTo>
                <a:lnTo>
                  <a:pt x="48386" y="33273"/>
                </a:lnTo>
                <a:close/>
              </a:path>
              <a:path w="391159" h="125729">
                <a:moveTo>
                  <a:pt x="229102" y="45719"/>
                </a:moveTo>
                <a:lnTo>
                  <a:pt x="199516" y="45719"/>
                </a:lnTo>
                <a:lnTo>
                  <a:pt x="202818" y="46100"/>
                </a:lnTo>
                <a:lnTo>
                  <a:pt x="205485" y="46989"/>
                </a:lnTo>
                <a:lnTo>
                  <a:pt x="215518" y="56895"/>
                </a:lnTo>
                <a:lnTo>
                  <a:pt x="216280" y="59308"/>
                </a:lnTo>
                <a:lnTo>
                  <a:pt x="216534" y="62229"/>
                </a:lnTo>
                <a:lnTo>
                  <a:pt x="216534" y="71881"/>
                </a:lnTo>
                <a:lnTo>
                  <a:pt x="196976" y="71881"/>
                </a:lnTo>
                <a:lnTo>
                  <a:pt x="190500" y="72516"/>
                </a:lnTo>
                <a:lnTo>
                  <a:pt x="158241" y="94995"/>
                </a:lnTo>
                <a:lnTo>
                  <a:pt x="158241" y="103758"/>
                </a:lnTo>
                <a:lnTo>
                  <a:pt x="159003" y="107314"/>
                </a:lnTo>
                <a:lnTo>
                  <a:pt x="162051" y="113664"/>
                </a:lnTo>
                <a:lnTo>
                  <a:pt x="164210" y="116331"/>
                </a:lnTo>
                <a:lnTo>
                  <a:pt x="167004" y="118490"/>
                </a:lnTo>
                <a:lnTo>
                  <a:pt x="169671" y="120649"/>
                </a:lnTo>
                <a:lnTo>
                  <a:pt x="172973" y="122300"/>
                </a:lnTo>
                <a:lnTo>
                  <a:pt x="180848" y="124586"/>
                </a:lnTo>
                <a:lnTo>
                  <a:pt x="185165" y="125221"/>
                </a:lnTo>
                <a:lnTo>
                  <a:pt x="195452" y="125221"/>
                </a:lnTo>
                <a:lnTo>
                  <a:pt x="200532" y="124078"/>
                </a:lnTo>
                <a:lnTo>
                  <a:pt x="210438" y="119760"/>
                </a:lnTo>
                <a:lnTo>
                  <a:pt x="214883" y="116712"/>
                </a:lnTo>
                <a:lnTo>
                  <a:pt x="218440" y="113156"/>
                </a:lnTo>
                <a:lnTo>
                  <a:pt x="187198" y="113156"/>
                </a:lnTo>
                <a:lnTo>
                  <a:pt x="183006" y="111886"/>
                </a:lnTo>
                <a:lnTo>
                  <a:pt x="176910" y="106806"/>
                </a:lnTo>
                <a:lnTo>
                  <a:pt x="175386" y="103377"/>
                </a:lnTo>
                <a:lnTo>
                  <a:pt x="175386" y="96392"/>
                </a:lnTo>
                <a:lnTo>
                  <a:pt x="175894" y="94233"/>
                </a:lnTo>
                <a:lnTo>
                  <a:pt x="177037" y="92201"/>
                </a:lnTo>
                <a:lnTo>
                  <a:pt x="178053" y="90296"/>
                </a:lnTo>
                <a:lnTo>
                  <a:pt x="190373" y="84073"/>
                </a:lnTo>
                <a:lnTo>
                  <a:pt x="193675" y="83311"/>
                </a:lnTo>
                <a:lnTo>
                  <a:pt x="197738" y="82930"/>
                </a:lnTo>
                <a:lnTo>
                  <a:pt x="233171" y="82930"/>
                </a:lnTo>
                <a:lnTo>
                  <a:pt x="233136" y="59308"/>
                </a:lnTo>
                <a:lnTo>
                  <a:pt x="232536" y="54990"/>
                </a:lnTo>
                <a:lnTo>
                  <a:pt x="229996" y="47116"/>
                </a:lnTo>
                <a:lnTo>
                  <a:pt x="229102" y="45719"/>
                </a:lnTo>
                <a:close/>
              </a:path>
              <a:path w="391159" h="125729">
                <a:moveTo>
                  <a:pt x="233171" y="112775"/>
                </a:moveTo>
                <a:lnTo>
                  <a:pt x="218821" y="112775"/>
                </a:lnTo>
                <a:lnTo>
                  <a:pt x="218821" y="121919"/>
                </a:lnTo>
                <a:lnTo>
                  <a:pt x="219075" y="122554"/>
                </a:lnTo>
                <a:lnTo>
                  <a:pt x="219582" y="122935"/>
                </a:lnTo>
                <a:lnTo>
                  <a:pt x="219963" y="123316"/>
                </a:lnTo>
                <a:lnTo>
                  <a:pt x="220725" y="123570"/>
                </a:lnTo>
                <a:lnTo>
                  <a:pt x="221868" y="123697"/>
                </a:lnTo>
                <a:lnTo>
                  <a:pt x="222884" y="123951"/>
                </a:lnTo>
                <a:lnTo>
                  <a:pt x="229234" y="123951"/>
                </a:lnTo>
                <a:lnTo>
                  <a:pt x="230123" y="123697"/>
                </a:lnTo>
                <a:lnTo>
                  <a:pt x="231139" y="123570"/>
                </a:lnTo>
                <a:lnTo>
                  <a:pt x="231901" y="123316"/>
                </a:lnTo>
                <a:lnTo>
                  <a:pt x="232917" y="122554"/>
                </a:lnTo>
                <a:lnTo>
                  <a:pt x="233171" y="121919"/>
                </a:lnTo>
                <a:lnTo>
                  <a:pt x="233171" y="112775"/>
                </a:lnTo>
                <a:close/>
              </a:path>
              <a:path w="391159" h="125729">
                <a:moveTo>
                  <a:pt x="233171" y="82930"/>
                </a:moveTo>
                <a:lnTo>
                  <a:pt x="216534" y="82930"/>
                </a:lnTo>
                <a:lnTo>
                  <a:pt x="216534" y="100710"/>
                </a:lnTo>
                <a:lnTo>
                  <a:pt x="212471" y="104901"/>
                </a:lnTo>
                <a:lnTo>
                  <a:pt x="208533" y="108076"/>
                </a:lnTo>
                <a:lnTo>
                  <a:pt x="204723" y="110108"/>
                </a:lnTo>
                <a:lnTo>
                  <a:pt x="201040" y="112140"/>
                </a:lnTo>
                <a:lnTo>
                  <a:pt x="196976" y="113156"/>
                </a:lnTo>
                <a:lnTo>
                  <a:pt x="218440" y="113156"/>
                </a:lnTo>
                <a:lnTo>
                  <a:pt x="218821" y="112775"/>
                </a:lnTo>
                <a:lnTo>
                  <a:pt x="233171" y="112775"/>
                </a:lnTo>
                <a:lnTo>
                  <a:pt x="233171" y="82930"/>
                </a:lnTo>
                <a:close/>
              </a:path>
              <a:path w="391159" h="125729">
                <a:moveTo>
                  <a:pt x="203834" y="33273"/>
                </a:moveTo>
                <a:lnTo>
                  <a:pt x="193675" y="33273"/>
                </a:lnTo>
                <a:lnTo>
                  <a:pt x="190246" y="33527"/>
                </a:lnTo>
                <a:lnTo>
                  <a:pt x="186816" y="34162"/>
                </a:lnTo>
                <a:lnTo>
                  <a:pt x="183387" y="34670"/>
                </a:lnTo>
                <a:lnTo>
                  <a:pt x="180212" y="35432"/>
                </a:lnTo>
                <a:lnTo>
                  <a:pt x="174371" y="37210"/>
                </a:lnTo>
                <a:lnTo>
                  <a:pt x="171830" y="38226"/>
                </a:lnTo>
                <a:lnTo>
                  <a:pt x="169544" y="39369"/>
                </a:lnTo>
                <a:lnTo>
                  <a:pt x="167258" y="40385"/>
                </a:lnTo>
                <a:lnTo>
                  <a:pt x="165734" y="41401"/>
                </a:lnTo>
                <a:lnTo>
                  <a:pt x="163956" y="42925"/>
                </a:lnTo>
                <a:lnTo>
                  <a:pt x="163321" y="43814"/>
                </a:lnTo>
                <a:lnTo>
                  <a:pt x="162813" y="45592"/>
                </a:lnTo>
                <a:lnTo>
                  <a:pt x="162813" y="50164"/>
                </a:lnTo>
                <a:lnTo>
                  <a:pt x="165607" y="54355"/>
                </a:lnTo>
                <a:lnTo>
                  <a:pt x="166877" y="54355"/>
                </a:lnTo>
                <a:lnTo>
                  <a:pt x="168148" y="53847"/>
                </a:lnTo>
                <a:lnTo>
                  <a:pt x="171450" y="52069"/>
                </a:lnTo>
                <a:lnTo>
                  <a:pt x="173481" y="51053"/>
                </a:lnTo>
                <a:lnTo>
                  <a:pt x="176021" y="50037"/>
                </a:lnTo>
                <a:lnTo>
                  <a:pt x="178434" y="48894"/>
                </a:lnTo>
                <a:lnTo>
                  <a:pt x="181355" y="47878"/>
                </a:lnTo>
                <a:lnTo>
                  <a:pt x="184657" y="46989"/>
                </a:lnTo>
                <a:lnTo>
                  <a:pt x="187832" y="46100"/>
                </a:lnTo>
                <a:lnTo>
                  <a:pt x="191642" y="45719"/>
                </a:lnTo>
                <a:lnTo>
                  <a:pt x="229102" y="45719"/>
                </a:lnTo>
                <a:lnTo>
                  <a:pt x="227964" y="43941"/>
                </a:lnTo>
                <a:lnTo>
                  <a:pt x="225171" y="41274"/>
                </a:lnTo>
                <a:lnTo>
                  <a:pt x="222250" y="38607"/>
                </a:lnTo>
                <a:lnTo>
                  <a:pt x="218566" y="36575"/>
                </a:lnTo>
                <a:lnTo>
                  <a:pt x="213994" y="35305"/>
                </a:lnTo>
                <a:lnTo>
                  <a:pt x="209423" y="33908"/>
                </a:lnTo>
                <a:lnTo>
                  <a:pt x="203834" y="33273"/>
                </a:lnTo>
                <a:close/>
              </a:path>
              <a:path w="391159" h="125729">
                <a:moveTo>
                  <a:pt x="274954" y="34543"/>
                </a:moveTo>
                <a:lnTo>
                  <a:pt x="268858" y="34543"/>
                </a:lnTo>
                <a:lnTo>
                  <a:pt x="266700" y="34797"/>
                </a:lnTo>
                <a:lnTo>
                  <a:pt x="265810" y="35051"/>
                </a:lnTo>
                <a:lnTo>
                  <a:pt x="264540" y="35559"/>
                </a:lnTo>
                <a:lnTo>
                  <a:pt x="264159" y="35813"/>
                </a:lnTo>
                <a:lnTo>
                  <a:pt x="263651" y="36575"/>
                </a:lnTo>
                <a:lnTo>
                  <a:pt x="263651" y="122046"/>
                </a:lnTo>
                <a:lnTo>
                  <a:pt x="263905" y="122427"/>
                </a:lnTo>
                <a:lnTo>
                  <a:pt x="264540" y="123062"/>
                </a:lnTo>
                <a:lnTo>
                  <a:pt x="265175" y="123316"/>
                </a:lnTo>
                <a:lnTo>
                  <a:pt x="265810" y="123443"/>
                </a:lnTo>
                <a:lnTo>
                  <a:pt x="266700" y="123697"/>
                </a:lnTo>
                <a:lnTo>
                  <a:pt x="268858" y="123951"/>
                </a:lnTo>
                <a:lnTo>
                  <a:pt x="274954" y="123951"/>
                </a:lnTo>
                <a:lnTo>
                  <a:pt x="280161" y="122046"/>
                </a:lnTo>
                <a:lnTo>
                  <a:pt x="280161" y="36575"/>
                </a:lnTo>
                <a:lnTo>
                  <a:pt x="279653" y="35813"/>
                </a:lnTo>
                <a:lnTo>
                  <a:pt x="279146" y="35559"/>
                </a:lnTo>
                <a:lnTo>
                  <a:pt x="278510" y="35305"/>
                </a:lnTo>
                <a:lnTo>
                  <a:pt x="278002" y="35051"/>
                </a:lnTo>
                <a:lnTo>
                  <a:pt x="277113" y="34797"/>
                </a:lnTo>
                <a:lnTo>
                  <a:pt x="274954" y="34543"/>
                </a:lnTo>
                <a:close/>
              </a:path>
              <a:path w="391159" h="125729">
                <a:moveTo>
                  <a:pt x="275843" y="0"/>
                </a:moveTo>
                <a:lnTo>
                  <a:pt x="267969" y="0"/>
                </a:lnTo>
                <a:lnTo>
                  <a:pt x="265175" y="634"/>
                </a:lnTo>
                <a:lnTo>
                  <a:pt x="262254" y="3301"/>
                </a:lnTo>
                <a:lnTo>
                  <a:pt x="261533" y="5587"/>
                </a:lnTo>
                <a:lnTo>
                  <a:pt x="261492" y="12826"/>
                </a:lnTo>
                <a:lnTo>
                  <a:pt x="262254" y="15239"/>
                </a:lnTo>
                <a:lnTo>
                  <a:pt x="263651" y="16509"/>
                </a:lnTo>
                <a:lnTo>
                  <a:pt x="265175" y="17779"/>
                </a:lnTo>
                <a:lnTo>
                  <a:pt x="267842" y="18414"/>
                </a:lnTo>
                <a:lnTo>
                  <a:pt x="275716" y="18414"/>
                </a:lnTo>
                <a:lnTo>
                  <a:pt x="278510" y="17779"/>
                </a:lnTo>
                <a:lnTo>
                  <a:pt x="281431" y="15112"/>
                </a:lnTo>
                <a:lnTo>
                  <a:pt x="282153" y="12826"/>
                </a:lnTo>
                <a:lnTo>
                  <a:pt x="282193" y="5587"/>
                </a:lnTo>
                <a:lnTo>
                  <a:pt x="281431" y="3174"/>
                </a:lnTo>
                <a:lnTo>
                  <a:pt x="280034" y="1904"/>
                </a:lnTo>
                <a:lnTo>
                  <a:pt x="278510" y="634"/>
                </a:lnTo>
                <a:lnTo>
                  <a:pt x="275843" y="0"/>
                </a:lnTo>
                <a:close/>
              </a:path>
              <a:path w="391159" h="125729">
                <a:moveTo>
                  <a:pt x="322579" y="34543"/>
                </a:moveTo>
                <a:lnTo>
                  <a:pt x="317118" y="34543"/>
                </a:lnTo>
                <a:lnTo>
                  <a:pt x="316102" y="34670"/>
                </a:lnTo>
                <a:lnTo>
                  <a:pt x="314451" y="34924"/>
                </a:lnTo>
                <a:lnTo>
                  <a:pt x="313181" y="35432"/>
                </a:lnTo>
                <a:lnTo>
                  <a:pt x="312800" y="35813"/>
                </a:lnTo>
                <a:lnTo>
                  <a:pt x="312673" y="36194"/>
                </a:lnTo>
                <a:lnTo>
                  <a:pt x="312419" y="36448"/>
                </a:lnTo>
                <a:lnTo>
                  <a:pt x="312419" y="122046"/>
                </a:lnTo>
                <a:lnTo>
                  <a:pt x="312673" y="122427"/>
                </a:lnTo>
                <a:lnTo>
                  <a:pt x="313308" y="123062"/>
                </a:lnTo>
                <a:lnTo>
                  <a:pt x="313943" y="123316"/>
                </a:lnTo>
                <a:lnTo>
                  <a:pt x="314578" y="123443"/>
                </a:lnTo>
                <a:lnTo>
                  <a:pt x="315467" y="123697"/>
                </a:lnTo>
                <a:lnTo>
                  <a:pt x="317626" y="123951"/>
                </a:lnTo>
                <a:lnTo>
                  <a:pt x="323723" y="123951"/>
                </a:lnTo>
                <a:lnTo>
                  <a:pt x="329056" y="62610"/>
                </a:lnTo>
                <a:lnTo>
                  <a:pt x="333628" y="57276"/>
                </a:lnTo>
                <a:lnTo>
                  <a:pt x="338073" y="53339"/>
                </a:lnTo>
                <a:lnTo>
                  <a:pt x="342264" y="50672"/>
                </a:lnTo>
                <a:lnTo>
                  <a:pt x="345503" y="48513"/>
                </a:lnTo>
                <a:lnTo>
                  <a:pt x="327405" y="48513"/>
                </a:lnTo>
                <a:lnTo>
                  <a:pt x="327278" y="36448"/>
                </a:lnTo>
                <a:lnTo>
                  <a:pt x="327025" y="36194"/>
                </a:lnTo>
                <a:lnTo>
                  <a:pt x="326771" y="35813"/>
                </a:lnTo>
                <a:lnTo>
                  <a:pt x="326389" y="35432"/>
                </a:lnTo>
                <a:lnTo>
                  <a:pt x="325373" y="34924"/>
                </a:lnTo>
                <a:lnTo>
                  <a:pt x="324611" y="34797"/>
                </a:lnTo>
                <a:lnTo>
                  <a:pt x="322579" y="34543"/>
                </a:lnTo>
                <a:close/>
              </a:path>
              <a:path w="391159" h="125729">
                <a:moveTo>
                  <a:pt x="385995" y="46481"/>
                </a:moveTo>
                <a:lnTo>
                  <a:pt x="358012" y="46481"/>
                </a:lnTo>
                <a:lnTo>
                  <a:pt x="360933" y="47116"/>
                </a:lnTo>
                <a:lnTo>
                  <a:pt x="363346" y="48132"/>
                </a:lnTo>
                <a:lnTo>
                  <a:pt x="374268" y="122046"/>
                </a:lnTo>
                <a:lnTo>
                  <a:pt x="374523" y="122427"/>
                </a:lnTo>
                <a:lnTo>
                  <a:pt x="379475" y="123951"/>
                </a:lnTo>
                <a:lnTo>
                  <a:pt x="385571" y="123951"/>
                </a:lnTo>
                <a:lnTo>
                  <a:pt x="387730" y="123697"/>
                </a:lnTo>
                <a:lnTo>
                  <a:pt x="388492" y="123443"/>
                </a:lnTo>
                <a:lnTo>
                  <a:pt x="389127" y="123316"/>
                </a:lnTo>
                <a:lnTo>
                  <a:pt x="389762" y="123062"/>
                </a:lnTo>
                <a:lnTo>
                  <a:pt x="390271" y="122681"/>
                </a:lnTo>
                <a:lnTo>
                  <a:pt x="390525" y="122427"/>
                </a:lnTo>
                <a:lnTo>
                  <a:pt x="390778" y="122046"/>
                </a:lnTo>
                <a:lnTo>
                  <a:pt x="390715" y="62610"/>
                </a:lnTo>
                <a:lnTo>
                  <a:pt x="390271" y="59054"/>
                </a:lnTo>
                <a:lnTo>
                  <a:pt x="389254" y="54736"/>
                </a:lnTo>
                <a:lnTo>
                  <a:pt x="388111" y="50545"/>
                </a:lnTo>
                <a:lnTo>
                  <a:pt x="386206" y="46735"/>
                </a:lnTo>
                <a:lnTo>
                  <a:pt x="385995" y="46481"/>
                </a:lnTo>
                <a:close/>
              </a:path>
              <a:path w="391159" h="125729">
                <a:moveTo>
                  <a:pt x="364362" y="33273"/>
                </a:moveTo>
                <a:lnTo>
                  <a:pt x="353059" y="33273"/>
                </a:lnTo>
                <a:lnTo>
                  <a:pt x="347852" y="34416"/>
                </a:lnTo>
                <a:lnTo>
                  <a:pt x="342773" y="36829"/>
                </a:lnTo>
                <a:lnTo>
                  <a:pt x="337692" y="39369"/>
                </a:lnTo>
                <a:lnTo>
                  <a:pt x="332612" y="43179"/>
                </a:lnTo>
                <a:lnTo>
                  <a:pt x="327405" y="48513"/>
                </a:lnTo>
                <a:lnTo>
                  <a:pt x="345503" y="48513"/>
                </a:lnTo>
                <a:lnTo>
                  <a:pt x="346455" y="47878"/>
                </a:lnTo>
                <a:lnTo>
                  <a:pt x="350646" y="46481"/>
                </a:lnTo>
                <a:lnTo>
                  <a:pt x="385995" y="46481"/>
                </a:lnTo>
                <a:lnTo>
                  <a:pt x="383666" y="43687"/>
                </a:lnTo>
                <a:lnTo>
                  <a:pt x="381126" y="40512"/>
                </a:lnTo>
                <a:lnTo>
                  <a:pt x="377698" y="37972"/>
                </a:lnTo>
                <a:lnTo>
                  <a:pt x="373633" y="36067"/>
                </a:lnTo>
                <a:lnTo>
                  <a:pt x="369442" y="34162"/>
                </a:lnTo>
                <a:lnTo>
                  <a:pt x="364362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726158" y="6955535"/>
            <a:ext cx="399923" cy="12522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204693" y="6955535"/>
            <a:ext cx="108076" cy="1252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381986" y="6949440"/>
            <a:ext cx="268605" cy="131445"/>
          </a:xfrm>
          <a:custGeom>
            <a:avLst/>
            <a:gdLst/>
            <a:ahLst/>
            <a:cxnLst/>
            <a:rect l="l" t="t" r="r" b="b"/>
            <a:pathLst>
              <a:path w="268605" h="131445">
                <a:moveTo>
                  <a:pt x="32892" y="53847"/>
                </a:moveTo>
                <a:lnTo>
                  <a:pt x="16128" y="53847"/>
                </a:lnTo>
                <a:lnTo>
                  <a:pt x="16128" y="107568"/>
                </a:lnTo>
                <a:lnTo>
                  <a:pt x="38100" y="131063"/>
                </a:lnTo>
                <a:lnTo>
                  <a:pt x="45973" y="131063"/>
                </a:lnTo>
                <a:lnTo>
                  <a:pt x="47498" y="130809"/>
                </a:lnTo>
                <a:lnTo>
                  <a:pt x="49021" y="130682"/>
                </a:lnTo>
                <a:lnTo>
                  <a:pt x="50546" y="130428"/>
                </a:lnTo>
                <a:lnTo>
                  <a:pt x="53340" y="129920"/>
                </a:lnTo>
                <a:lnTo>
                  <a:pt x="54482" y="129539"/>
                </a:lnTo>
                <a:lnTo>
                  <a:pt x="55625" y="129031"/>
                </a:lnTo>
                <a:lnTo>
                  <a:pt x="56642" y="128650"/>
                </a:lnTo>
                <a:lnTo>
                  <a:pt x="59690" y="122935"/>
                </a:lnTo>
                <a:lnTo>
                  <a:pt x="59690" y="120014"/>
                </a:lnTo>
                <a:lnTo>
                  <a:pt x="59562" y="118998"/>
                </a:lnTo>
                <a:lnTo>
                  <a:pt x="59385" y="117982"/>
                </a:lnTo>
                <a:lnTo>
                  <a:pt x="40894" y="117982"/>
                </a:lnTo>
                <a:lnTo>
                  <a:pt x="37592" y="116585"/>
                </a:lnTo>
                <a:lnTo>
                  <a:pt x="35686" y="113537"/>
                </a:lnTo>
                <a:lnTo>
                  <a:pt x="33781" y="110616"/>
                </a:lnTo>
                <a:lnTo>
                  <a:pt x="32892" y="106298"/>
                </a:lnTo>
                <a:lnTo>
                  <a:pt x="32892" y="53847"/>
                </a:lnTo>
                <a:close/>
              </a:path>
              <a:path w="268605" h="131445">
                <a:moveTo>
                  <a:pt x="58038" y="115442"/>
                </a:moveTo>
                <a:lnTo>
                  <a:pt x="56769" y="115442"/>
                </a:lnTo>
                <a:lnTo>
                  <a:pt x="56133" y="115569"/>
                </a:lnTo>
                <a:lnTo>
                  <a:pt x="54863" y="116077"/>
                </a:lnTo>
                <a:lnTo>
                  <a:pt x="53975" y="116331"/>
                </a:lnTo>
                <a:lnTo>
                  <a:pt x="53085" y="116712"/>
                </a:lnTo>
                <a:lnTo>
                  <a:pt x="52069" y="116966"/>
                </a:lnTo>
                <a:lnTo>
                  <a:pt x="51053" y="117347"/>
                </a:lnTo>
                <a:lnTo>
                  <a:pt x="49783" y="117601"/>
                </a:lnTo>
                <a:lnTo>
                  <a:pt x="48640" y="117855"/>
                </a:lnTo>
                <a:lnTo>
                  <a:pt x="47244" y="117982"/>
                </a:lnTo>
                <a:lnTo>
                  <a:pt x="59385" y="117982"/>
                </a:lnTo>
                <a:lnTo>
                  <a:pt x="59181" y="116966"/>
                </a:lnTo>
                <a:lnTo>
                  <a:pt x="59054" y="116458"/>
                </a:lnTo>
                <a:lnTo>
                  <a:pt x="58800" y="116077"/>
                </a:lnTo>
                <a:lnTo>
                  <a:pt x="58292" y="115569"/>
                </a:lnTo>
                <a:lnTo>
                  <a:pt x="58038" y="115442"/>
                </a:lnTo>
                <a:close/>
              </a:path>
              <a:path w="268605" h="131445">
                <a:moveTo>
                  <a:pt x="56896" y="41020"/>
                </a:moveTo>
                <a:lnTo>
                  <a:pt x="2921" y="41020"/>
                </a:lnTo>
                <a:lnTo>
                  <a:pt x="2412" y="41147"/>
                </a:lnTo>
                <a:lnTo>
                  <a:pt x="2031" y="41401"/>
                </a:lnTo>
                <a:lnTo>
                  <a:pt x="1523" y="41655"/>
                </a:lnTo>
                <a:lnTo>
                  <a:pt x="1269" y="42036"/>
                </a:lnTo>
                <a:lnTo>
                  <a:pt x="1015" y="42544"/>
                </a:lnTo>
                <a:lnTo>
                  <a:pt x="634" y="43052"/>
                </a:lnTo>
                <a:lnTo>
                  <a:pt x="507" y="43687"/>
                </a:lnTo>
                <a:lnTo>
                  <a:pt x="253" y="44576"/>
                </a:lnTo>
                <a:lnTo>
                  <a:pt x="126" y="45338"/>
                </a:lnTo>
                <a:lnTo>
                  <a:pt x="0" y="49783"/>
                </a:lnTo>
                <a:lnTo>
                  <a:pt x="380" y="51307"/>
                </a:lnTo>
                <a:lnTo>
                  <a:pt x="1015" y="52323"/>
                </a:lnTo>
                <a:lnTo>
                  <a:pt x="1523" y="53339"/>
                </a:lnTo>
                <a:lnTo>
                  <a:pt x="2412" y="53847"/>
                </a:lnTo>
                <a:lnTo>
                  <a:pt x="57276" y="53847"/>
                </a:lnTo>
                <a:lnTo>
                  <a:pt x="58165" y="53339"/>
                </a:lnTo>
                <a:lnTo>
                  <a:pt x="58800" y="52323"/>
                </a:lnTo>
                <a:lnTo>
                  <a:pt x="59308" y="51307"/>
                </a:lnTo>
                <a:lnTo>
                  <a:pt x="59690" y="49783"/>
                </a:lnTo>
                <a:lnTo>
                  <a:pt x="59690" y="46354"/>
                </a:lnTo>
                <a:lnTo>
                  <a:pt x="57276" y="41147"/>
                </a:lnTo>
                <a:lnTo>
                  <a:pt x="56896" y="41020"/>
                </a:lnTo>
                <a:close/>
              </a:path>
              <a:path w="268605" h="131445">
                <a:moveTo>
                  <a:pt x="26161" y="18160"/>
                </a:moveTo>
                <a:lnTo>
                  <a:pt x="22859" y="18160"/>
                </a:lnTo>
                <a:lnTo>
                  <a:pt x="21462" y="18287"/>
                </a:lnTo>
                <a:lnTo>
                  <a:pt x="19303" y="18541"/>
                </a:lnTo>
                <a:lnTo>
                  <a:pt x="18542" y="18668"/>
                </a:lnTo>
                <a:lnTo>
                  <a:pt x="17779" y="19049"/>
                </a:lnTo>
                <a:lnTo>
                  <a:pt x="17144" y="19303"/>
                </a:lnTo>
                <a:lnTo>
                  <a:pt x="16763" y="19557"/>
                </a:lnTo>
                <a:lnTo>
                  <a:pt x="16255" y="20319"/>
                </a:lnTo>
                <a:lnTo>
                  <a:pt x="16128" y="41020"/>
                </a:lnTo>
                <a:lnTo>
                  <a:pt x="32892" y="41020"/>
                </a:lnTo>
                <a:lnTo>
                  <a:pt x="32765" y="20319"/>
                </a:lnTo>
                <a:lnTo>
                  <a:pt x="32257" y="19557"/>
                </a:lnTo>
                <a:lnTo>
                  <a:pt x="31750" y="19303"/>
                </a:lnTo>
                <a:lnTo>
                  <a:pt x="31115" y="19049"/>
                </a:lnTo>
                <a:lnTo>
                  <a:pt x="30606" y="18668"/>
                </a:lnTo>
                <a:lnTo>
                  <a:pt x="29717" y="18541"/>
                </a:lnTo>
                <a:lnTo>
                  <a:pt x="27558" y="18287"/>
                </a:lnTo>
                <a:lnTo>
                  <a:pt x="26161" y="18160"/>
                </a:lnTo>
                <a:close/>
              </a:path>
              <a:path w="268605" h="131445">
                <a:moveTo>
                  <a:pt x="92201" y="0"/>
                </a:moveTo>
                <a:lnTo>
                  <a:pt x="86105" y="0"/>
                </a:lnTo>
                <a:lnTo>
                  <a:pt x="83946" y="253"/>
                </a:lnTo>
                <a:lnTo>
                  <a:pt x="83057" y="507"/>
                </a:lnTo>
                <a:lnTo>
                  <a:pt x="81787" y="1015"/>
                </a:lnTo>
                <a:lnTo>
                  <a:pt x="81406" y="1269"/>
                </a:lnTo>
                <a:lnTo>
                  <a:pt x="80898" y="2031"/>
                </a:lnTo>
                <a:lnTo>
                  <a:pt x="80898" y="128142"/>
                </a:lnTo>
                <a:lnTo>
                  <a:pt x="81152" y="128523"/>
                </a:lnTo>
                <a:lnTo>
                  <a:pt x="81787" y="129158"/>
                </a:lnTo>
                <a:lnTo>
                  <a:pt x="82423" y="129412"/>
                </a:lnTo>
                <a:lnTo>
                  <a:pt x="83057" y="129539"/>
                </a:lnTo>
                <a:lnTo>
                  <a:pt x="83946" y="129793"/>
                </a:lnTo>
                <a:lnTo>
                  <a:pt x="86105" y="130047"/>
                </a:lnTo>
                <a:lnTo>
                  <a:pt x="92201" y="130047"/>
                </a:lnTo>
                <a:lnTo>
                  <a:pt x="97535" y="68706"/>
                </a:lnTo>
                <a:lnTo>
                  <a:pt x="102107" y="63372"/>
                </a:lnTo>
                <a:lnTo>
                  <a:pt x="106552" y="59435"/>
                </a:lnTo>
                <a:lnTo>
                  <a:pt x="110744" y="56768"/>
                </a:lnTo>
                <a:lnTo>
                  <a:pt x="114934" y="53974"/>
                </a:lnTo>
                <a:lnTo>
                  <a:pt x="117601" y="53085"/>
                </a:lnTo>
                <a:lnTo>
                  <a:pt x="97535" y="53085"/>
                </a:lnTo>
                <a:lnTo>
                  <a:pt x="97408" y="2031"/>
                </a:lnTo>
                <a:lnTo>
                  <a:pt x="96900" y="1269"/>
                </a:lnTo>
                <a:lnTo>
                  <a:pt x="96392" y="1015"/>
                </a:lnTo>
                <a:lnTo>
                  <a:pt x="95757" y="761"/>
                </a:lnTo>
                <a:lnTo>
                  <a:pt x="95250" y="507"/>
                </a:lnTo>
                <a:lnTo>
                  <a:pt x="94360" y="253"/>
                </a:lnTo>
                <a:lnTo>
                  <a:pt x="92201" y="0"/>
                </a:lnTo>
                <a:close/>
              </a:path>
              <a:path w="268605" h="131445">
                <a:moveTo>
                  <a:pt x="154474" y="52577"/>
                </a:moveTo>
                <a:lnTo>
                  <a:pt x="126492" y="52577"/>
                </a:lnTo>
                <a:lnTo>
                  <a:pt x="129412" y="53212"/>
                </a:lnTo>
                <a:lnTo>
                  <a:pt x="131825" y="54228"/>
                </a:lnTo>
                <a:lnTo>
                  <a:pt x="142748" y="128142"/>
                </a:lnTo>
                <a:lnTo>
                  <a:pt x="143001" y="128523"/>
                </a:lnTo>
                <a:lnTo>
                  <a:pt x="147954" y="130047"/>
                </a:lnTo>
                <a:lnTo>
                  <a:pt x="154050" y="130047"/>
                </a:lnTo>
                <a:lnTo>
                  <a:pt x="156209" y="129793"/>
                </a:lnTo>
                <a:lnTo>
                  <a:pt x="156971" y="129539"/>
                </a:lnTo>
                <a:lnTo>
                  <a:pt x="157606" y="129412"/>
                </a:lnTo>
                <a:lnTo>
                  <a:pt x="158242" y="129158"/>
                </a:lnTo>
                <a:lnTo>
                  <a:pt x="158750" y="128777"/>
                </a:lnTo>
                <a:lnTo>
                  <a:pt x="159003" y="128523"/>
                </a:lnTo>
                <a:lnTo>
                  <a:pt x="159257" y="128142"/>
                </a:lnTo>
                <a:lnTo>
                  <a:pt x="159194" y="68706"/>
                </a:lnTo>
                <a:lnTo>
                  <a:pt x="158750" y="65150"/>
                </a:lnTo>
                <a:lnTo>
                  <a:pt x="157733" y="60832"/>
                </a:lnTo>
                <a:lnTo>
                  <a:pt x="156590" y="56641"/>
                </a:lnTo>
                <a:lnTo>
                  <a:pt x="154685" y="52831"/>
                </a:lnTo>
                <a:lnTo>
                  <a:pt x="154474" y="52577"/>
                </a:lnTo>
                <a:close/>
              </a:path>
              <a:path w="268605" h="131445">
                <a:moveTo>
                  <a:pt x="132842" y="39369"/>
                </a:moveTo>
                <a:lnTo>
                  <a:pt x="121792" y="39369"/>
                </a:lnTo>
                <a:lnTo>
                  <a:pt x="116840" y="40385"/>
                </a:lnTo>
                <a:lnTo>
                  <a:pt x="107187" y="44957"/>
                </a:lnTo>
                <a:lnTo>
                  <a:pt x="102361" y="48386"/>
                </a:lnTo>
                <a:lnTo>
                  <a:pt x="97535" y="53085"/>
                </a:lnTo>
                <a:lnTo>
                  <a:pt x="117601" y="53085"/>
                </a:lnTo>
                <a:lnTo>
                  <a:pt x="119125" y="52577"/>
                </a:lnTo>
                <a:lnTo>
                  <a:pt x="154474" y="52577"/>
                </a:lnTo>
                <a:lnTo>
                  <a:pt x="152146" y="49783"/>
                </a:lnTo>
                <a:lnTo>
                  <a:pt x="149605" y="46608"/>
                </a:lnTo>
                <a:lnTo>
                  <a:pt x="146176" y="44068"/>
                </a:lnTo>
                <a:lnTo>
                  <a:pt x="142112" y="42163"/>
                </a:lnTo>
                <a:lnTo>
                  <a:pt x="137921" y="40258"/>
                </a:lnTo>
                <a:lnTo>
                  <a:pt x="132842" y="39369"/>
                </a:lnTo>
                <a:close/>
              </a:path>
              <a:path w="268605" h="131445">
                <a:moveTo>
                  <a:pt x="235457" y="39369"/>
                </a:moveTo>
                <a:lnTo>
                  <a:pt x="221487" y="39369"/>
                </a:lnTo>
                <a:lnTo>
                  <a:pt x="215519" y="40385"/>
                </a:lnTo>
                <a:lnTo>
                  <a:pt x="185419" y="72008"/>
                </a:lnTo>
                <a:lnTo>
                  <a:pt x="184403" y="78485"/>
                </a:lnTo>
                <a:lnTo>
                  <a:pt x="184403" y="93344"/>
                </a:lnTo>
                <a:lnTo>
                  <a:pt x="204723" y="126491"/>
                </a:lnTo>
                <a:lnTo>
                  <a:pt x="222503" y="131317"/>
                </a:lnTo>
                <a:lnTo>
                  <a:pt x="234442" y="131317"/>
                </a:lnTo>
                <a:lnTo>
                  <a:pt x="264032" y="122554"/>
                </a:lnTo>
                <a:lnTo>
                  <a:pt x="264159" y="122173"/>
                </a:lnTo>
                <a:lnTo>
                  <a:pt x="264413" y="121157"/>
                </a:lnTo>
                <a:lnTo>
                  <a:pt x="264540" y="118871"/>
                </a:lnTo>
                <a:lnTo>
                  <a:pt x="226059" y="118871"/>
                </a:lnTo>
                <a:lnTo>
                  <a:pt x="221487" y="118109"/>
                </a:lnTo>
                <a:lnTo>
                  <a:pt x="201802" y="88391"/>
                </a:lnTo>
                <a:lnTo>
                  <a:pt x="263525" y="88391"/>
                </a:lnTo>
                <a:lnTo>
                  <a:pt x="265048" y="87883"/>
                </a:lnTo>
                <a:lnTo>
                  <a:pt x="266446" y="86867"/>
                </a:lnTo>
                <a:lnTo>
                  <a:pt x="267715" y="85851"/>
                </a:lnTo>
                <a:lnTo>
                  <a:pt x="268350" y="84200"/>
                </a:lnTo>
                <a:lnTo>
                  <a:pt x="268350" y="77215"/>
                </a:lnTo>
                <a:lnTo>
                  <a:pt x="201802" y="77215"/>
                </a:lnTo>
                <a:lnTo>
                  <a:pt x="201929" y="73786"/>
                </a:lnTo>
                <a:lnTo>
                  <a:pt x="208660" y="59181"/>
                </a:lnTo>
                <a:lnTo>
                  <a:pt x="210692" y="56768"/>
                </a:lnTo>
                <a:lnTo>
                  <a:pt x="213359" y="54863"/>
                </a:lnTo>
                <a:lnTo>
                  <a:pt x="216407" y="53466"/>
                </a:lnTo>
                <a:lnTo>
                  <a:pt x="219582" y="52069"/>
                </a:lnTo>
                <a:lnTo>
                  <a:pt x="223265" y="51307"/>
                </a:lnTo>
                <a:lnTo>
                  <a:pt x="259294" y="51307"/>
                </a:lnTo>
                <a:lnTo>
                  <a:pt x="255650" y="47370"/>
                </a:lnTo>
                <a:lnTo>
                  <a:pt x="251586" y="44576"/>
                </a:lnTo>
                <a:lnTo>
                  <a:pt x="246506" y="42417"/>
                </a:lnTo>
                <a:lnTo>
                  <a:pt x="241553" y="40385"/>
                </a:lnTo>
                <a:lnTo>
                  <a:pt x="235457" y="39369"/>
                </a:lnTo>
                <a:close/>
              </a:path>
              <a:path w="268605" h="131445">
                <a:moveTo>
                  <a:pt x="262254" y="112521"/>
                </a:moveTo>
                <a:lnTo>
                  <a:pt x="260984" y="112521"/>
                </a:lnTo>
                <a:lnTo>
                  <a:pt x="259715" y="112902"/>
                </a:lnTo>
                <a:lnTo>
                  <a:pt x="258190" y="113537"/>
                </a:lnTo>
                <a:lnTo>
                  <a:pt x="254507" y="114934"/>
                </a:lnTo>
                <a:lnTo>
                  <a:pt x="235965" y="118871"/>
                </a:lnTo>
                <a:lnTo>
                  <a:pt x="264540" y="118871"/>
                </a:lnTo>
                <a:lnTo>
                  <a:pt x="264423" y="115696"/>
                </a:lnTo>
                <a:lnTo>
                  <a:pt x="264286" y="114807"/>
                </a:lnTo>
                <a:lnTo>
                  <a:pt x="264159" y="114299"/>
                </a:lnTo>
                <a:lnTo>
                  <a:pt x="263905" y="113791"/>
                </a:lnTo>
                <a:lnTo>
                  <a:pt x="263778" y="113410"/>
                </a:lnTo>
                <a:lnTo>
                  <a:pt x="263398" y="113029"/>
                </a:lnTo>
                <a:lnTo>
                  <a:pt x="263017" y="112902"/>
                </a:lnTo>
                <a:lnTo>
                  <a:pt x="262635" y="112648"/>
                </a:lnTo>
                <a:lnTo>
                  <a:pt x="262254" y="112521"/>
                </a:lnTo>
                <a:close/>
              </a:path>
              <a:path w="268605" h="131445">
                <a:moveTo>
                  <a:pt x="259294" y="51307"/>
                </a:moveTo>
                <a:lnTo>
                  <a:pt x="235457" y="51307"/>
                </a:lnTo>
                <a:lnTo>
                  <a:pt x="241553" y="53593"/>
                </a:lnTo>
                <a:lnTo>
                  <a:pt x="245744" y="58165"/>
                </a:lnTo>
                <a:lnTo>
                  <a:pt x="249808" y="62737"/>
                </a:lnTo>
                <a:lnTo>
                  <a:pt x="251485" y="68325"/>
                </a:lnTo>
                <a:lnTo>
                  <a:pt x="251586" y="77215"/>
                </a:lnTo>
                <a:lnTo>
                  <a:pt x="268350" y="77215"/>
                </a:lnTo>
                <a:lnTo>
                  <a:pt x="268350" y="73532"/>
                </a:lnTo>
                <a:lnTo>
                  <a:pt x="267588" y="68325"/>
                </a:lnTo>
                <a:lnTo>
                  <a:pt x="266065" y="63499"/>
                </a:lnTo>
                <a:lnTo>
                  <a:pt x="264540" y="58800"/>
                </a:lnTo>
                <a:lnTo>
                  <a:pt x="262254" y="54609"/>
                </a:lnTo>
                <a:lnTo>
                  <a:pt x="259294" y="51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15720313" y="6948805"/>
            <a:ext cx="753110" cy="132080"/>
            <a:chOff x="15720313" y="6948805"/>
            <a:chExt cx="753110" cy="132080"/>
          </a:xfrm>
        </p:grpSpPr>
        <p:sp>
          <p:nvSpPr>
            <p:cNvPr id="110" name="object 110"/>
            <p:cNvSpPr/>
            <p:nvPr/>
          </p:nvSpPr>
          <p:spPr>
            <a:xfrm>
              <a:off x="15720313" y="6949821"/>
              <a:ext cx="440563" cy="13093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6178149" y="6948805"/>
              <a:ext cx="295275" cy="132080"/>
            </a:xfrm>
            <a:custGeom>
              <a:avLst/>
              <a:gdLst/>
              <a:ahLst/>
              <a:cxnLst/>
              <a:rect l="l" t="t" r="r" b="b"/>
              <a:pathLst>
                <a:path w="295275" h="132079">
                  <a:moveTo>
                    <a:pt x="49530" y="81026"/>
                  </a:moveTo>
                  <a:lnTo>
                    <a:pt x="49149" y="79375"/>
                  </a:lnTo>
                  <a:lnTo>
                    <a:pt x="48006" y="77343"/>
                  </a:lnTo>
                  <a:lnTo>
                    <a:pt x="47117" y="76962"/>
                  </a:lnTo>
                  <a:lnTo>
                    <a:pt x="2413" y="76835"/>
                  </a:lnTo>
                  <a:lnTo>
                    <a:pt x="1524" y="77343"/>
                  </a:lnTo>
                  <a:lnTo>
                    <a:pt x="254" y="79248"/>
                  </a:lnTo>
                  <a:lnTo>
                    <a:pt x="0" y="80899"/>
                  </a:lnTo>
                  <a:lnTo>
                    <a:pt x="0" y="85598"/>
                  </a:lnTo>
                  <a:lnTo>
                    <a:pt x="254" y="87249"/>
                  </a:lnTo>
                  <a:lnTo>
                    <a:pt x="1524" y="89154"/>
                  </a:lnTo>
                  <a:lnTo>
                    <a:pt x="2413" y="89662"/>
                  </a:lnTo>
                  <a:lnTo>
                    <a:pt x="47244" y="89662"/>
                  </a:lnTo>
                  <a:lnTo>
                    <a:pt x="48006" y="89154"/>
                  </a:lnTo>
                  <a:lnTo>
                    <a:pt x="49276" y="87249"/>
                  </a:lnTo>
                  <a:lnTo>
                    <a:pt x="49530" y="85598"/>
                  </a:lnTo>
                  <a:lnTo>
                    <a:pt x="49530" y="81026"/>
                  </a:lnTo>
                  <a:close/>
                </a:path>
                <a:path w="295275" h="132079">
                  <a:moveTo>
                    <a:pt x="155829" y="91821"/>
                  </a:moveTo>
                  <a:lnTo>
                    <a:pt x="155702" y="77228"/>
                  </a:lnTo>
                  <a:lnTo>
                    <a:pt x="154940" y="71755"/>
                  </a:lnTo>
                  <a:lnTo>
                    <a:pt x="153035" y="66167"/>
                  </a:lnTo>
                  <a:lnTo>
                    <a:pt x="151257" y="60591"/>
                  </a:lnTo>
                  <a:lnTo>
                    <a:pt x="148463" y="55880"/>
                  </a:lnTo>
                  <a:lnTo>
                    <a:pt x="145605" y="52832"/>
                  </a:lnTo>
                  <a:lnTo>
                    <a:pt x="144780" y="51943"/>
                  </a:lnTo>
                  <a:lnTo>
                    <a:pt x="140970" y="48006"/>
                  </a:lnTo>
                  <a:lnTo>
                    <a:pt x="138455" y="46405"/>
                  </a:lnTo>
                  <a:lnTo>
                    <a:pt x="138455" y="91821"/>
                  </a:lnTo>
                  <a:lnTo>
                    <a:pt x="138049" y="95377"/>
                  </a:lnTo>
                  <a:lnTo>
                    <a:pt x="115062" y="118999"/>
                  </a:lnTo>
                  <a:lnTo>
                    <a:pt x="104648" y="118999"/>
                  </a:lnTo>
                  <a:lnTo>
                    <a:pt x="100203" y="118110"/>
                  </a:lnTo>
                  <a:lnTo>
                    <a:pt x="96647" y="116332"/>
                  </a:lnTo>
                  <a:lnTo>
                    <a:pt x="92964" y="114554"/>
                  </a:lnTo>
                  <a:lnTo>
                    <a:pt x="81915" y="80899"/>
                  </a:lnTo>
                  <a:lnTo>
                    <a:pt x="82550" y="76581"/>
                  </a:lnTo>
                  <a:lnTo>
                    <a:pt x="97663" y="55245"/>
                  </a:lnTo>
                  <a:lnTo>
                    <a:pt x="101219" y="53594"/>
                  </a:lnTo>
                  <a:lnTo>
                    <a:pt x="105537" y="52832"/>
                  </a:lnTo>
                  <a:lnTo>
                    <a:pt x="115951" y="52832"/>
                  </a:lnTo>
                  <a:lnTo>
                    <a:pt x="138455" y="91821"/>
                  </a:lnTo>
                  <a:lnTo>
                    <a:pt x="138455" y="46405"/>
                  </a:lnTo>
                  <a:lnTo>
                    <a:pt x="136398" y="45085"/>
                  </a:lnTo>
                  <a:lnTo>
                    <a:pt x="125222" y="41021"/>
                  </a:lnTo>
                  <a:lnTo>
                    <a:pt x="118618" y="40005"/>
                  </a:lnTo>
                  <a:lnTo>
                    <a:pt x="103378" y="40005"/>
                  </a:lnTo>
                  <a:lnTo>
                    <a:pt x="69469" y="62115"/>
                  </a:lnTo>
                  <a:lnTo>
                    <a:pt x="67564" y="67945"/>
                  </a:lnTo>
                  <a:lnTo>
                    <a:pt x="65532" y="73660"/>
                  </a:lnTo>
                  <a:lnTo>
                    <a:pt x="64643" y="79883"/>
                  </a:lnTo>
                  <a:lnTo>
                    <a:pt x="64744" y="94615"/>
                  </a:lnTo>
                  <a:lnTo>
                    <a:pt x="65532" y="100076"/>
                  </a:lnTo>
                  <a:lnTo>
                    <a:pt x="67310" y="105664"/>
                  </a:lnTo>
                  <a:lnTo>
                    <a:pt x="69215" y="111252"/>
                  </a:lnTo>
                  <a:lnTo>
                    <a:pt x="72009" y="116078"/>
                  </a:lnTo>
                  <a:lnTo>
                    <a:pt x="75692" y="119888"/>
                  </a:lnTo>
                  <a:lnTo>
                    <a:pt x="79375" y="123825"/>
                  </a:lnTo>
                  <a:lnTo>
                    <a:pt x="84074" y="126873"/>
                  </a:lnTo>
                  <a:lnTo>
                    <a:pt x="95250" y="130937"/>
                  </a:lnTo>
                  <a:lnTo>
                    <a:pt x="101727" y="131953"/>
                  </a:lnTo>
                  <a:lnTo>
                    <a:pt x="116967" y="131953"/>
                  </a:lnTo>
                  <a:lnTo>
                    <a:pt x="123698" y="130810"/>
                  </a:lnTo>
                  <a:lnTo>
                    <a:pt x="129540" y="128397"/>
                  </a:lnTo>
                  <a:lnTo>
                    <a:pt x="135382" y="126111"/>
                  </a:lnTo>
                  <a:lnTo>
                    <a:pt x="140335" y="122936"/>
                  </a:lnTo>
                  <a:lnTo>
                    <a:pt x="143903" y="118999"/>
                  </a:lnTo>
                  <a:lnTo>
                    <a:pt x="148082" y="114554"/>
                  </a:lnTo>
                  <a:lnTo>
                    <a:pt x="151003" y="109601"/>
                  </a:lnTo>
                  <a:lnTo>
                    <a:pt x="152908" y="103886"/>
                  </a:lnTo>
                  <a:lnTo>
                    <a:pt x="154940" y="98171"/>
                  </a:lnTo>
                  <a:lnTo>
                    <a:pt x="155829" y="91821"/>
                  </a:lnTo>
                  <a:close/>
                </a:path>
                <a:path w="295275" h="132079">
                  <a:moveTo>
                    <a:pt x="230759" y="10922"/>
                  </a:moveTo>
                  <a:lnTo>
                    <a:pt x="230632" y="6731"/>
                  </a:lnTo>
                  <a:lnTo>
                    <a:pt x="230505" y="5842"/>
                  </a:lnTo>
                  <a:lnTo>
                    <a:pt x="230251" y="5080"/>
                  </a:lnTo>
                  <a:lnTo>
                    <a:pt x="229997" y="4572"/>
                  </a:lnTo>
                  <a:lnTo>
                    <a:pt x="229743" y="3937"/>
                  </a:lnTo>
                  <a:lnTo>
                    <a:pt x="229362" y="3429"/>
                  </a:lnTo>
                  <a:lnTo>
                    <a:pt x="228981" y="3175"/>
                  </a:lnTo>
                  <a:lnTo>
                    <a:pt x="228600" y="2794"/>
                  </a:lnTo>
                  <a:lnTo>
                    <a:pt x="227838" y="2286"/>
                  </a:lnTo>
                  <a:lnTo>
                    <a:pt x="226568" y="1905"/>
                  </a:lnTo>
                  <a:lnTo>
                    <a:pt x="225298" y="1397"/>
                  </a:lnTo>
                  <a:lnTo>
                    <a:pt x="221361" y="508"/>
                  </a:lnTo>
                  <a:lnTo>
                    <a:pt x="219202" y="127"/>
                  </a:lnTo>
                  <a:lnTo>
                    <a:pt x="216916" y="0"/>
                  </a:lnTo>
                  <a:lnTo>
                    <a:pt x="209550" y="0"/>
                  </a:lnTo>
                  <a:lnTo>
                    <a:pt x="185039" y="27190"/>
                  </a:lnTo>
                  <a:lnTo>
                    <a:pt x="185039" y="41656"/>
                  </a:lnTo>
                  <a:lnTo>
                    <a:pt x="171704" y="41656"/>
                  </a:lnTo>
                  <a:lnTo>
                    <a:pt x="169037" y="50419"/>
                  </a:lnTo>
                  <a:lnTo>
                    <a:pt x="169291" y="51943"/>
                  </a:lnTo>
                  <a:lnTo>
                    <a:pt x="170307" y="53975"/>
                  </a:lnTo>
                  <a:lnTo>
                    <a:pt x="171196" y="54483"/>
                  </a:lnTo>
                  <a:lnTo>
                    <a:pt x="185039" y="54483"/>
                  </a:lnTo>
                  <a:lnTo>
                    <a:pt x="185039" y="128397"/>
                  </a:lnTo>
                  <a:lnTo>
                    <a:pt x="185547" y="129159"/>
                  </a:lnTo>
                  <a:lnTo>
                    <a:pt x="186182" y="129794"/>
                  </a:lnTo>
                  <a:lnTo>
                    <a:pt x="186817" y="130048"/>
                  </a:lnTo>
                  <a:lnTo>
                    <a:pt x="187452" y="130175"/>
                  </a:lnTo>
                  <a:lnTo>
                    <a:pt x="188341" y="130429"/>
                  </a:lnTo>
                  <a:lnTo>
                    <a:pt x="190500" y="130683"/>
                  </a:lnTo>
                  <a:lnTo>
                    <a:pt x="196469" y="130683"/>
                  </a:lnTo>
                  <a:lnTo>
                    <a:pt x="198628" y="130429"/>
                  </a:lnTo>
                  <a:lnTo>
                    <a:pt x="199517" y="130175"/>
                  </a:lnTo>
                  <a:lnTo>
                    <a:pt x="200152" y="130048"/>
                  </a:lnTo>
                  <a:lnTo>
                    <a:pt x="201930" y="54483"/>
                  </a:lnTo>
                  <a:lnTo>
                    <a:pt x="223266" y="54483"/>
                  </a:lnTo>
                  <a:lnTo>
                    <a:pt x="224155" y="53975"/>
                  </a:lnTo>
                  <a:lnTo>
                    <a:pt x="224790" y="52959"/>
                  </a:lnTo>
                  <a:lnTo>
                    <a:pt x="225298" y="51943"/>
                  </a:lnTo>
                  <a:lnTo>
                    <a:pt x="225679" y="50419"/>
                  </a:lnTo>
                  <a:lnTo>
                    <a:pt x="225552" y="45974"/>
                  </a:lnTo>
                  <a:lnTo>
                    <a:pt x="225425" y="45212"/>
                  </a:lnTo>
                  <a:lnTo>
                    <a:pt x="225171" y="44323"/>
                  </a:lnTo>
                  <a:lnTo>
                    <a:pt x="225044" y="43688"/>
                  </a:lnTo>
                  <a:lnTo>
                    <a:pt x="224663" y="43180"/>
                  </a:lnTo>
                  <a:lnTo>
                    <a:pt x="224409" y="42672"/>
                  </a:lnTo>
                  <a:lnTo>
                    <a:pt x="224028" y="42303"/>
                  </a:lnTo>
                  <a:lnTo>
                    <a:pt x="223266" y="41783"/>
                  </a:lnTo>
                  <a:lnTo>
                    <a:pt x="222885" y="41656"/>
                  </a:lnTo>
                  <a:lnTo>
                    <a:pt x="201930" y="41656"/>
                  </a:lnTo>
                  <a:lnTo>
                    <a:pt x="201930" y="28956"/>
                  </a:lnTo>
                  <a:lnTo>
                    <a:pt x="202184" y="25908"/>
                  </a:lnTo>
                  <a:lnTo>
                    <a:pt x="202692" y="23495"/>
                  </a:lnTo>
                  <a:lnTo>
                    <a:pt x="203073" y="20955"/>
                  </a:lnTo>
                  <a:lnTo>
                    <a:pt x="203835" y="18923"/>
                  </a:lnTo>
                  <a:lnTo>
                    <a:pt x="204978" y="17272"/>
                  </a:lnTo>
                  <a:lnTo>
                    <a:pt x="205994" y="15748"/>
                  </a:lnTo>
                  <a:lnTo>
                    <a:pt x="207518" y="14605"/>
                  </a:lnTo>
                  <a:lnTo>
                    <a:pt x="209169" y="13843"/>
                  </a:lnTo>
                  <a:lnTo>
                    <a:pt x="210947" y="13081"/>
                  </a:lnTo>
                  <a:lnTo>
                    <a:pt x="213106" y="12700"/>
                  </a:lnTo>
                  <a:lnTo>
                    <a:pt x="217424" y="12700"/>
                  </a:lnTo>
                  <a:lnTo>
                    <a:pt x="219075" y="12839"/>
                  </a:lnTo>
                  <a:lnTo>
                    <a:pt x="221869" y="13335"/>
                  </a:lnTo>
                  <a:lnTo>
                    <a:pt x="223012" y="13728"/>
                  </a:lnTo>
                  <a:lnTo>
                    <a:pt x="224028" y="14097"/>
                  </a:lnTo>
                  <a:lnTo>
                    <a:pt x="225044" y="14351"/>
                  </a:lnTo>
                  <a:lnTo>
                    <a:pt x="226568" y="14986"/>
                  </a:lnTo>
                  <a:lnTo>
                    <a:pt x="227330" y="15252"/>
                  </a:lnTo>
                  <a:lnTo>
                    <a:pt x="227965" y="15367"/>
                  </a:lnTo>
                  <a:lnTo>
                    <a:pt x="229108" y="15367"/>
                  </a:lnTo>
                  <a:lnTo>
                    <a:pt x="229362" y="15113"/>
                  </a:lnTo>
                  <a:lnTo>
                    <a:pt x="229616" y="14986"/>
                  </a:lnTo>
                  <a:lnTo>
                    <a:pt x="229870" y="14732"/>
                  </a:lnTo>
                  <a:lnTo>
                    <a:pt x="230162" y="14097"/>
                  </a:lnTo>
                  <a:lnTo>
                    <a:pt x="230276" y="13728"/>
                  </a:lnTo>
                  <a:lnTo>
                    <a:pt x="230479" y="12700"/>
                  </a:lnTo>
                  <a:lnTo>
                    <a:pt x="230759" y="10922"/>
                  </a:lnTo>
                  <a:close/>
                </a:path>
                <a:path w="295275" h="132079">
                  <a:moveTo>
                    <a:pt x="294767" y="10922"/>
                  </a:moveTo>
                  <a:lnTo>
                    <a:pt x="294640" y="6731"/>
                  </a:lnTo>
                  <a:lnTo>
                    <a:pt x="294513" y="5842"/>
                  </a:lnTo>
                  <a:lnTo>
                    <a:pt x="294259" y="5080"/>
                  </a:lnTo>
                  <a:lnTo>
                    <a:pt x="294005" y="4572"/>
                  </a:lnTo>
                  <a:lnTo>
                    <a:pt x="293751" y="3937"/>
                  </a:lnTo>
                  <a:lnTo>
                    <a:pt x="293370" y="3429"/>
                  </a:lnTo>
                  <a:lnTo>
                    <a:pt x="292989" y="3175"/>
                  </a:lnTo>
                  <a:lnTo>
                    <a:pt x="292608" y="2794"/>
                  </a:lnTo>
                  <a:lnTo>
                    <a:pt x="291846" y="2286"/>
                  </a:lnTo>
                  <a:lnTo>
                    <a:pt x="290576" y="1905"/>
                  </a:lnTo>
                  <a:lnTo>
                    <a:pt x="289306" y="1397"/>
                  </a:lnTo>
                  <a:lnTo>
                    <a:pt x="285369" y="508"/>
                  </a:lnTo>
                  <a:lnTo>
                    <a:pt x="283210" y="127"/>
                  </a:lnTo>
                  <a:lnTo>
                    <a:pt x="280924" y="0"/>
                  </a:lnTo>
                  <a:lnTo>
                    <a:pt x="273558" y="0"/>
                  </a:lnTo>
                  <a:lnTo>
                    <a:pt x="249047" y="27190"/>
                  </a:lnTo>
                  <a:lnTo>
                    <a:pt x="249047" y="41656"/>
                  </a:lnTo>
                  <a:lnTo>
                    <a:pt x="235712" y="41656"/>
                  </a:lnTo>
                  <a:lnTo>
                    <a:pt x="233045" y="50419"/>
                  </a:lnTo>
                  <a:lnTo>
                    <a:pt x="233299" y="51943"/>
                  </a:lnTo>
                  <a:lnTo>
                    <a:pt x="234315" y="53975"/>
                  </a:lnTo>
                  <a:lnTo>
                    <a:pt x="235204" y="54483"/>
                  </a:lnTo>
                  <a:lnTo>
                    <a:pt x="249047" y="54483"/>
                  </a:lnTo>
                  <a:lnTo>
                    <a:pt x="249047" y="128397"/>
                  </a:lnTo>
                  <a:lnTo>
                    <a:pt x="249555" y="129159"/>
                  </a:lnTo>
                  <a:lnTo>
                    <a:pt x="250190" y="129794"/>
                  </a:lnTo>
                  <a:lnTo>
                    <a:pt x="250825" y="130048"/>
                  </a:lnTo>
                  <a:lnTo>
                    <a:pt x="251460" y="130175"/>
                  </a:lnTo>
                  <a:lnTo>
                    <a:pt x="252349" y="130429"/>
                  </a:lnTo>
                  <a:lnTo>
                    <a:pt x="254508" y="130683"/>
                  </a:lnTo>
                  <a:lnTo>
                    <a:pt x="260477" y="130683"/>
                  </a:lnTo>
                  <a:lnTo>
                    <a:pt x="262636" y="130429"/>
                  </a:lnTo>
                  <a:lnTo>
                    <a:pt x="263525" y="130175"/>
                  </a:lnTo>
                  <a:lnTo>
                    <a:pt x="264160" y="130048"/>
                  </a:lnTo>
                  <a:lnTo>
                    <a:pt x="265938" y="54483"/>
                  </a:lnTo>
                  <a:lnTo>
                    <a:pt x="287274" y="54483"/>
                  </a:lnTo>
                  <a:lnTo>
                    <a:pt x="288163" y="53975"/>
                  </a:lnTo>
                  <a:lnTo>
                    <a:pt x="288798" y="52959"/>
                  </a:lnTo>
                  <a:lnTo>
                    <a:pt x="289306" y="51943"/>
                  </a:lnTo>
                  <a:lnTo>
                    <a:pt x="289687" y="50419"/>
                  </a:lnTo>
                  <a:lnTo>
                    <a:pt x="289560" y="45974"/>
                  </a:lnTo>
                  <a:lnTo>
                    <a:pt x="289433" y="45212"/>
                  </a:lnTo>
                  <a:lnTo>
                    <a:pt x="289179" y="44323"/>
                  </a:lnTo>
                  <a:lnTo>
                    <a:pt x="289052" y="43688"/>
                  </a:lnTo>
                  <a:lnTo>
                    <a:pt x="288671" y="43180"/>
                  </a:lnTo>
                  <a:lnTo>
                    <a:pt x="288417" y="42672"/>
                  </a:lnTo>
                  <a:lnTo>
                    <a:pt x="288036" y="42303"/>
                  </a:lnTo>
                  <a:lnTo>
                    <a:pt x="287274" y="41783"/>
                  </a:lnTo>
                  <a:lnTo>
                    <a:pt x="286893" y="41656"/>
                  </a:lnTo>
                  <a:lnTo>
                    <a:pt x="265938" y="41656"/>
                  </a:lnTo>
                  <a:lnTo>
                    <a:pt x="265938" y="28956"/>
                  </a:lnTo>
                  <a:lnTo>
                    <a:pt x="266192" y="25908"/>
                  </a:lnTo>
                  <a:lnTo>
                    <a:pt x="266700" y="23495"/>
                  </a:lnTo>
                  <a:lnTo>
                    <a:pt x="267081" y="20955"/>
                  </a:lnTo>
                  <a:lnTo>
                    <a:pt x="267843" y="18923"/>
                  </a:lnTo>
                  <a:lnTo>
                    <a:pt x="268986" y="17272"/>
                  </a:lnTo>
                  <a:lnTo>
                    <a:pt x="270002" y="15748"/>
                  </a:lnTo>
                  <a:lnTo>
                    <a:pt x="271526" y="14605"/>
                  </a:lnTo>
                  <a:lnTo>
                    <a:pt x="273177" y="13843"/>
                  </a:lnTo>
                  <a:lnTo>
                    <a:pt x="274955" y="13081"/>
                  </a:lnTo>
                  <a:lnTo>
                    <a:pt x="277114" y="12700"/>
                  </a:lnTo>
                  <a:lnTo>
                    <a:pt x="281432" y="12700"/>
                  </a:lnTo>
                  <a:lnTo>
                    <a:pt x="283083" y="12839"/>
                  </a:lnTo>
                  <a:lnTo>
                    <a:pt x="285877" y="13335"/>
                  </a:lnTo>
                  <a:lnTo>
                    <a:pt x="287020" y="13728"/>
                  </a:lnTo>
                  <a:lnTo>
                    <a:pt x="288036" y="14097"/>
                  </a:lnTo>
                  <a:lnTo>
                    <a:pt x="289052" y="14351"/>
                  </a:lnTo>
                  <a:lnTo>
                    <a:pt x="290576" y="14986"/>
                  </a:lnTo>
                  <a:lnTo>
                    <a:pt x="291338" y="15252"/>
                  </a:lnTo>
                  <a:lnTo>
                    <a:pt x="291973" y="15367"/>
                  </a:lnTo>
                  <a:lnTo>
                    <a:pt x="293116" y="15367"/>
                  </a:lnTo>
                  <a:lnTo>
                    <a:pt x="293370" y="15113"/>
                  </a:lnTo>
                  <a:lnTo>
                    <a:pt x="293624" y="14986"/>
                  </a:lnTo>
                  <a:lnTo>
                    <a:pt x="293878" y="14732"/>
                  </a:lnTo>
                  <a:lnTo>
                    <a:pt x="294170" y="14097"/>
                  </a:lnTo>
                  <a:lnTo>
                    <a:pt x="294284" y="13728"/>
                  </a:lnTo>
                  <a:lnTo>
                    <a:pt x="294487" y="12700"/>
                  </a:lnTo>
                  <a:lnTo>
                    <a:pt x="294767" y="10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/>
          <p:nvPr/>
        </p:nvSpPr>
        <p:spPr>
          <a:xfrm>
            <a:off x="13880972" y="7206995"/>
            <a:ext cx="715390" cy="13131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676119" y="7225156"/>
            <a:ext cx="332740" cy="11315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081631" y="7207377"/>
            <a:ext cx="293370" cy="131445"/>
          </a:xfrm>
          <a:custGeom>
            <a:avLst/>
            <a:gdLst/>
            <a:ahLst/>
            <a:cxnLst/>
            <a:rect l="l" t="t" r="r" b="b"/>
            <a:pathLst>
              <a:path w="293369" h="131445">
                <a:moveTo>
                  <a:pt x="70860" y="51435"/>
                </a:moveTo>
                <a:lnTo>
                  <a:pt x="41275" y="51435"/>
                </a:lnTo>
                <a:lnTo>
                  <a:pt x="44576" y="51816"/>
                </a:lnTo>
                <a:lnTo>
                  <a:pt x="47244" y="52705"/>
                </a:lnTo>
                <a:lnTo>
                  <a:pt x="57276" y="62611"/>
                </a:lnTo>
                <a:lnTo>
                  <a:pt x="58038" y="65024"/>
                </a:lnTo>
                <a:lnTo>
                  <a:pt x="58292" y="67945"/>
                </a:lnTo>
                <a:lnTo>
                  <a:pt x="58292" y="77597"/>
                </a:lnTo>
                <a:lnTo>
                  <a:pt x="38734" y="77597"/>
                </a:lnTo>
                <a:lnTo>
                  <a:pt x="32257" y="78231"/>
                </a:lnTo>
                <a:lnTo>
                  <a:pt x="0" y="100711"/>
                </a:lnTo>
                <a:lnTo>
                  <a:pt x="0" y="109474"/>
                </a:lnTo>
                <a:lnTo>
                  <a:pt x="761" y="113030"/>
                </a:lnTo>
                <a:lnTo>
                  <a:pt x="3809" y="119380"/>
                </a:lnTo>
                <a:lnTo>
                  <a:pt x="5969" y="122047"/>
                </a:lnTo>
                <a:lnTo>
                  <a:pt x="8763" y="124206"/>
                </a:lnTo>
                <a:lnTo>
                  <a:pt x="11430" y="126365"/>
                </a:lnTo>
                <a:lnTo>
                  <a:pt x="14732" y="128016"/>
                </a:lnTo>
                <a:lnTo>
                  <a:pt x="22605" y="130302"/>
                </a:lnTo>
                <a:lnTo>
                  <a:pt x="26924" y="130937"/>
                </a:lnTo>
                <a:lnTo>
                  <a:pt x="37211" y="130937"/>
                </a:lnTo>
                <a:lnTo>
                  <a:pt x="42290" y="129793"/>
                </a:lnTo>
                <a:lnTo>
                  <a:pt x="52197" y="125475"/>
                </a:lnTo>
                <a:lnTo>
                  <a:pt x="56642" y="122428"/>
                </a:lnTo>
                <a:lnTo>
                  <a:pt x="60198" y="118872"/>
                </a:lnTo>
                <a:lnTo>
                  <a:pt x="28955" y="118872"/>
                </a:lnTo>
                <a:lnTo>
                  <a:pt x="24765" y="117602"/>
                </a:lnTo>
                <a:lnTo>
                  <a:pt x="18669" y="112522"/>
                </a:lnTo>
                <a:lnTo>
                  <a:pt x="17145" y="109093"/>
                </a:lnTo>
                <a:lnTo>
                  <a:pt x="17145" y="102108"/>
                </a:lnTo>
                <a:lnTo>
                  <a:pt x="17653" y="99949"/>
                </a:lnTo>
                <a:lnTo>
                  <a:pt x="18796" y="97917"/>
                </a:lnTo>
                <a:lnTo>
                  <a:pt x="19811" y="96012"/>
                </a:lnTo>
                <a:lnTo>
                  <a:pt x="32130" y="89789"/>
                </a:lnTo>
                <a:lnTo>
                  <a:pt x="35432" y="89027"/>
                </a:lnTo>
                <a:lnTo>
                  <a:pt x="39497" y="88646"/>
                </a:lnTo>
                <a:lnTo>
                  <a:pt x="74930" y="88646"/>
                </a:lnTo>
                <a:lnTo>
                  <a:pt x="74894" y="65024"/>
                </a:lnTo>
                <a:lnTo>
                  <a:pt x="74295" y="60706"/>
                </a:lnTo>
                <a:lnTo>
                  <a:pt x="71755" y="52831"/>
                </a:lnTo>
                <a:lnTo>
                  <a:pt x="70860" y="51435"/>
                </a:lnTo>
                <a:close/>
              </a:path>
              <a:path w="293369" h="131445">
                <a:moveTo>
                  <a:pt x="74930" y="118491"/>
                </a:moveTo>
                <a:lnTo>
                  <a:pt x="60578" y="118491"/>
                </a:lnTo>
                <a:lnTo>
                  <a:pt x="60578" y="127635"/>
                </a:lnTo>
                <a:lnTo>
                  <a:pt x="60832" y="128270"/>
                </a:lnTo>
                <a:lnTo>
                  <a:pt x="61340" y="128650"/>
                </a:lnTo>
                <a:lnTo>
                  <a:pt x="61722" y="129031"/>
                </a:lnTo>
                <a:lnTo>
                  <a:pt x="62484" y="129286"/>
                </a:lnTo>
                <a:lnTo>
                  <a:pt x="63626" y="129412"/>
                </a:lnTo>
                <a:lnTo>
                  <a:pt x="64642" y="129667"/>
                </a:lnTo>
                <a:lnTo>
                  <a:pt x="70992" y="129667"/>
                </a:lnTo>
                <a:lnTo>
                  <a:pt x="71882" y="129412"/>
                </a:lnTo>
                <a:lnTo>
                  <a:pt x="72898" y="129286"/>
                </a:lnTo>
                <a:lnTo>
                  <a:pt x="73659" y="129031"/>
                </a:lnTo>
                <a:lnTo>
                  <a:pt x="74676" y="128270"/>
                </a:lnTo>
                <a:lnTo>
                  <a:pt x="74930" y="127635"/>
                </a:lnTo>
                <a:lnTo>
                  <a:pt x="74930" y="118491"/>
                </a:lnTo>
                <a:close/>
              </a:path>
              <a:path w="293369" h="131445">
                <a:moveTo>
                  <a:pt x="74930" y="88646"/>
                </a:moveTo>
                <a:lnTo>
                  <a:pt x="58292" y="88646"/>
                </a:lnTo>
                <a:lnTo>
                  <a:pt x="58292" y="106425"/>
                </a:lnTo>
                <a:lnTo>
                  <a:pt x="54228" y="110617"/>
                </a:lnTo>
                <a:lnTo>
                  <a:pt x="50292" y="113792"/>
                </a:lnTo>
                <a:lnTo>
                  <a:pt x="46482" y="115824"/>
                </a:lnTo>
                <a:lnTo>
                  <a:pt x="42799" y="117856"/>
                </a:lnTo>
                <a:lnTo>
                  <a:pt x="38734" y="118872"/>
                </a:lnTo>
                <a:lnTo>
                  <a:pt x="60198" y="118872"/>
                </a:lnTo>
                <a:lnTo>
                  <a:pt x="60578" y="118491"/>
                </a:lnTo>
                <a:lnTo>
                  <a:pt x="74930" y="118491"/>
                </a:lnTo>
                <a:lnTo>
                  <a:pt x="74930" y="88646"/>
                </a:lnTo>
                <a:close/>
              </a:path>
              <a:path w="293369" h="131445">
                <a:moveTo>
                  <a:pt x="45592" y="38989"/>
                </a:moveTo>
                <a:lnTo>
                  <a:pt x="35432" y="38989"/>
                </a:lnTo>
                <a:lnTo>
                  <a:pt x="32003" y="39243"/>
                </a:lnTo>
                <a:lnTo>
                  <a:pt x="28575" y="39878"/>
                </a:lnTo>
                <a:lnTo>
                  <a:pt x="25146" y="40386"/>
                </a:lnTo>
                <a:lnTo>
                  <a:pt x="21971" y="41148"/>
                </a:lnTo>
                <a:lnTo>
                  <a:pt x="16128" y="42925"/>
                </a:lnTo>
                <a:lnTo>
                  <a:pt x="13588" y="43942"/>
                </a:lnTo>
                <a:lnTo>
                  <a:pt x="11303" y="45085"/>
                </a:lnTo>
                <a:lnTo>
                  <a:pt x="9017" y="46100"/>
                </a:lnTo>
                <a:lnTo>
                  <a:pt x="4572" y="55880"/>
                </a:lnTo>
                <a:lnTo>
                  <a:pt x="4826" y="57404"/>
                </a:lnTo>
                <a:lnTo>
                  <a:pt x="7365" y="60071"/>
                </a:lnTo>
                <a:lnTo>
                  <a:pt x="8636" y="60071"/>
                </a:lnTo>
                <a:lnTo>
                  <a:pt x="9905" y="59562"/>
                </a:lnTo>
                <a:lnTo>
                  <a:pt x="13207" y="57785"/>
                </a:lnTo>
                <a:lnTo>
                  <a:pt x="15240" y="56768"/>
                </a:lnTo>
                <a:lnTo>
                  <a:pt x="17780" y="55753"/>
                </a:lnTo>
                <a:lnTo>
                  <a:pt x="20192" y="54610"/>
                </a:lnTo>
                <a:lnTo>
                  <a:pt x="23113" y="53593"/>
                </a:lnTo>
                <a:lnTo>
                  <a:pt x="26415" y="52705"/>
                </a:lnTo>
                <a:lnTo>
                  <a:pt x="29590" y="51816"/>
                </a:lnTo>
                <a:lnTo>
                  <a:pt x="33401" y="51435"/>
                </a:lnTo>
                <a:lnTo>
                  <a:pt x="70860" y="51435"/>
                </a:lnTo>
                <a:lnTo>
                  <a:pt x="69723" y="49656"/>
                </a:lnTo>
                <a:lnTo>
                  <a:pt x="66928" y="46990"/>
                </a:lnTo>
                <a:lnTo>
                  <a:pt x="64007" y="44323"/>
                </a:lnTo>
                <a:lnTo>
                  <a:pt x="60325" y="42291"/>
                </a:lnTo>
                <a:lnTo>
                  <a:pt x="55753" y="41021"/>
                </a:lnTo>
                <a:lnTo>
                  <a:pt x="51180" y="39624"/>
                </a:lnTo>
                <a:lnTo>
                  <a:pt x="45592" y="38989"/>
                </a:lnTo>
                <a:close/>
              </a:path>
              <a:path w="293369" h="131445">
                <a:moveTo>
                  <a:pt x="115570" y="40259"/>
                </a:moveTo>
                <a:lnTo>
                  <a:pt x="110109" y="40259"/>
                </a:lnTo>
                <a:lnTo>
                  <a:pt x="109092" y="40386"/>
                </a:lnTo>
                <a:lnTo>
                  <a:pt x="107442" y="40640"/>
                </a:lnTo>
                <a:lnTo>
                  <a:pt x="106172" y="41148"/>
                </a:lnTo>
                <a:lnTo>
                  <a:pt x="105790" y="41529"/>
                </a:lnTo>
                <a:lnTo>
                  <a:pt x="105663" y="41910"/>
                </a:lnTo>
                <a:lnTo>
                  <a:pt x="105409" y="42164"/>
                </a:lnTo>
                <a:lnTo>
                  <a:pt x="105409" y="127762"/>
                </a:lnTo>
                <a:lnTo>
                  <a:pt x="105663" y="128143"/>
                </a:lnTo>
                <a:lnTo>
                  <a:pt x="106299" y="128778"/>
                </a:lnTo>
                <a:lnTo>
                  <a:pt x="106934" y="129031"/>
                </a:lnTo>
                <a:lnTo>
                  <a:pt x="107569" y="129159"/>
                </a:lnTo>
                <a:lnTo>
                  <a:pt x="108457" y="129412"/>
                </a:lnTo>
                <a:lnTo>
                  <a:pt x="110617" y="129667"/>
                </a:lnTo>
                <a:lnTo>
                  <a:pt x="116713" y="129667"/>
                </a:lnTo>
                <a:lnTo>
                  <a:pt x="122047" y="68325"/>
                </a:lnTo>
                <a:lnTo>
                  <a:pt x="126619" y="62992"/>
                </a:lnTo>
                <a:lnTo>
                  <a:pt x="131063" y="59055"/>
                </a:lnTo>
                <a:lnTo>
                  <a:pt x="135255" y="56387"/>
                </a:lnTo>
                <a:lnTo>
                  <a:pt x="138493" y="54229"/>
                </a:lnTo>
                <a:lnTo>
                  <a:pt x="120396" y="54229"/>
                </a:lnTo>
                <a:lnTo>
                  <a:pt x="120269" y="42164"/>
                </a:lnTo>
                <a:lnTo>
                  <a:pt x="120015" y="41910"/>
                </a:lnTo>
                <a:lnTo>
                  <a:pt x="119761" y="41529"/>
                </a:lnTo>
                <a:lnTo>
                  <a:pt x="119380" y="41148"/>
                </a:lnTo>
                <a:lnTo>
                  <a:pt x="118363" y="40640"/>
                </a:lnTo>
                <a:lnTo>
                  <a:pt x="117601" y="40512"/>
                </a:lnTo>
                <a:lnTo>
                  <a:pt x="115570" y="40259"/>
                </a:lnTo>
                <a:close/>
              </a:path>
              <a:path w="293369" h="131445">
                <a:moveTo>
                  <a:pt x="178985" y="52197"/>
                </a:moveTo>
                <a:lnTo>
                  <a:pt x="151003" y="52197"/>
                </a:lnTo>
                <a:lnTo>
                  <a:pt x="153924" y="52831"/>
                </a:lnTo>
                <a:lnTo>
                  <a:pt x="156336" y="53848"/>
                </a:lnTo>
                <a:lnTo>
                  <a:pt x="167259" y="127762"/>
                </a:lnTo>
                <a:lnTo>
                  <a:pt x="167513" y="128143"/>
                </a:lnTo>
                <a:lnTo>
                  <a:pt x="172465" y="129667"/>
                </a:lnTo>
                <a:lnTo>
                  <a:pt x="178561" y="129667"/>
                </a:lnTo>
                <a:lnTo>
                  <a:pt x="180721" y="129412"/>
                </a:lnTo>
                <a:lnTo>
                  <a:pt x="181482" y="129159"/>
                </a:lnTo>
                <a:lnTo>
                  <a:pt x="182117" y="129031"/>
                </a:lnTo>
                <a:lnTo>
                  <a:pt x="182753" y="128778"/>
                </a:lnTo>
                <a:lnTo>
                  <a:pt x="183261" y="128397"/>
                </a:lnTo>
                <a:lnTo>
                  <a:pt x="183515" y="128143"/>
                </a:lnTo>
                <a:lnTo>
                  <a:pt x="183769" y="127762"/>
                </a:lnTo>
                <a:lnTo>
                  <a:pt x="183705" y="68325"/>
                </a:lnTo>
                <a:lnTo>
                  <a:pt x="183261" y="64770"/>
                </a:lnTo>
                <a:lnTo>
                  <a:pt x="182245" y="60452"/>
                </a:lnTo>
                <a:lnTo>
                  <a:pt x="181101" y="56261"/>
                </a:lnTo>
                <a:lnTo>
                  <a:pt x="179197" y="52450"/>
                </a:lnTo>
                <a:lnTo>
                  <a:pt x="178985" y="52197"/>
                </a:lnTo>
                <a:close/>
              </a:path>
              <a:path w="293369" h="131445">
                <a:moveTo>
                  <a:pt x="157353" y="38989"/>
                </a:moveTo>
                <a:lnTo>
                  <a:pt x="146050" y="38989"/>
                </a:lnTo>
                <a:lnTo>
                  <a:pt x="140842" y="40131"/>
                </a:lnTo>
                <a:lnTo>
                  <a:pt x="135763" y="42545"/>
                </a:lnTo>
                <a:lnTo>
                  <a:pt x="130682" y="45085"/>
                </a:lnTo>
                <a:lnTo>
                  <a:pt x="125603" y="48895"/>
                </a:lnTo>
                <a:lnTo>
                  <a:pt x="120396" y="54229"/>
                </a:lnTo>
                <a:lnTo>
                  <a:pt x="138493" y="54229"/>
                </a:lnTo>
                <a:lnTo>
                  <a:pt x="139446" y="53593"/>
                </a:lnTo>
                <a:lnTo>
                  <a:pt x="143636" y="52197"/>
                </a:lnTo>
                <a:lnTo>
                  <a:pt x="178985" y="52197"/>
                </a:lnTo>
                <a:lnTo>
                  <a:pt x="176657" y="49403"/>
                </a:lnTo>
                <a:lnTo>
                  <a:pt x="174117" y="46228"/>
                </a:lnTo>
                <a:lnTo>
                  <a:pt x="170688" y="43687"/>
                </a:lnTo>
                <a:lnTo>
                  <a:pt x="166624" y="41783"/>
                </a:lnTo>
                <a:lnTo>
                  <a:pt x="162432" y="39878"/>
                </a:lnTo>
                <a:lnTo>
                  <a:pt x="157353" y="38989"/>
                </a:lnTo>
                <a:close/>
              </a:path>
              <a:path w="293369" h="131445">
                <a:moveTo>
                  <a:pt x="253873" y="38989"/>
                </a:moveTo>
                <a:lnTo>
                  <a:pt x="242188" y="38989"/>
                </a:lnTo>
                <a:lnTo>
                  <a:pt x="236474" y="40005"/>
                </a:lnTo>
                <a:lnTo>
                  <a:pt x="231648" y="42291"/>
                </a:lnTo>
                <a:lnTo>
                  <a:pt x="226695" y="44450"/>
                </a:lnTo>
                <a:lnTo>
                  <a:pt x="222630" y="47625"/>
                </a:lnTo>
                <a:lnTo>
                  <a:pt x="216026" y="55753"/>
                </a:lnTo>
                <a:lnTo>
                  <a:pt x="213486" y="60706"/>
                </a:lnTo>
                <a:lnTo>
                  <a:pt x="211836" y="66548"/>
                </a:lnTo>
                <a:lnTo>
                  <a:pt x="210057" y="72262"/>
                </a:lnTo>
                <a:lnTo>
                  <a:pt x="209296" y="78867"/>
                </a:lnTo>
                <a:lnTo>
                  <a:pt x="209365" y="92710"/>
                </a:lnTo>
                <a:lnTo>
                  <a:pt x="209930" y="97917"/>
                </a:lnTo>
                <a:lnTo>
                  <a:pt x="211328" y="103378"/>
                </a:lnTo>
                <a:lnTo>
                  <a:pt x="212598" y="108839"/>
                </a:lnTo>
                <a:lnTo>
                  <a:pt x="239649" y="130937"/>
                </a:lnTo>
                <a:lnTo>
                  <a:pt x="252476" y="130937"/>
                </a:lnTo>
                <a:lnTo>
                  <a:pt x="276225" y="117856"/>
                </a:lnTo>
                <a:lnTo>
                  <a:pt x="244855" y="117856"/>
                </a:lnTo>
                <a:lnTo>
                  <a:pt x="241300" y="116840"/>
                </a:lnTo>
                <a:lnTo>
                  <a:pt x="227711" y="96647"/>
                </a:lnTo>
                <a:lnTo>
                  <a:pt x="226949" y="92710"/>
                </a:lnTo>
                <a:lnTo>
                  <a:pt x="226567" y="88518"/>
                </a:lnTo>
                <a:lnTo>
                  <a:pt x="226567" y="80391"/>
                </a:lnTo>
                <a:lnTo>
                  <a:pt x="226949" y="76454"/>
                </a:lnTo>
                <a:lnTo>
                  <a:pt x="227924" y="72262"/>
                </a:lnTo>
                <a:lnTo>
                  <a:pt x="228726" y="68706"/>
                </a:lnTo>
                <a:lnTo>
                  <a:pt x="229997" y="65278"/>
                </a:lnTo>
                <a:lnTo>
                  <a:pt x="233807" y="59181"/>
                </a:lnTo>
                <a:lnTo>
                  <a:pt x="236220" y="56768"/>
                </a:lnTo>
                <a:lnTo>
                  <a:pt x="239140" y="54991"/>
                </a:lnTo>
                <a:lnTo>
                  <a:pt x="242188" y="53086"/>
                </a:lnTo>
                <a:lnTo>
                  <a:pt x="245745" y="52197"/>
                </a:lnTo>
                <a:lnTo>
                  <a:pt x="293242" y="52197"/>
                </a:lnTo>
                <a:lnTo>
                  <a:pt x="293242" y="51562"/>
                </a:lnTo>
                <a:lnTo>
                  <a:pt x="276351" y="51562"/>
                </a:lnTo>
                <a:lnTo>
                  <a:pt x="272034" y="47371"/>
                </a:lnTo>
                <a:lnTo>
                  <a:pt x="267715" y="44323"/>
                </a:lnTo>
                <a:lnTo>
                  <a:pt x="258826" y="40005"/>
                </a:lnTo>
                <a:lnTo>
                  <a:pt x="253873" y="38989"/>
                </a:lnTo>
                <a:close/>
              </a:path>
              <a:path w="293369" h="131445">
                <a:moveTo>
                  <a:pt x="293242" y="115824"/>
                </a:moveTo>
                <a:lnTo>
                  <a:pt x="278257" y="115824"/>
                </a:lnTo>
                <a:lnTo>
                  <a:pt x="278384" y="127762"/>
                </a:lnTo>
                <a:lnTo>
                  <a:pt x="283336" y="129667"/>
                </a:lnTo>
                <a:lnTo>
                  <a:pt x="288417" y="129667"/>
                </a:lnTo>
                <a:lnTo>
                  <a:pt x="290322" y="129412"/>
                </a:lnTo>
                <a:lnTo>
                  <a:pt x="291084" y="129286"/>
                </a:lnTo>
                <a:lnTo>
                  <a:pt x="291592" y="129031"/>
                </a:lnTo>
                <a:lnTo>
                  <a:pt x="292226" y="128778"/>
                </a:lnTo>
                <a:lnTo>
                  <a:pt x="292607" y="128524"/>
                </a:lnTo>
                <a:lnTo>
                  <a:pt x="293115" y="127762"/>
                </a:lnTo>
                <a:lnTo>
                  <a:pt x="293242" y="115824"/>
                </a:lnTo>
                <a:close/>
              </a:path>
              <a:path w="293369" h="131445">
                <a:moveTo>
                  <a:pt x="293242" y="52197"/>
                </a:moveTo>
                <a:lnTo>
                  <a:pt x="254634" y="52197"/>
                </a:lnTo>
                <a:lnTo>
                  <a:pt x="258953" y="53467"/>
                </a:lnTo>
                <a:lnTo>
                  <a:pt x="263271" y="56134"/>
                </a:lnTo>
                <a:lnTo>
                  <a:pt x="267461" y="58928"/>
                </a:lnTo>
                <a:lnTo>
                  <a:pt x="271780" y="62865"/>
                </a:lnTo>
                <a:lnTo>
                  <a:pt x="276351" y="67945"/>
                </a:lnTo>
                <a:lnTo>
                  <a:pt x="276351" y="101473"/>
                </a:lnTo>
                <a:lnTo>
                  <a:pt x="273684" y="104521"/>
                </a:lnTo>
                <a:lnTo>
                  <a:pt x="271272" y="107061"/>
                </a:lnTo>
                <a:lnTo>
                  <a:pt x="268859" y="109093"/>
                </a:lnTo>
                <a:lnTo>
                  <a:pt x="266446" y="111252"/>
                </a:lnTo>
                <a:lnTo>
                  <a:pt x="251586" y="117856"/>
                </a:lnTo>
                <a:lnTo>
                  <a:pt x="276225" y="117856"/>
                </a:lnTo>
                <a:lnTo>
                  <a:pt x="278257" y="115824"/>
                </a:lnTo>
                <a:lnTo>
                  <a:pt x="293242" y="115824"/>
                </a:lnTo>
                <a:lnTo>
                  <a:pt x="293242" y="52197"/>
                </a:lnTo>
                <a:close/>
              </a:path>
              <a:path w="293369" h="131445">
                <a:moveTo>
                  <a:pt x="287782" y="0"/>
                </a:moveTo>
                <a:lnTo>
                  <a:pt x="281686" y="0"/>
                </a:lnTo>
                <a:lnTo>
                  <a:pt x="280670" y="127"/>
                </a:lnTo>
                <a:lnTo>
                  <a:pt x="279653" y="381"/>
                </a:lnTo>
                <a:lnTo>
                  <a:pt x="278765" y="508"/>
                </a:lnTo>
                <a:lnTo>
                  <a:pt x="278130" y="762"/>
                </a:lnTo>
                <a:lnTo>
                  <a:pt x="277367" y="1016"/>
                </a:lnTo>
                <a:lnTo>
                  <a:pt x="276986" y="1270"/>
                </a:lnTo>
                <a:lnTo>
                  <a:pt x="276478" y="2031"/>
                </a:lnTo>
                <a:lnTo>
                  <a:pt x="276351" y="51562"/>
                </a:lnTo>
                <a:lnTo>
                  <a:pt x="293242" y="51562"/>
                </a:lnTo>
                <a:lnTo>
                  <a:pt x="293242" y="2540"/>
                </a:lnTo>
                <a:lnTo>
                  <a:pt x="292988" y="2031"/>
                </a:lnTo>
                <a:lnTo>
                  <a:pt x="292480" y="1270"/>
                </a:lnTo>
                <a:lnTo>
                  <a:pt x="291973" y="1016"/>
                </a:lnTo>
                <a:lnTo>
                  <a:pt x="290703" y="508"/>
                </a:lnTo>
                <a:lnTo>
                  <a:pt x="289940" y="381"/>
                </a:lnTo>
                <a:lnTo>
                  <a:pt x="288798" y="127"/>
                </a:lnTo>
                <a:lnTo>
                  <a:pt x="287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462885" y="7206360"/>
            <a:ext cx="605790" cy="13195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141445" y="7206995"/>
            <a:ext cx="364490" cy="13131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587342" y="7246366"/>
            <a:ext cx="162560" cy="9194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874877" y="7502397"/>
            <a:ext cx="744855" cy="12407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690216" y="7463408"/>
            <a:ext cx="301625" cy="131445"/>
          </a:xfrm>
          <a:custGeom>
            <a:avLst/>
            <a:gdLst/>
            <a:ahLst/>
            <a:cxnLst/>
            <a:rect l="l" t="t" r="r" b="b"/>
            <a:pathLst>
              <a:path w="301625" h="131445">
                <a:moveTo>
                  <a:pt x="72837" y="51435"/>
                </a:moveTo>
                <a:lnTo>
                  <a:pt x="42417" y="51435"/>
                </a:lnTo>
                <a:lnTo>
                  <a:pt x="45846" y="51816"/>
                </a:lnTo>
                <a:lnTo>
                  <a:pt x="48513" y="52705"/>
                </a:lnTo>
                <a:lnTo>
                  <a:pt x="58800" y="62611"/>
                </a:lnTo>
                <a:lnTo>
                  <a:pt x="59563" y="65024"/>
                </a:lnTo>
                <a:lnTo>
                  <a:pt x="59944" y="67945"/>
                </a:lnTo>
                <a:lnTo>
                  <a:pt x="59944" y="77597"/>
                </a:lnTo>
                <a:lnTo>
                  <a:pt x="39750" y="77597"/>
                </a:lnTo>
                <a:lnTo>
                  <a:pt x="33146" y="78232"/>
                </a:lnTo>
                <a:lnTo>
                  <a:pt x="3301" y="93218"/>
                </a:lnTo>
                <a:lnTo>
                  <a:pt x="1142" y="96647"/>
                </a:lnTo>
                <a:lnTo>
                  <a:pt x="0" y="100711"/>
                </a:lnTo>
                <a:lnTo>
                  <a:pt x="0" y="109474"/>
                </a:lnTo>
                <a:lnTo>
                  <a:pt x="888" y="113030"/>
                </a:lnTo>
                <a:lnTo>
                  <a:pt x="3936" y="119380"/>
                </a:lnTo>
                <a:lnTo>
                  <a:pt x="6096" y="122047"/>
                </a:lnTo>
                <a:lnTo>
                  <a:pt x="9017" y="124206"/>
                </a:lnTo>
                <a:lnTo>
                  <a:pt x="11811" y="126365"/>
                </a:lnTo>
                <a:lnTo>
                  <a:pt x="15240" y="128016"/>
                </a:lnTo>
                <a:lnTo>
                  <a:pt x="23113" y="130302"/>
                </a:lnTo>
                <a:lnTo>
                  <a:pt x="27686" y="130937"/>
                </a:lnTo>
                <a:lnTo>
                  <a:pt x="38226" y="130937"/>
                </a:lnTo>
                <a:lnTo>
                  <a:pt x="43561" y="129794"/>
                </a:lnTo>
                <a:lnTo>
                  <a:pt x="48513" y="127635"/>
                </a:lnTo>
                <a:lnTo>
                  <a:pt x="53594" y="125476"/>
                </a:lnTo>
                <a:lnTo>
                  <a:pt x="58165" y="122428"/>
                </a:lnTo>
                <a:lnTo>
                  <a:pt x="61836" y="118872"/>
                </a:lnTo>
                <a:lnTo>
                  <a:pt x="29717" y="118872"/>
                </a:lnTo>
                <a:lnTo>
                  <a:pt x="25400" y="117602"/>
                </a:lnTo>
                <a:lnTo>
                  <a:pt x="22351" y="115062"/>
                </a:lnTo>
                <a:lnTo>
                  <a:pt x="19176" y="112522"/>
                </a:lnTo>
                <a:lnTo>
                  <a:pt x="17652" y="109093"/>
                </a:lnTo>
                <a:lnTo>
                  <a:pt x="17652" y="102108"/>
                </a:lnTo>
                <a:lnTo>
                  <a:pt x="18161" y="99949"/>
                </a:lnTo>
                <a:lnTo>
                  <a:pt x="19303" y="97917"/>
                </a:lnTo>
                <a:lnTo>
                  <a:pt x="20319" y="96012"/>
                </a:lnTo>
                <a:lnTo>
                  <a:pt x="22098" y="94361"/>
                </a:lnTo>
                <a:lnTo>
                  <a:pt x="26669" y="91567"/>
                </a:lnTo>
                <a:lnTo>
                  <a:pt x="29463" y="90424"/>
                </a:lnTo>
                <a:lnTo>
                  <a:pt x="33019" y="89789"/>
                </a:lnTo>
                <a:lnTo>
                  <a:pt x="36448" y="89027"/>
                </a:lnTo>
                <a:lnTo>
                  <a:pt x="40513" y="88646"/>
                </a:lnTo>
                <a:lnTo>
                  <a:pt x="77088" y="88646"/>
                </a:lnTo>
                <a:lnTo>
                  <a:pt x="77046" y="65024"/>
                </a:lnTo>
                <a:lnTo>
                  <a:pt x="76326" y="60706"/>
                </a:lnTo>
                <a:lnTo>
                  <a:pt x="73786" y="52832"/>
                </a:lnTo>
                <a:lnTo>
                  <a:pt x="72837" y="51435"/>
                </a:lnTo>
                <a:close/>
              </a:path>
              <a:path w="301625" h="131445">
                <a:moveTo>
                  <a:pt x="77088" y="118491"/>
                </a:moveTo>
                <a:lnTo>
                  <a:pt x="62229" y="118491"/>
                </a:lnTo>
                <a:lnTo>
                  <a:pt x="62229" y="127635"/>
                </a:lnTo>
                <a:lnTo>
                  <a:pt x="62484" y="128270"/>
                </a:lnTo>
                <a:lnTo>
                  <a:pt x="63500" y="129032"/>
                </a:lnTo>
                <a:lnTo>
                  <a:pt x="64261" y="129286"/>
                </a:lnTo>
                <a:lnTo>
                  <a:pt x="65277" y="129413"/>
                </a:lnTo>
                <a:lnTo>
                  <a:pt x="66421" y="129667"/>
                </a:lnTo>
                <a:lnTo>
                  <a:pt x="72898" y="129667"/>
                </a:lnTo>
                <a:lnTo>
                  <a:pt x="73913" y="129413"/>
                </a:lnTo>
                <a:lnTo>
                  <a:pt x="74929" y="129286"/>
                </a:lnTo>
                <a:lnTo>
                  <a:pt x="75692" y="129032"/>
                </a:lnTo>
                <a:lnTo>
                  <a:pt x="76707" y="128270"/>
                </a:lnTo>
                <a:lnTo>
                  <a:pt x="77088" y="127635"/>
                </a:lnTo>
                <a:lnTo>
                  <a:pt x="77088" y="118491"/>
                </a:lnTo>
                <a:close/>
              </a:path>
              <a:path w="301625" h="131445">
                <a:moveTo>
                  <a:pt x="77088" y="88646"/>
                </a:moveTo>
                <a:lnTo>
                  <a:pt x="59944" y="88646"/>
                </a:lnTo>
                <a:lnTo>
                  <a:pt x="59944" y="106426"/>
                </a:lnTo>
                <a:lnTo>
                  <a:pt x="55752" y="110617"/>
                </a:lnTo>
                <a:lnTo>
                  <a:pt x="51688" y="113792"/>
                </a:lnTo>
                <a:lnTo>
                  <a:pt x="47878" y="115824"/>
                </a:lnTo>
                <a:lnTo>
                  <a:pt x="43942" y="117856"/>
                </a:lnTo>
                <a:lnTo>
                  <a:pt x="39750" y="118872"/>
                </a:lnTo>
                <a:lnTo>
                  <a:pt x="61836" y="118872"/>
                </a:lnTo>
                <a:lnTo>
                  <a:pt x="62229" y="118491"/>
                </a:lnTo>
                <a:lnTo>
                  <a:pt x="77088" y="118491"/>
                </a:lnTo>
                <a:lnTo>
                  <a:pt x="77088" y="88646"/>
                </a:lnTo>
                <a:close/>
              </a:path>
              <a:path w="301625" h="131445">
                <a:moveTo>
                  <a:pt x="46863" y="38989"/>
                </a:moveTo>
                <a:lnTo>
                  <a:pt x="36448" y="38989"/>
                </a:lnTo>
                <a:lnTo>
                  <a:pt x="32892" y="39243"/>
                </a:lnTo>
                <a:lnTo>
                  <a:pt x="29336" y="39878"/>
                </a:lnTo>
                <a:lnTo>
                  <a:pt x="25780" y="40386"/>
                </a:lnTo>
                <a:lnTo>
                  <a:pt x="22478" y="41148"/>
                </a:lnTo>
                <a:lnTo>
                  <a:pt x="19557" y="42037"/>
                </a:lnTo>
                <a:lnTo>
                  <a:pt x="16509" y="42926"/>
                </a:lnTo>
                <a:lnTo>
                  <a:pt x="13969" y="43942"/>
                </a:lnTo>
                <a:lnTo>
                  <a:pt x="11684" y="45085"/>
                </a:lnTo>
                <a:lnTo>
                  <a:pt x="9271" y="46101"/>
                </a:lnTo>
                <a:lnTo>
                  <a:pt x="4698" y="55880"/>
                </a:lnTo>
                <a:lnTo>
                  <a:pt x="4952" y="57404"/>
                </a:lnTo>
                <a:lnTo>
                  <a:pt x="5206" y="58039"/>
                </a:lnTo>
                <a:lnTo>
                  <a:pt x="5588" y="58547"/>
                </a:lnTo>
                <a:lnTo>
                  <a:pt x="5842" y="59055"/>
                </a:lnTo>
                <a:lnTo>
                  <a:pt x="6223" y="59436"/>
                </a:lnTo>
                <a:lnTo>
                  <a:pt x="6984" y="59944"/>
                </a:lnTo>
                <a:lnTo>
                  <a:pt x="7492" y="60071"/>
                </a:lnTo>
                <a:lnTo>
                  <a:pt x="8890" y="60071"/>
                </a:lnTo>
                <a:lnTo>
                  <a:pt x="10159" y="59563"/>
                </a:lnTo>
                <a:lnTo>
                  <a:pt x="11938" y="58674"/>
                </a:lnTo>
                <a:lnTo>
                  <a:pt x="13588" y="57785"/>
                </a:lnTo>
                <a:lnTo>
                  <a:pt x="15748" y="56769"/>
                </a:lnTo>
                <a:lnTo>
                  <a:pt x="18288" y="55753"/>
                </a:lnTo>
                <a:lnTo>
                  <a:pt x="20827" y="54610"/>
                </a:lnTo>
                <a:lnTo>
                  <a:pt x="23748" y="53594"/>
                </a:lnTo>
                <a:lnTo>
                  <a:pt x="30479" y="51816"/>
                </a:lnTo>
                <a:lnTo>
                  <a:pt x="34290" y="51435"/>
                </a:lnTo>
                <a:lnTo>
                  <a:pt x="72837" y="51435"/>
                </a:lnTo>
                <a:lnTo>
                  <a:pt x="71627" y="49657"/>
                </a:lnTo>
                <a:lnTo>
                  <a:pt x="65786" y="44323"/>
                </a:lnTo>
                <a:lnTo>
                  <a:pt x="61975" y="42291"/>
                </a:lnTo>
                <a:lnTo>
                  <a:pt x="57276" y="41021"/>
                </a:lnTo>
                <a:lnTo>
                  <a:pt x="52577" y="39624"/>
                </a:lnTo>
                <a:lnTo>
                  <a:pt x="46863" y="38989"/>
                </a:lnTo>
                <a:close/>
              </a:path>
              <a:path w="301625" h="131445">
                <a:moveTo>
                  <a:pt x="119125" y="40259"/>
                </a:moveTo>
                <a:lnTo>
                  <a:pt x="113411" y="40259"/>
                </a:lnTo>
                <a:lnTo>
                  <a:pt x="111505" y="40513"/>
                </a:lnTo>
                <a:lnTo>
                  <a:pt x="110744" y="40640"/>
                </a:lnTo>
                <a:lnTo>
                  <a:pt x="109473" y="41148"/>
                </a:lnTo>
                <a:lnTo>
                  <a:pt x="109092" y="41529"/>
                </a:lnTo>
                <a:lnTo>
                  <a:pt x="108838" y="41910"/>
                </a:lnTo>
                <a:lnTo>
                  <a:pt x="108584" y="42164"/>
                </a:lnTo>
                <a:lnTo>
                  <a:pt x="108584" y="127762"/>
                </a:lnTo>
                <a:lnTo>
                  <a:pt x="108838" y="128143"/>
                </a:lnTo>
                <a:lnTo>
                  <a:pt x="109092" y="128397"/>
                </a:lnTo>
                <a:lnTo>
                  <a:pt x="109600" y="128778"/>
                </a:lnTo>
                <a:lnTo>
                  <a:pt x="110236" y="129032"/>
                </a:lnTo>
                <a:lnTo>
                  <a:pt x="110871" y="129159"/>
                </a:lnTo>
                <a:lnTo>
                  <a:pt x="111759" y="129413"/>
                </a:lnTo>
                <a:lnTo>
                  <a:pt x="114046" y="129667"/>
                </a:lnTo>
                <a:lnTo>
                  <a:pt x="120269" y="129667"/>
                </a:lnTo>
                <a:lnTo>
                  <a:pt x="122427" y="129413"/>
                </a:lnTo>
                <a:lnTo>
                  <a:pt x="123317" y="129159"/>
                </a:lnTo>
                <a:lnTo>
                  <a:pt x="123951" y="129032"/>
                </a:lnTo>
                <a:lnTo>
                  <a:pt x="124586" y="128778"/>
                </a:lnTo>
                <a:lnTo>
                  <a:pt x="124967" y="128397"/>
                </a:lnTo>
                <a:lnTo>
                  <a:pt x="125348" y="128143"/>
                </a:lnTo>
                <a:lnTo>
                  <a:pt x="125602" y="127762"/>
                </a:lnTo>
                <a:lnTo>
                  <a:pt x="125729" y="68326"/>
                </a:lnTo>
                <a:lnTo>
                  <a:pt x="130428" y="62992"/>
                </a:lnTo>
                <a:lnTo>
                  <a:pt x="135000" y="59055"/>
                </a:lnTo>
                <a:lnTo>
                  <a:pt x="139192" y="56388"/>
                </a:lnTo>
                <a:lnTo>
                  <a:pt x="142528" y="54229"/>
                </a:lnTo>
                <a:lnTo>
                  <a:pt x="124078" y="54229"/>
                </a:lnTo>
                <a:lnTo>
                  <a:pt x="123951" y="42164"/>
                </a:lnTo>
                <a:lnTo>
                  <a:pt x="123698" y="41910"/>
                </a:lnTo>
                <a:lnTo>
                  <a:pt x="123444" y="41529"/>
                </a:lnTo>
                <a:lnTo>
                  <a:pt x="123063" y="41148"/>
                </a:lnTo>
                <a:lnTo>
                  <a:pt x="122427" y="40894"/>
                </a:lnTo>
                <a:lnTo>
                  <a:pt x="121919" y="40640"/>
                </a:lnTo>
                <a:lnTo>
                  <a:pt x="121157" y="40513"/>
                </a:lnTo>
                <a:lnTo>
                  <a:pt x="119125" y="40259"/>
                </a:lnTo>
                <a:close/>
              </a:path>
              <a:path w="301625" h="131445">
                <a:moveTo>
                  <a:pt x="184308" y="52197"/>
                </a:moveTo>
                <a:lnTo>
                  <a:pt x="155448" y="52197"/>
                </a:lnTo>
                <a:lnTo>
                  <a:pt x="158496" y="52832"/>
                </a:lnTo>
                <a:lnTo>
                  <a:pt x="161036" y="53848"/>
                </a:lnTo>
                <a:lnTo>
                  <a:pt x="163448" y="54991"/>
                </a:lnTo>
                <a:lnTo>
                  <a:pt x="165607" y="56642"/>
                </a:lnTo>
                <a:lnTo>
                  <a:pt x="167131" y="58801"/>
                </a:lnTo>
                <a:lnTo>
                  <a:pt x="168782" y="60833"/>
                </a:lnTo>
                <a:lnTo>
                  <a:pt x="169925" y="63373"/>
                </a:lnTo>
                <a:lnTo>
                  <a:pt x="171703" y="69215"/>
                </a:lnTo>
                <a:lnTo>
                  <a:pt x="172084" y="73025"/>
                </a:lnTo>
                <a:lnTo>
                  <a:pt x="172211" y="127762"/>
                </a:lnTo>
                <a:lnTo>
                  <a:pt x="172465" y="128143"/>
                </a:lnTo>
                <a:lnTo>
                  <a:pt x="172719" y="128397"/>
                </a:lnTo>
                <a:lnTo>
                  <a:pt x="173227" y="128778"/>
                </a:lnTo>
                <a:lnTo>
                  <a:pt x="173863" y="129032"/>
                </a:lnTo>
                <a:lnTo>
                  <a:pt x="174498" y="129159"/>
                </a:lnTo>
                <a:lnTo>
                  <a:pt x="175386" y="129413"/>
                </a:lnTo>
                <a:lnTo>
                  <a:pt x="177546" y="129667"/>
                </a:lnTo>
                <a:lnTo>
                  <a:pt x="183769" y="129667"/>
                </a:lnTo>
                <a:lnTo>
                  <a:pt x="186054" y="129413"/>
                </a:lnTo>
                <a:lnTo>
                  <a:pt x="186817" y="129159"/>
                </a:lnTo>
                <a:lnTo>
                  <a:pt x="187451" y="129032"/>
                </a:lnTo>
                <a:lnTo>
                  <a:pt x="188086" y="128778"/>
                </a:lnTo>
                <a:lnTo>
                  <a:pt x="188594" y="128397"/>
                </a:lnTo>
                <a:lnTo>
                  <a:pt x="188848" y="128143"/>
                </a:lnTo>
                <a:lnTo>
                  <a:pt x="189102" y="127762"/>
                </a:lnTo>
                <a:lnTo>
                  <a:pt x="189077" y="68326"/>
                </a:lnTo>
                <a:lnTo>
                  <a:pt x="188721" y="64770"/>
                </a:lnTo>
                <a:lnTo>
                  <a:pt x="186436" y="56261"/>
                </a:lnTo>
                <a:lnTo>
                  <a:pt x="184530" y="52451"/>
                </a:lnTo>
                <a:lnTo>
                  <a:pt x="184308" y="52197"/>
                </a:lnTo>
                <a:close/>
              </a:path>
              <a:path w="301625" h="131445">
                <a:moveTo>
                  <a:pt x="161925" y="38989"/>
                </a:moveTo>
                <a:lnTo>
                  <a:pt x="150367" y="38989"/>
                </a:lnTo>
                <a:lnTo>
                  <a:pt x="145034" y="40132"/>
                </a:lnTo>
                <a:lnTo>
                  <a:pt x="139826" y="42545"/>
                </a:lnTo>
                <a:lnTo>
                  <a:pt x="134619" y="45085"/>
                </a:lnTo>
                <a:lnTo>
                  <a:pt x="129286" y="48895"/>
                </a:lnTo>
                <a:lnTo>
                  <a:pt x="124078" y="54229"/>
                </a:lnTo>
                <a:lnTo>
                  <a:pt x="142528" y="54229"/>
                </a:lnTo>
                <a:lnTo>
                  <a:pt x="143509" y="53594"/>
                </a:lnTo>
                <a:lnTo>
                  <a:pt x="147827" y="52197"/>
                </a:lnTo>
                <a:lnTo>
                  <a:pt x="184308" y="52197"/>
                </a:lnTo>
                <a:lnTo>
                  <a:pt x="181863" y="49403"/>
                </a:lnTo>
                <a:lnTo>
                  <a:pt x="179196" y="46228"/>
                </a:lnTo>
                <a:lnTo>
                  <a:pt x="175767" y="43688"/>
                </a:lnTo>
                <a:lnTo>
                  <a:pt x="171450" y="41783"/>
                </a:lnTo>
                <a:lnTo>
                  <a:pt x="167259" y="39878"/>
                </a:lnTo>
                <a:lnTo>
                  <a:pt x="161925" y="38989"/>
                </a:lnTo>
                <a:close/>
              </a:path>
              <a:path w="301625" h="131445">
                <a:moveTo>
                  <a:pt x="261238" y="38989"/>
                </a:moveTo>
                <a:lnTo>
                  <a:pt x="249173" y="38989"/>
                </a:lnTo>
                <a:lnTo>
                  <a:pt x="243331" y="40005"/>
                </a:lnTo>
                <a:lnTo>
                  <a:pt x="238378" y="42291"/>
                </a:lnTo>
                <a:lnTo>
                  <a:pt x="233298" y="44450"/>
                </a:lnTo>
                <a:lnTo>
                  <a:pt x="215392" y="78867"/>
                </a:lnTo>
                <a:lnTo>
                  <a:pt x="215461" y="92710"/>
                </a:lnTo>
                <a:lnTo>
                  <a:pt x="235838" y="127381"/>
                </a:lnTo>
                <a:lnTo>
                  <a:pt x="246634" y="130937"/>
                </a:lnTo>
                <a:lnTo>
                  <a:pt x="259842" y="130937"/>
                </a:lnTo>
                <a:lnTo>
                  <a:pt x="265684" y="129540"/>
                </a:lnTo>
                <a:lnTo>
                  <a:pt x="270890" y="126873"/>
                </a:lnTo>
                <a:lnTo>
                  <a:pt x="276225" y="124206"/>
                </a:lnTo>
                <a:lnTo>
                  <a:pt x="281431" y="120523"/>
                </a:lnTo>
                <a:lnTo>
                  <a:pt x="284171" y="117856"/>
                </a:lnTo>
                <a:lnTo>
                  <a:pt x="251967" y="117856"/>
                </a:lnTo>
                <a:lnTo>
                  <a:pt x="248284" y="116840"/>
                </a:lnTo>
                <a:lnTo>
                  <a:pt x="245236" y="114935"/>
                </a:lnTo>
                <a:lnTo>
                  <a:pt x="242315" y="113030"/>
                </a:lnTo>
                <a:lnTo>
                  <a:pt x="239902" y="110617"/>
                </a:lnTo>
                <a:lnTo>
                  <a:pt x="238125" y="107442"/>
                </a:lnTo>
                <a:lnTo>
                  <a:pt x="236219" y="104267"/>
                </a:lnTo>
                <a:lnTo>
                  <a:pt x="234950" y="100711"/>
                </a:lnTo>
                <a:lnTo>
                  <a:pt x="234315" y="96647"/>
                </a:lnTo>
                <a:lnTo>
                  <a:pt x="233552" y="92710"/>
                </a:lnTo>
                <a:lnTo>
                  <a:pt x="233171" y="88519"/>
                </a:lnTo>
                <a:lnTo>
                  <a:pt x="233171" y="80391"/>
                </a:lnTo>
                <a:lnTo>
                  <a:pt x="233552" y="76454"/>
                </a:lnTo>
                <a:lnTo>
                  <a:pt x="234528" y="72263"/>
                </a:lnTo>
                <a:lnTo>
                  <a:pt x="235330" y="68707"/>
                </a:lnTo>
                <a:lnTo>
                  <a:pt x="236727" y="65278"/>
                </a:lnTo>
                <a:lnTo>
                  <a:pt x="240538" y="59182"/>
                </a:lnTo>
                <a:lnTo>
                  <a:pt x="243077" y="56769"/>
                </a:lnTo>
                <a:lnTo>
                  <a:pt x="246125" y="54991"/>
                </a:lnTo>
                <a:lnTo>
                  <a:pt x="249173" y="53086"/>
                </a:lnTo>
                <a:lnTo>
                  <a:pt x="252856" y="52197"/>
                </a:lnTo>
                <a:lnTo>
                  <a:pt x="301625" y="52197"/>
                </a:lnTo>
                <a:lnTo>
                  <a:pt x="301625" y="51562"/>
                </a:lnTo>
                <a:lnTo>
                  <a:pt x="284352" y="51562"/>
                </a:lnTo>
                <a:lnTo>
                  <a:pt x="279907" y="47371"/>
                </a:lnTo>
                <a:lnTo>
                  <a:pt x="275336" y="44323"/>
                </a:lnTo>
                <a:lnTo>
                  <a:pt x="270890" y="42164"/>
                </a:lnTo>
                <a:lnTo>
                  <a:pt x="266319" y="40005"/>
                </a:lnTo>
                <a:lnTo>
                  <a:pt x="261238" y="38989"/>
                </a:lnTo>
                <a:close/>
              </a:path>
              <a:path w="301625" h="131445">
                <a:moveTo>
                  <a:pt x="301625" y="115824"/>
                </a:moveTo>
                <a:lnTo>
                  <a:pt x="286257" y="115824"/>
                </a:lnTo>
                <a:lnTo>
                  <a:pt x="286384" y="127762"/>
                </a:lnTo>
                <a:lnTo>
                  <a:pt x="286765" y="128143"/>
                </a:lnTo>
                <a:lnTo>
                  <a:pt x="287019" y="128524"/>
                </a:lnTo>
                <a:lnTo>
                  <a:pt x="287400" y="128778"/>
                </a:lnTo>
                <a:lnTo>
                  <a:pt x="288671" y="129286"/>
                </a:lnTo>
                <a:lnTo>
                  <a:pt x="291465" y="129667"/>
                </a:lnTo>
                <a:lnTo>
                  <a:pt x="296671" y="129667"/>
                </a:lnTo>
                <a:lnTo>
                  <a:pt x="299465" y="129286"/>
                </a:lnTo>
                <a:lnTo>
                  <a:pt x="299973" y="129032"/>
                </a:lnTo>
                <a:lnTo>
                  <a:pt x="300609" y="128778"/>
                </a:lnTo>
                <a:lnTo>
                  <a:pt x="300990" y="128524"/>
                </a:lnTo>
                <a:lnTo>
                  <a:pt x="301498" y="127762"/>
                </a:lnTo>
                <a:lnTo>
                  <a:pt x="301625" y="115824"/>
                </a:lnTo>
                <a:close/>
              </a:path>
              <a:path w="301625" h="131445">
                <a:moveTo>
                  <a:pt x="301625" y="52197"/>
                </a:moveTo>
                <a:lnTo>
                  <a:pt x="262000" y="52197"/>
                </a:lnTo>
                <a:lnTo>
                  <a:pt x="266446" y="53467"/>
                </a:lnTo>
                <a:lnTo>
                  <a:pt x="270890" y="56134"/>
                </a:lnTo>
                <a:lnTo>
                  <a:pt x="275209" y="58928"/>
                </a:lnTo>
                <a:lnTo>
                  <a:pt x="279653" y="62865"/>
                </a:lnTo>
                <a:lnTo>
                  <a:pt x="284352" y="67945"/>
                </a:lnTo>
                <a:lnTo>
                  <a:pt x="284352" y="101473"/>
                </a:lnTo>
                <a:lnTo>
                  <a:pt x="281559" y="104521"/>
                </a:lnTo>
                <a:lnTo>
                  <a:pt x="279019" y="107061"/>
                </a:lnTo>
                <a:lnTo>
                  <a:pt x="276605" y="109093"/>
                </a:lnTo>
                <a:lnTo>
                  <a:pt x="274192" y="111252"/>
                </a:lnTo>
                <a:lnTo>
                  <a:pt x="271906" y="112903"/>
                </a:lnTo>
                <a:lnTo>
                  <a:pt x="269621" y="114173"/>
                </a:lnTo>
                <a:lnTo>
                  <a:pt x="267461" y="115443"/>
                </a:lnTo>
                <a:lnTo>
                  <a:pt x="265302" y="116459"/>
                </a:lnTo>
                <a:lnTo>
                  <a:pt x="260984" y="117475"/>
                </a:lnTo>
                <a:lnTo>
                  <a:pt x="258825" y="117856"/>
                </a:lnTo>
                <a:lnTo>
                  <a:pt x="284171" y="117856"/>
                </a:lnTo>
                <a:lnTo>
                  <a:pt x="286257" y="115824"/>
                </a:lnTo>
                <a:lnTo>
                  <a:pt x="301625" y="115824"/>
                </a:lnTo>
                <a:lnTo>
                  <a:pt x="301625" y="52197"/>
                </a:lnTo>
                <a:close/>
              </a:path>
              <a:path w="301625" h="131445">
                <a:moveTo>
                  <a:pt x="296036" y="0"/>
                </a:moveTo>
                <a:lnTo>
                  <a:pt x="289813" y="0"/>
                </a:lnTo>
                <a:lnTo>
                  <a:pt x="288798" y="127"/>
                </a:lnTo>
                <a:lnTo>
                  <a:pt x="287654" y="381"/>
                </a:lnTo>
                <a:lnTo>
                  <a:pt x="286765" y="508"/>
                </a:lnTo>
                <a:lnTo>
                  <a:pt x="286130" y="762"/>
                </a:lnTo>
                <a:lnTo>
                  <a:pt x="285369" y="1016"/>
                </a:lnTo>
                <a:lnTo>
                  <a:pt x="284988" y="1270"/>
                </a:lnTo>
                <a:lnTo>
                  <a:pt x="284479" y="2032"/>
                </a:lnTo>
                <a:lnTo>
                  <a:pt x="284352" y="51562"/>
                </a:lnTo>
                <a:lnTo>
                  <a:pt x="301625" y="51562"/>
                </a:lnTo>
                <a:lnTo>
                  <a:pt x="301498" y="2032"/>
                </a:lnTo>
                <a:lnTo>
                  <a:pt x="301117" y="1651"/>
                </a:lnTo>
                <a:lnTo>
                  <a:pt x="300863" y="1270"/>
                </a:lnTo>
                <a:lnTo>
                  <a:pt x="300354" y="1016"/>
                </a:lnTo>
                <a:lnTo>
                  <a:pt x="299084" y="508"/>
                </a:lnTo>
                <a:lnTo>
                  <a:pt x="298196" y="381"/>
                </a:lnTo>
                <a:lnTo>
                  <a:pt x="297179" y="127"/>
                </a:lnTo>
                <a:lnTo>
                  <a:pt x="296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7864" y="8285988"/>
            <a:ext cx="826544" cy="13131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073121" y="7463408"/>
            <a:ext cx="550926" cy="16306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53260" y="8292083"/>
            <a:ext cx="989202" cy="1573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31998" y="8292083"/>
            <a:ext cx="453898" cy="15735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65652" y="8285988"/>
            <a:ext cx="543940" cy="13131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4646" y="8543543"/>
            <a:ext cx="682840" cy="13131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56023" y="8425942"/>
            <a:ext cx="396493" cy="12395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69885" y="8162543"/>
            <a:ext cx="1064641" cy="131318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06790" y="8162543"/>
            <a:ext cx="596773" cy="13131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285731" y="8161908"/>
            <a:ext cx="166116" cy="13195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522586" y="8168640"/>
            <a:ext cx="974936" cy="15735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54010" y="8418956"/>
            <a:ext cx="596392" cy="13093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129651" y="8418956"/>
            <a:ext cx="308610" cy="131445"/>
          </a:xfrm>
          <a:custGeom>
            <a:avLst/>
            <a:gdLst/>
            <a:ahLst/>
            <a:cxnLst/>
            <a:rect l="l" t="t" r="r" b="b"/>
            <a:pathLst>
              <a:path w="308609" h="131445">
                <a:moveTo>
                  <a:pt x="74742" y="51435"/>
                </a:moveTo>
                <a:lnTo>
                  <a:pt x="43560" y="51435"/>
                </a:lnTo>
                <a:lnTo>
                  <a:pt x="46990" y="51816"/>
                </a:lnTo>
                <a:lnTo>
                  <a:pt x="49783" y="52705"/>
                </a:lnTo>
                <a:lnTo>
                  <a:pt x="61595" y="67945"/>
                </a:lnTo>
                <a:lnTo>
                  <a:pt x="61595" y="77597"/>
                </a:lnTo>
                <a:lnTo>
                  <a:pt x="40767" y="77597"/>
                </a:lnTo>
                <a:lnTo>
                  <a:pt x="34035" y="78232"/>
                </a:lnTo>
                <a:lnTo>
                  <a:pt x="22098" y="80518"/>
                </a:lnTo>
                <a:lnTo>
                  <a:pt x="17018" y="82169"/>
                </a:lnTo>
                <a:lnTo>
                  <a:pt x="12953" y="84455"/>
                </a:lnTo>
                <a:lnTo>
                  <a:pt x="8763" y="86741"/>
                </a:lnTo>
                <a:lnTo>
                  <a:pt x="5588" y="89662"/>
                </a:lnTo>
                <a:lnTo>
                  <a:pt x="3428" y="93218"/>
                </a:lnTo>
                <a:lnTo>
                  <a:pt x="1143" y="96647"/>
                </a:lnTo>
                <a:lnTo>
                  <a:pt x="0" y="100711"/>
                </a:lnTo>
                <a:lnTo>
                  <a:pt x="0" y="109474"/>
                </a:lnTo>
                <a:lnTo>
                  <a:pt x="9271" y="124206"/>
                </a:lnTo>
                <a:lnTo>
                  <a:pt x="12065" y="126365"/>
                </a:lnTo>
                <a:lnTo>
                  <a:pt x="15621" y="128016"/>
                </a:lnTo>
                <a:lnTo>
                  <a:pt x="23749" y="130302"/>
                </a:lnTo>
                <a:lnTo>
                  <a:pt x="28321" y="130937"/>
                </a:lnTo>
                <a:lnTo>
                  <a:pt x="39243" y="130937"/>
                </a:lnTo>
                <a:lnTo>
                  <a:pt x="63475" y="118872"/>
                </a:lnTo>
                <a:lnTo>
                  <a:pt x="30479" y="118872"/>
                </a:lnTo>
                <a:lnTo>
                  <a:pt x="26034" y="117602"/>
                </a:lnTo>
                <a:lnTo>
                  <a:pt x="19684" y="112522"/>
                </a:lnTo>
                <a:lnTo>
                  <a:pt x="18160" y="109093"/>
                </a:lnTo>
                <a:lnTo>
                  <a:pt x="18160" y="102108"/>
                </a:lnTo>
                <a:lnTo>
                  <a:pt x="25019" y="92964"/>
                </a:lnTo>
                <a:lnTo>
                  <a:pt x="27304" y="91567"/>
                </a:lnTo>
                <a:lnTo>
                  <a:pt x="30352" y="90424"/>
                </a:lnTo>
                <a:lnTo>
                  <a:pt x="33908" y="89789"/>
                </a:lnTo>
                <a:lnTo>
                  <a:pt x="37465" y="89027"/>
                </a:lnTo>
                <a:lnTo>
                  <a:pt x="41655" y="88646"/>
                </a:lnTo>
                <a:lnTo>
                  <a:pt x="79121" y="88646"/>
                </a:lnTo>
                <a:lnTo>
                  <a:pt x="79085" y="65024"/>
                </a:lnTo>
                <a:lnTo>
                  <a:pt x="78485" y="60706"/>
                </a:lnTo>
                <a:lnTo>
                  <a:pt x="75692" y="52832"/>
                </a:lnTo>
                <a:lnTo>
                  <a:pt x="74742" y="51435"/>
                </a:lnTo>
                <a:close/>
              </a:path>
              <a:path w="308609" h="131445">
                <a:moveTo>
                  <a:pt x="79121" y="118491"/>
                </a:moveTo>
                <a:lnTo>
                  <a:pt x="63880" y="118491"/>
                </a:lnTo>
                <a:lnTo>
                  <a:pt x="63880" y="127635"/>
                </a:lnTo>
                <a:lnTo>
                  <a:pt x="64134" y="128270"/>
                </a:lnTo>
                <a:lnTo>
                  <a:pt x="65150" y="129032"/>
                </a:lnTo>
                <a:lnTo>
                  <a:pt x="65913" y="129286"/>
                </a:lnTo>
                <a:lnTo>
                  <a:pt x="67055" y="129413"/>
                </a:lnTo>
                <a:lnTo>
                  <a:pt x="68199" y="129667"/>
                </a:lnTo>
                <a:lnTo>
                  <a:pt x="74929" y="129667"/>
                </a:lnTo>
                <a:lnTo>
                  <a:pt x="75946" y="129413"/>
                </a:lnTo>
                <a:lnTo>
                  <a:pt x="76962" y="129286"/>
                </a:lnTo>
                <a:lnTo>
                  <a:pt x="77724" y="129032"/>
                </a:lnTo>
                <a:lnTo>
                  <a:pt x="78231" y="128651"/>
                </a:lnTo>
                <a:lnTo>
                  <a:pt x="78867" y="128270"/>
                </a:lnTo>
                <a:lnTo>
                  <a:pt x="79121" y="127635"/>
                </a:lnTo>
                <a:lnTo>
                  <a:pt x="79121" y="118491"/>
                </a:lnTo>
                <a:close/>
              </a:path>
              <a:path w="308609" h="131445">
                <a:moveTo>
                  <a:pt x="79121" y="88646"/>
                </a:moveTo>
                <a:lnTo>
                  <a:pt x="61595" y="88646"/>
                </a:lnTo>
                <a:lnTo>
                  <a:pt x="61595" y="106426"/>
                </a:lnTo>
                <a:lnTo>
                  <a:pt x="57276" y="110617"/>
                </a:lnTo>
                <a:lnTo>
                  <a:pt x="53085" y="113792"/>
                </a:lnTo>
                <a:lnTo>
                  <a:pt x="45212" y="117856"/>
                </a:lnTo>
                <a:lnTo>
                  <a:pt x="40894" y="118872"/>
                </a:lnTo>
                <a:lnTo>
                  <a:pt x="63475" y="118872"/>
                </a:lnTo>
                <a:lnTo>
                  <a:pt x="63880" y="118491"/>
                </a:lnTo>
                <a:lnTo>
                  <a:pt x="79121" y="118491"/>
                </a:lnTo>
                <a:lnTo>
                  <a:pt x="79121" y="88646"/>
                </a:lnTo>
                <a:close/>
              </a:path>
              <a:path w="308609" h="131445">
                <a:moveTo>
                  <a:pt x="48005" y="38989"/>
                </a:moveTo>
                <a:lnTo>
                  <a:pt x="37465" y="38989"/>
                </a:lnTo>
                <a:lnTo>
                  <a:pt x="33781" y="39243"/>
                </a:lnTo>
                <a:lnTo>
                  <a:pt x="30099" y="39878"/>
                </a:lnTo>
                <a:lnTo>
                  <a:pt x="26543" y="40386"/>
                </a:lnTo>
                <a:lnTo>
                  <a:pt x="23114" y="41148"/>
                </a:lnTo>
                <a:lnTo>
                  <a:pt x="17018" y="42926"/>
                </a:lnTo>
                <a:lnTo>
                  <a:pt x="14350" y="43942"/>
                </a:lnTo>
                <a:lnTo>
                  <a:pt x="11938" y="45085"/>
                </a:lnTo>
                <a:lnTo>
                  <a:pt x="9525" y="46101"/>
                </a:lnTo>
                <a:lnTo>
                  <a:pt x="7874" y="47117"/>
                </a:lnTo>
                <a:lnTo>
                  <a:pt x="6984" y="47879"/>
                </a:lnTo>
                <a:lnTo>
                  <a:pt x="5969" y="48641"/>
                </a:lnTo>
                <a:lnTo>
                  <a:pt x="5333" y="49530"/>
                </a:lnTo>
                <a:lnTo>
                  <a:pt x="5079" y="50419"/>
                </a:lnTo>
                <a:lnTo>
                  <a:pt x="4952" y="51308"/>
                </a:lnTo>
                <a:lnTo>
                  <a:pt x="4910" y="56388"/>
                </a:lnTo>
                <a:lnTo>
                  <a:pt x="5079" y="57404"/>
                </a:lnTo>
                <a:lnTo>
                  <a:pt x="5333" y="58039"/>
                </a:lnTo>
                <a:lnTo>
                  <a:pt x="5715" y="58547"/>
                </a:lnTo>
                <a:lnTo>
                  <a:pt x="5969" y="59055"/>
                </a:lnTo>
                <a:lnTo>
                  <a:pt x="6350" y="59436"/>
                </a:lnTo>
                <a:lnTo>
                  <a:pt x="6857" y="59690"/>
                </a:lnTo>
                <a:lnTo>
                  <a:pt x="7239" y="59944"/>
                </a:lnTo>
                <a:lnTo>
                  <a:pt x="7747" y="60071"/>
                </a:lnTo>
                <a:lnTo>
                  <a:pt x="9144" y="60071"/>
                </a:lnTo>
                <a:lnTo>
                  <a:pt x="10414" y="59563"/>
                </a:lnTo>
                <a:lnTo>
                  <a:pt x="13970" y="57785"/>
                </a:lnTo>
                <a:lnTo>
                  <a:pt x="16128" y="56769"/>
                </a:lnTo>
                <a:lnTo>
                  <a:pt x="18669" y="55753"/>
                </a:lnTo>
                <a:lnTo>
                  <a:pt x="21335" y="54610"/>
                </a:lnTo>
                <a:lnTo>
                  <a:pt x="24383" y="53594"/>
                </a:lnTo>
                <a:lnTo>
                  <a:pt x="31242" y="51816"/>
                </a:lnTo>
                <a:lnTo>
                  <a:pt x="35178" y="51435"/>
                </a:lnTo>
                <a:lnTo>
                  <a:pt x="74742" y="51435"/>
                </a:lnTo>
                <a:lnTo>
                  <a:pt x="73532" y="49657"/>
                </a:lnTo>
                <a:lnTo>
                  <a:pt x="70612" y="46990"/>
                </a:lnTo>
                <a:lnTo>
                  <a:pt x="67564" y="44323"/>
                </a:lnTo>
                <a:lnTo>
                  <a:pt x="63626" y="42291"/>
                </a:lnTo>
                <a:lnTo>
                  <a:pt x="58800" y="41021"/>
                </a:lnTo>
                <a:lnTo>
                  <a:pt x="53975" y="39624"/>
                </a:lnTo>
                <a:lnTo>
                  <a:pt x="48005" y="38989"/>
                </a:lnTo>
                <a:close/>
              </a:path>
              <a:path w="308609" h="131445">
                <a:moveTo>
                  <a:pt x="121157" y="40259"/>
                </a:moveTo>
                <a:lnTo>
                  <a:pt x="115316" y="40259"/>
                </a:lnTo>
                <a:lnTo>
                  <a:pt x="113283" y="40513"/>
                </a:lnTo>
                <a:lnTo>
                  <a:pt x="112522" y="40640"/>
                </a:lnTo>
                <a:lnTo>
                  <a:pt x="111887" y="40894"/>
                </a:lnTo>
                <a:lnTo>
                  <a:pt x="111125" y="41148"/>
                </a:lnTo>
                <a:lnTo>
                  <a:pt x="110235" y="127381"/>
                </a:lnTo>
                <a:lnTo>
                  <a:pt x="110363" y="127762"/>
                </a:lnTo>
                <a:lnTo>
                  <a:pt x="110617" y="128143"/>
                </a:lnTo>
                <a:lnTo>
                  <a:pt x="111251" y="128778"/>
                </a:lnTo>
                <a:lnTo>
                  <a:pt x="112014" y="129032"/>
                </a:lnTo>
                <a:lnTo>
                  <a:pt x="112649" y="129159"/>
                </a:lnTo>
                <a:lnTo>
                  <a:pt x="113538" y="129413"/>
                </a:lnTo>
                <a:lnTo>
                  <a:pt x="115824" y="129667"/>
                </a:lnTo>
                <a:lnTo>
                  <a:pt x="122174" y="129667"/>
                </a:lnTo>
                <a:lnTo>
                  <a:pt x="124459" y="129413"/>
                </a:lnTo>
                <a:lnTo>
                  <a:pt x="125349" y="129159"/>
                </a:lnTo>
                <a:lnTo>
                  <a:pt x="126110" y="129032"/>
                </a:lnTo>
                <a:lnTo>
                  <a:pt x="126746" y="128778"/>
                </a:lnTo>
                <a:lnTo>
                  <a:pt x="127762" y="127762"/>
                </a:lnTo>
                <a:lnTo>
                  <a:pt x="127889" y="68326"/>
                </a:lnTo>
                <a:lnTo>
                  <a:pt x="132715" y="62992"/>
                </a:lnTo>
                <a:lnTo>
                  <a:pt x="137414" y="59055"/>
                </a:lnTo>
                <a:lnTo>
                  <a:pt x="141731" y="56388"/>
                </a:lnTo>
                <a:lnTo>
                  <a:pt x="145166" y="54229"/>
                </a:lnTo>
                <a:lnTo>
                  <a:pt x="126110" y="54229"/>
                </a:lnTo>
                <a:lnTo>
                  <a:pt x="125983" y="42164"/>
                </a:lnTo>
                <a:lnTo>
                  <a:pt x="125729" y="41910"/>
                </a:lnTo>
                <a:lnTo>
                  <a:pt x="123190" y="40513"/>
                </a:lnTo>
                <a:lnTo>
                  <a:pt x="121157" y="40259"/>
                </a:lnTo>
                <a:close/>
              </a:path>
              <a:path w="308609" h="131445">
                <a:moveTo>
                  <a:pt x="187991" y="52197"/>
                </a:moveTo>
                <a:lnTo>
                  <a:pt x="158496" y="52197"/>
                </a:lnTo>
                <a:lnTo>
                  <a:pt x="161417" y="52832"/>
                </a:lnTo>
                <a:lnTo>
                  <a:pt x="164083" y="53848"/>
                </a:lnTo>
                <a:lnTo>
                  <a:pt x="166624" y="54991"/>
                </a:lnTo>
                <a:lnTo>
                  <a:pt x="168782" y="56642"/>
                </a:lnTo>
                <a:lnTo>
                  <a:pt x="170433" y="58801"/>
                </a:lnTo>
                <a:lnTo>
                  <a:pt x="172084" y="60833"/>
                </a:lnTo>
                <a:lnTo>
                  <a:pt x="175641" y="127762"/>
                </a:lnTo>
                <a:lnTo>
                  <a:pt x="175895" y="128143"/>
                </a:lnTo>
                <a:lnTo>
                  <a:pt x="176149" y="128397"/>
                </a:lnTo>
                <a:lnTo>
                  <a:pt x="176656" y="128778"/>
                </a:lnTo>
                <a:lnTo>
                  <a:pt x="177292" y="129032"/>
                </a:lnTo>
                <a:lnTo>
                  <a:pt x="177926" y="129159"/>
                </a:lnTo>
                <a:lnTo>
                  <a:pt x="178816" y="129413"/>
                </a:lnTo>
                <a:lnTo>
                  <a:pt x="181101" y="129667"/>
                </a:lnTo>
                <a:lnTo>
                  <a:pt x="187451" y="129667"/>
                </a:lnTo>
                <a:lnTo>
                  <a:pt x="189738" y="129413"/>
                </a:lnTo>
                <a:lnTo>
                  <a:pt x="190626" y="129159"/>
                </a:lnTo>
                <a:lnTo>
                  <a:pt x="191262" y="129032"/>
                </a:lnTo>
                <a:lnTo>
                  <a:pt x="191897" y="128778"/>
                </a:lnTo>
                <a:lnTo>
                  <a:pt x="192404" y="128397"/>
                </a:lnTo>
                <a:lnTo>
                  <a:pt x="193040" y="127762"/>
                </a:lnTo>
                <a:lnTo>
                  <a:pt x="192976" y="68326"/>
                </a:lnTo>
                <a:lnTo>
                  <a:pt x="192531" y="64770"/>
                </a:lnTo>
                <a:lnTo>
                  <a:pt x="191389" y="60452"/>
                </a:lnTo>
                <a:lnTo>
                  <a:pt x="190119" y="56261"/>
                </a:lnTo>
                <a:lnTo>
                  <a:pt x="188214" y="52451"/>
                </a:lnTo>
                <a:lnTo>
                  <a:pt x="187991" y="52197"/>
                </a:lnTo>
                <a:close/>
              </a:path>
              <a:path w="308609" h="131445">
                <a:moveTo>
                  <a:pt x="165100" y="38989"/>
                </a:moveTo>
                <a:lnTo>
                  <a:pt x="153162" y="38989"/>
                </a:lnTo>
                <a:lnTo>
                  <a:pt x="147700" y="40132"/>
                </a:lnTo>
                <a:lnTo>
                  <a:pt x="142367" y="42545"/>
                </a:lnTo>
                <a:lnTo>
                  <a:pt x="137032" y="45085"/>
                </a:lnTo>
                <a:lnTo>
                  <a:pt x="131572" y="48895"/>
                </a:lnTo>
                <a:lnTo>
                  <a:pt x="126110" y="54229"/>
                </a:lnTo>
                <a:lnTo>
                  <a:pt x="145166" y="54229"/>
                </a:lnTo>
                <a:lnTo>
                  <a:pt x="146176" y="53594"/>
                </a:lnTo>
                <a:lnTo>
                  <a:pt x="150622" y="52197"/>
                </a:lnTo>
                <a:lnTo>
                  <a:pt x="187991" y="52197"/>
                </a:lnTo>
                <a:lnTo>
                  <a:pt x="182752" y="46228"/>
                </a:lnTo>
                <a:lnTo>
                  <a:pt x="179324" y="43688"/>
                </a:lnTo>
                <a:lnTo>
                  <a:pt x="170433" y="39878"/>
                </a:lnTo>
                <a:lnTo>
                  <a:pt x="165100" y="38989"/>
                </a:lnTo>
                <a:close/>
              </a:path>
              <a:path w="308609" h="131445">
                <a:moveTo>
                  <a:pt x="267080" y="38989"/>
                </a:moveTo>
                <a:lnTo>
                  <a:pt x="254634" y="38989"/>
                </a:lnTo>
                <a:lnTo>
                  <a:pt x="248666" y="40005"/>
                </a:lnTo>
                <a:lnTo>
                  <a:pt x="243585" y="42291"/>
                </a:lnTo>
                <a:lnTo>
                  <a:pt x="238378" y="44450"/>
                </a:lnTo>
                <a:lnTo>
                  <a:pt x="222630" y="66548"/>
                </a:lnTo>
                <a:lnTo>
                  <a:pt x="220852" y="72263"/>
                </a:lnTo>
                <a:lnTo>
                  <a:pt x="219964" y="78867"/>
                </a:lnTo>
                <a:lnTo>
                  <a:pt x="220033" y="92710"/>
                </a:lnTo>
                <a:lnTo>
                  <a:pt x="220599" y="97917"/>
                </a:lnTo>
                <a:lnTo>
                  <a:pt x="222123" y="103378"/>
                </a:lnTo>
                <a:lnTo>
                  <a:pt x="223520" y="108839"/>
                </a:lnTo>
                <a:lnTo>
                  <a:pt x="241046" y="127381"/>
                </a:lnTo>
                <a:lnTo>
                  <a:pt x="245999" y="129794"/>
                </a:lnTo>
                <a:lnTo>
                  <a:pt x="252095" y="130937"/>
                </a:lnTo>
                <a:lnTo>
                  <a:pt x="265556" y="130937"/>
                </a:lnTo>
                <a:lnTo>
                  <a:pt x="271525" y="129540"/>
                </a:lnTo>
                <a:lnTo>
                  <a:pt x="282448" y="124206"/>
                </a:lnTo>
                <a:lnTo>
                  <a:pt x="287781" y="120523"/>
                </a:lnTo>
                <a:lnTo>
                  <a:pt x="290593" y="117856"/>
                </a:lnTo>
                <a:lnTo>
                  <a:pt x="257555" y="117856"/>
                </a:lnTo>
                <a:lnTo>
                  <a:pt x="253746" y="116840"/>
                </a:lnTo>
                <a:lnTo>
                  <a:pt x="250698" y="114935"/>
                </a:lnTo>
                <a:lnTo>
                  <a:pt x="247523" y="113030"/>
                </a:lnTo>
                <a:lnTo>
                  <a:pt x="245109" y="110617"/>
                </a:lnTo>
                <a:lnTo>
                  <a:pt x="238251" y="88519"/>
                </a:lnTo>
                <a:lnTo>
                  <a:pt x="238251" y="80391"/>
                </a:lnTo>
                <a:lnTo>
                  <a:pt x="238632" y="76454"/>
                </a:lnTo>
                <a:lnTo>
                  <a:pt x="239608" y="72263"/>
                </a:lnTo>
                <a:lnTo>
                  <a:pt x="240410" y="68707"/>
                </a:lnTo>
                <a:lnTo>
                  <a:pt x="251459" y="54991"/>
                </a:lnTo>
                <a:lnTo>
                  <a:pt x="254634" y="53086"/>
                </a:lnTo>
                <a:lnTo>
                  <a:pt x="258445" y="52197"/>
                </a:lnTo>
                <a:lnTo>
                  <a:pt x="308482" y="52197"/>
                </a:lnTo>
                <a:lnTo>
                  <a:pt x="308482" y="51562"/>
                </a:lnTo>
                <a:lnTo>
                  <a:pt x="290702" y="51562"/>
                </a:lnTo>
                <a:lnTo>
                  <a:pt x="286257" y="47371"/>
                </a:lnTo>
                <a:lnTo>
                  <a:pt x="281558" y="44323"/>
                </a:lnTo>
                <a:lnTo>
                  <a:pt x="276859" y="42164"/>
                </a:lnTo>
                <a:lnTo>
                  <a:pt x="272288" y="40005"/>
                </a:lnTo>
                <a:lnTo>
                  <a:pt x="267080" y="38989"/>
                </a:lnTo>
                <a:close/>
              </a:path>
              <a:path w="308609" h="131445">
                <a:moveTo>
                  <a:pt x="308482" y="115824"/>
                </a:moveTo>
                <a:lnTo>
                  <a:pt x="292734" y="115824"/>
                </a:lnTo>
                <a:lnTo>
                  <a:pt x="292734" y="127381"/>
                </a:lnTo>
                <a:lnTo>
                  <a:pt x="298069" y="129667"/>
                </a:lnTo>
                <a:lnTo>
                  <a:pt x="303402" y="129667"/>
                </a:lnTo>
                <a:lnTo>
                  <a:pt x="308482" y="115824"/>
                </a:lnTo>
                <a:close/>
              </a:path>
              <a:path w="308609" h="131445">
                <a:moveTo>
                  <a:pt x="308482" y="52197"/>
                </a:moveTo>
                <a:lnTo>
                  <a:pt x="267843" y="52197"/>
                </a:lnTo>
                <a:lnTo>
                  <a:pt x="272415" y="53467"/>
                </a:lnTo>
                <a:lnTo>
                  <a:pt x="276859" y="56134"/>
                </a:lnTo>
                <a:lnTo>
                  <a:pt x="281304" y="58928"/>
                </a:lnTo>
                <a:lnTo>
                  <a:pt x="286003" y="62865"/>
                </a:lnTo>
                <a:lnTo>
                  <a:pt x="290702" y="67945"/>
                </a:lnTo>
                <a:lnTo>
                  <a:pt x="290702" y="101473"/>
                </a:lnTo>
                <a:lnTo>
                  <a:pt x="288035" y="104521"/>
                </a:lnTo>
                <a:lnTo>
                  <a:pt x="285369" y="107061"/>
                </a:lnTo>
                <a:lnTo>
                  <a:pt x="282828" y="109093"/>
                </a:lnTo>
                <a:lnTo>
                  <a:pt x="280289" y="111252"/>
                </a:lnTo>
                <a:lnTo>
                  <a:pt x="264541" y="117856"/>
                </a:lnTo>
                <a:lnTo>
                  <a:pt x="290593" y="117856"/>
                </a:lnTo>
                <a:lnTo>
                  <a:pt x="292734" y="115824"/>
                </a:lnTo>
                <a:lnTo>
                  <a:pt x="308482" y="115824"/>
                </a:lnTo>
                <a:lnTo>
                  <a:pt x="308482" y="52197"/>
                </a:lnTo>
                <a:close/>
              </a:path>
              <a:path w="308609" h="131445">
                <a:moveTo>
                  <a:pt x="302768" y="0"/>
                </a:moveTo>
                <a:lnTo>
                  <a:pt x="296418" y="0"/>
                </a:lnTo>
                <a:lnTo>
                  <a:pt x="295275" y="127"/>
                </a:lnTo>
                <a:lnTo>
                  <a:pt x="294258" y="381"/>
                </a:lnTo>
                <a:lnTo>
                  <a:pt x="293243" y="508"/>
                </a:lnTo>
                <a:lnTo>
                  <a:pt x="292607" y="762"/>
                </a:lnTo>
                <a:lnTo>
                  <a:pt x="291846" y="1016"/>
                </a:lnTo>
                <a:lnTo>
                  <a:pt x="291338" y="1270"/>
                </a:lnTo>
                <a:lnTo>
                  <a:pt x="290829" y="2032"/>
                </a:lnTo>
                <a:lnTo>
                  <a:pt x="290702" y="51562"/>
                </a:lnTo>
                <a:lnTo>
                  <a:pt x="308482" y="51562"/>
                </a:lnTo>
                <a:lnTo>
                  <a:pt x="308355" y="2032"/>
                </a:lnTo>
                <a:lnTo>
                  <a:pt x="307975" y="1651"/>
                </a:lnTo>
                <a:lnTo>
                  <a:pt x="307721" y="1270"/>
                </a:lnTo>
                <a:lnTo>
                  <a:pt x="307213" y="1016"/>
                </a:lnTo>
                <a:lnTo>
                  <a:pt x="305943" y="508"/>
                </a:lnTo>
                <a:lnTo>
                  <a:pt x="305053" y="381"/>
                </a:lnTo>
                <a:lnTo>
                  <a:pt x="303910" y="127"/>
                </a:lnTo>
                <a:lnTo>
                  <a:pt x="302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14715" y="8418576"/>
            <a:ext cx="1015695" cy="163449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07804" y="8416163"/>
            <a:ext cx="549910" cy="164465"/>
          </a:xfrm>
          <a:custGeom>
            <a:avLst/>
            <a:gdLst/>
            <a:ahLst/>
            <a:cxnLst/>
            <a:rect l="l" t="t" r="r" b="b"/>
            <a:pathLst>
              <a:path w="549909" h="164465">
                <a:moveTo>
                  <a:pt x="34671" y="0"/>
                </a:moveTo>
                <a:lnTo>
                  <a:pt x="28955" y="0"/>
                </a:lnTo>
                <a:lnTo>
                  <a:pt x="26924" y="253"/>
                </a:lnTo>
                <a:lnTo>
                  <a:pt x="25526" y="507"/>
                </a:lnTo>
                <a:lnTo>
                  <a:pt x="25019" y="761"/>
                </a:lnTo>
                <a:lnTo>
                  <a:pt x="24511" y="888"/>
                </a:lnTo>
                <a:lnTo>
                  <a:pt x="24256" y="1015"/>
                </a:lnTo>
                <a:lnTo>
                  <a:pt x="23875" y="1269"/>
                </a:lnTo>
                <a:lnTo>
                  <a:pt x="23622" y="1777"/>
                </a:lnTo>
                <a:lnTo>
                  <a:pt x="20066" y="8127"/>
                </a:lnTo>
                <a:lnTo>
                  <a:pt x="4318" y="47624"/>
                </a:lnTo>
                <a:lnTo>
                  <a:pt x="0" y="75056"/>
                </a:lnTo>
                <a:lnTo>
                  <a:pt x="0" y="89026"/>
                </a:lnTo>
                <a:lnTo>
                  <a:pt x="507" y="95884"/>
                </a:lnTo>
                <a:lnTo>
                  <a:pt x="2540" y="109600"/>
                </a:lnTo>
                <a:lnTo>
                  <a:pt x="3937" y="116458"/>
                </a:lnTo>
                <a:lnTo>
                  <a:pt x="5969" y="123062"/>
                </a:lnTo>
                <a:lnTo>
                  <a:pt x="8000" y="129793"/>
                </a:lnTo>
                <a:lnTo>
                  <a:pt x="26797" y="163702"/>
                </a:lnTo>
                <a:lnTo>
                  <a:pt x="28575" y="163956"/>
                </a:lnTo>
                <a:lnTo>
                  <a:pt x="29464" y="163956"/>
                </a:lnTo>
                <a:lnTo>
                  <a:pt x="30606" y="164083"/>
                </a:lnTo>
                <a:lnTo>
                  <a:pt x="33654" y="164083"/>
                </a:lnTo>
                <a:lnTo>
                  <a:pt x="35051" y="163956"/>
                </a:lnTo>
                <a:lnTo>
                  <a:pt x="39116" y="161289"/>
                </a:lnTo>
                <a:lnTo>
                  <a:pt x="38862" y="160654"/>
                </a:lnTo>
                <a:lnTo>
                  <a:pt x="33910" y="150413"/>
                </a:lnTo>
                <a:lnTo>
                  <a:pt x="29924" y="140827"/>
                </a:lnTo>
                <a:lnTo>
                  <a:pt x="19923" y="101568"/>
                </a:lnTo>
                <a:lnTo>
                  <a:pt x="18669" y="81660"/>
                </a:lnTo>
                <a:lnTo>
                  <a:pt x="18978" y="71756"/>
                </a:lnTo>
                <a:lnTo>
                  <a:pt x="26429" y="32402"/>
                </a:lnTo>
                <a:lnTo>
                  <a:pt x="38735" y="3809"/>
                </a:lnTo>
                <a:lnTo>
                  <a:pt x="38989" y="3174"/>
                </a:lnTo>
                <a:lnTo>
                  <a:pt x="38989" y="1650"/>
                </a:lnTo>
                <a:lnTo>
                  <a:pt x="38607" y="1269"/>
                </a:lnTo>
                <a:lnTo>
                  <a:pt x="38100" y="1015"/>
                </a:lnTo>
                <a:lnTo>
                  <a:pt x="37465" y="634"/>
                </a:lnTo>
                <a:lnTo>
                  <a:pt x="36702" y="380"/>
                </a:lnTo>
                <a:lnTo>
                  <a:pt x="35687" y="253"/>
                </a:lnTo>
                <a:lnTo>
                  <a:pt x="34671" y="0"/>
                </a:lnTo>
                <a:close/>
              </a:path>
              <a:path w="549909" h="164465">
                <a:moveTo>
                  <a:pt x="82169" y="11048"/>
                </a:moveTo>
                <a:lnTo>
                  <a:pt x="75819" y="11048"/>
                </a:lnTo>
                <a:lnTo>
                  <a:pt x="74675" y="11302"/>
                </a:lnTo>
                <a:lnTo>
                  <a:pt x="72517" y="11556"/>
                </a:lnTo>
                <a:lnTo>
                  <a:pt x="70993" y="12064"/>
                </a:lnTo>
                <a:lnTo>
                  <a:pt x="70485" y="12318"/>
                </a:lnTo>
                <a:lnTo>
                  <a:pt x="70230" y="12699"/>
                </a:lnTo>
                <a:lnTo>
                  <a:pt x="69850" y="13080"/>
                </a:lnTo>
                <a:lnTo>
                  <a:pt x="69850" y="130428"/>
                </a:lnTo>
                <a:lnTo>
                  <a:pt x="70357" y="131190"/>
                </a:lnTo>
                <a:lnTo>
                  <a:pt x="70866" y="131444"/>
                </a:lnTo>
                <a:lnTo>
                  <a:pt x="72390" y="131952"/>
                </a:lnTo>
                <a:lnTo>
                  <a:pt x="73278" y="132079"/>
                </a:lnTo>
                <a:lnTo>
                  <a:pt x="74549" y="132333"/>
                </a:lnTo>
                <a:lnTo>
                  <a:pt x="75692" y="132460"/>
                </a:lnTo>
                <a:lnTo>
                  <a:pt x="82169" y="132460"/>
                </a:lnTo>
                <a:lnTo>
                  <a:pt x="83312" y="132333"/>
                </a:lnTo>
                <a:lnTo>
                  <a:pt x="84581" y="132079"/>
                </a:lnTo>
                <a:lnTo>
                  <a:pt x="85471" y="131952"/>
                </a:lnTo>
                <a:lnTo>
                  <a:pt x="86232" y="131698"/>
                </a:lnTo>
                <a:lnTo>
                  <a:pt x="86868" y="131444"/>
                </a:lnTo>
                <a:lnTo>
                  <a:pt x="87375" y="131190"/>
                </a:lnTo>
                <a:lnTo>
                  <a:pt x="87629" y="130809"/>
                </a:lnTo>
                <a:lnTo>
                  <a:pt x="88011" y="130428"/>
                </a:lnTo>
                <a:lnTo>
                  <a:pt x="88011" y="13080"/>
                </a:lnTo>
                <a:lnTo>
                  <a:pt x="87629" y="12699"/>
                </a:lnTo>
                <a:lnTo>
                  <a:pt x="87375" y="12318"/>
                </a:lnTo>
                <a:lnTo>
                  <a:pt x="83312" y="11302"/>
                </a:lnTo>
                <a:lnTo>
                  <a:pt x="82169" y="11048"/>
                </a:lnTo>
                <a:close/>
              </a:path>
              <a:path w="549909" h="164465">
                <a:moveTo>
                  <a:pt x="110744" y="115061"/>
                </a:moveTo>
                <a:lnTo>
                  <a:pt x="109600" y="115061"/>
                </a:lnTo>
                <a:lnTo>
                  <a:pt x="109093" y="115188"/>
                </a:lnTo>
                <a:lnTo>
                  <a:pt x="107061" y="124840"/>
                </a:lnTo>
                <a:lnTo>
                  <a:pt x="107188" y="126237"/>
                </a:lnTo>
                <a:lnTo>
                  <a:pt x="107442" y="126745"/>
                </a:lnTo>
                <a:lnTo>
                  <a:pt x="107569" y="127253"/>
                </a:lnTo>
                <a:lnTo>
                  <a:pt x="107823" y="127761"/>
                </a:lnTo>
                <a:lnTo>
                  <a:pt x="108585" y="128904"/>
                </a:lnTo>
                <a:lnTo>
                  <a:pt x="109347" y="129666"/>
                </a:lnTo>
                <a:lnTo>
                  <a:pt x="111378" y="130555"/>
                </a:lnTo>
                <a:lnTo>
                  <a:pt x="112649" y="131190"/>
                </a:lnTo>
                <a:lnTo>
                  <a:pt x="114046" y="131571"/>
                </a:lnTo>
                <a:lnTo>
                  <a:pt x="117348" y="132587"/>
                </a:lnTo>
                <a:lnTo>
                  <a:pt x="119125" y="132968"/>
                </a:lnTo>
                <a:lnTo>
                  <a:pt x="123063" y="133476"/>
                </a:lnTo>
                <a:lnTo>
                  <a:pt x="125095" y="133603"/>
                </a:lnTo>
                <a:lnTo>
                  <a:pt x="132842" y="133603"/>
                </a:lnTo>
                <a:lnTo>
                  <a:pt x="137795" y="132841"/>
                </a:lnTo>
                <a:lnTo>
                  <a:pt x="145669" y="129793"/>
                </a:lnTo>
                <a:lnTo>
                  <a:pt x="148844" y="127634"/>
                </a:lnTo>
                <a:lnTo>
                  <a:pt x="151256" y="124840"/>
                </a:lnTo>
                <a:lnTo>
                  <a:pt x="153797" y="122046"/>
                </a:lnTo>
                <a:lnTo>
                  <a:pt x="155067" y="119506"/>
                </a:lnTo>
                <a:lnTo>
                  <a:pt x="123444" y="119506"/>
                </a:lnTo>
                <a:lnTo>
                  <a:pt x="121539" y="119252"/>
                </a:lnTo>
                <a:lnTo>
                  <a:pt x="119888" y="118744"/>
                </a:lnTo>
                <a:lnTo>
                  <a:pt x="118237" y="118363"/>
                </a:lnTo>
                <a:lnTo>
                  <a:pt x="116840" y="117855"/>
                </a:lnTo>
                <a:lnTo>
                  <a:pt x="115570" y="117220"/>
                </a:lnTo>
                <a:lnTo>
                  <a:pt x="114300" y="116712"/>
                </a:lnTo>
                <a:lnTo>
                  <a:pt x="113156" y="116204"/>
                </a:lnTo>
                <a:lnTo>
                  <a:pt x="112268" y="115696"/>
                </a:lnTo>
                <a:lnTo>
                  <a:pt x="110744" y="115061"/>
                </a:lnTo>
                <a:close/>
              </a:path>
              <a:path w="549909" h="164465">
                <a:moveTo>
                  <a:pt x="151892" y="11048"/>
                </a:moveTo>
                <a:lnTo>
                  <a:pt x="145542" y="11048"/>
                </a:lnTo>
                <a:lnTo>
                  <a:pt x="143128" y="11302"/>
                </a:lnTo>
                <a:lnTo>
                  <a:pt x="139573" y="104139"/>
                </a:lnTo>
                <a:lnTo>
                  <a:pt x="139319" y="107314"/>
                </a:lnTo>
                <a:lnTo>
                  <a:pt x="138684" y="109854"/>
                </a:lnTo>
                <a:lnTo>
                  <a:pt x="138175" y="112394"/>
                </a:lnTo>
                <a:lnTo>
                  <a:pt x="137287" y="114299"/>
                </a:lnTo>
                <a:lnTo>
                  <a:pt x="128016" y="119506"/>
                </a:lnTo>
                <a:lnTo>
                  <a:pt x="155067" y="119506"/>
                </a:lnTo>
                <a:lnTo>
                  <a:pt x="155448" y="118744"/>
                </a:lnTo>
                <a:lnTo>
                  <a:pt x="156562" y="114299"/>
                </a:lnTo>
                <a:lnTo>
                  <a:pt x="157479" y="110743"/>
                </a:lnTo>
                <a:lnTo>
                  <a:pt x="157883" y="107314"/>
                </a:lnTo>
                <a:lnTo>
                  <a:pt x="157988" y="13461"/>
                </a:lnTo>
                <a:lnTo>
                  <a:pt x="157479" y="12699"/>
                </a:lnTo>
                <a:lnTo>
                  <a:pt x="157099" y="12318"/>
                </a:lnTo>
                <a:lnTo>
                  <a:pt x="156591" y="12064"/>
                </a:lnTo>
                <a:lnTo>
                  <a:pt x="155321" y="11556"/>
                </a:lnTo>
                <a:lnTo>
                  <a:pt x="154304" y="11302"/>
                </a:lnTo>
                <a:lnTo>
                  <a:pt x="151892" y="11048"/>
                </a:lnTo>
                <a:close/>
              </a:path>
              <a:path w="549909" h="164465">
                <a:moveTo>
                  <a:pt x="269240" y="11556"/>
                </a:moveTo>
                <a:lnTo>
                  <a:pt x="201422" y="11556"/>
                </a:lnTo>
                <a:lnTo>
                  <a:pt x="199898" y="12064"/>
                </a:lnTo>
                <a:lnTo>
                  <a:pt x="198374" y="13080"/>
                </a:lnTo>
                <a:lnTo>
                  <a:pt x="196976" y="13969"/>
                </a:lnTo>
                <a:lnTo>
                  <a:pt x="196215" y="15620"/>
                </a:lnTo>
                <a:lnTo>
                  <a:pt x="196215" y="127888"/>
                </a:lnTo>
                <a:lnTo>
                  <a:pt x="196976" y="129539"/>
                </a:lnTo>
                <a:lnTo>
                  <a:pt x="198374" y="130555"/>
                </a:lnTo>
                <a:lnTo>
                  <a:pt x="199898" y="131444"/>
                </a:lnTo>
                <a:lnTo>
                  <a:pt x="201422" y="131952"/>
                </a:lnTo>
                <a:lnTo>
                  <a:pt x="270001" y="131952"/>
                </a:lnTo>
                <a:lnTo>
                  <a:pt x="273176" y="123062"/>
                </a:lnTo>
                <a:lnTo>
                  <a:pt x="272923" y="121411"/>
                </a:lnTo>
                <a:lnTo>
                  <a:pt x="214629" y="118617"/>
                </a:lnTo>
                <a:lnTo>
                  <a:pt x="214629" y="75564"/>
                </a:lnTo>
                <a:lnTo>
                  <a:pt x="261620" y="75564"/>
                </a:lnTo>
                <a:lnTo>
                  <a:pt x="262636" y="75310"/>
                </a:lnTo>
                <a:lnTo>
                  <a:pt x="264668" y="70484"/>
                </a:lnTo>
                <a:lnTo>
                  <a:pt x="264668" y="68198"/>
                </a:lnTo>
                <a:lnTo>
                  <a:pt x="262636" y="63118"/>
                </a:lnTo>
                <a:lnTo>
                  <a:pt x="262127" y="62737"/>
                </a:lnTo>
                <a:lnTo>
                  <a:pt x="261620" y="62610"/>
                </a:lnTo>
                <a:lnTo>
                  <a:pt x="214629" y="62610"/>
                </a:lnTo>
                <a:lnTo>
                  <a:pt x="214629" y="24891"/>
                </a:lnTo>
                <a:lnTo>
                  <a:pt x="269240" y="24891"/>
                </a:lnTo>
                <a:lnTo>
                  <a:pt x="269875" y="24764"/>
                </a:lnTo>
                <a:lnTo>
                  <a:pt x="270255" y="24510"/>
                </a:lnTo>
                <a:lnTo>
                  <a:pt x="270764" y="24256"/>
                </a:lnTo>
                <a:lnTo>
                  <a:pt x="271145" y="23875"/>
                </a:lnTo>
                <a:lnTo>
                  <a:pt x="271652" y="22859"/>
                </a:lnTo>
                <a:lnTo>
                  <a:pt x="271906" y="22097"/>
                </a:lnTo>
                <a:lnTo>
                  <a:pt x="272034" y="21335"/>
                </a:lnTo>
                <a:lnTo>
                  <a:pt x="272288" y="20446"/>
                </a:lnTo>
                <a:lnTo>
                  <a:pt x="272288" y="16128"/>
                </a:lnTo>
                <a:lnTo>
                  <a:pt x="272034" y="15239"/>
                </a:lnTo>
                <a:lnTo>
                  <a:pt x="271906" y="14477"/>
                </a:lnTo>
                <a:lnTo>
                  <a:pt x="271652" y="13715"/>
                </a:lnTo>
                <a:lnTo>
                  <a:pt x="271348" y="13080"/>
                </a:lnTo>
                <a:lnTo>
                  <a:pt x="271145" y="12572"/>
                </a:lnTo>
                <a:lnTo>
                  <a:pt x="270764" y="12191"/>
                </a:lnTo>
                <a:lnTo>
                  <a:pt x="270255" y="11937"/>
                </a:lnTo>
                <a:lnTo>
                  <a:pt x="269875" y="11683"/>
                </a:lnTo>
                <a:lnTo>
                  <a:pt x="269240" y="11556"/>
                </a:lnTo>
                <a:close/>
              </a:path>
              <a:path w="549909" h="164465">
                <a:moveTo>
                  <a:pt x="347091" y="25145"/>
                </a:moveTo>
                <a:lnTo>
                  <a:pt x="328675" y="25145"/>
                </a:lnTo>
                <a:lnTo>
                  <a:pt x="328802" y="130428"/>
                </a:lnTo>
                <a:lnTo>
                  <a:pt x="329311" y="131190"/>
                </a:lnTo>
                <a:lnTo>
                  <a:pt x="329819" y="131444"/>
                </a:lnTo>
                <a:lnTo>
                  <a:pt x="331343" y="131952"/>
                </a:lnTo>
                <a:lnTo>
                  <a:pt x="332231" y="132079"/>
                </a:lnTo>
                <a:lnTo>
                  <a:pt x="333501" y="132333"/>
                </a:lnTo>
                <a:lnTo>
                  <a:pt x="334645" y="132460"/>
                </a:lnTo>
                <a:lnTo>
                  <a:pt x="341122" y="132460"/>
                </a:lnTo>
                <a:lnTo>
                  <a:pt x="342265" y="132333"/>
                </a:lnTo>
                <a:lnTo>
                  <a:pt x="343535" y="132079"/>
                </a:lnTo>
                <a:lnTo>
                  <a:pt x="344424" y="131952"/>
                </a:lnTo>
                <a:lnTo>
                  <a:pt x="345186" y="131698"/>
                </a:lnTo>
                <a:lnTo>
                  <a:pt x="345821" y="131444"/>
                </a:lnTo>
                <a:lnTo>
                  <a:pt x="346328" y="131190"/>
                </a:lnTo>
                <a:lnTo>
                  <a:pt x="346582" y="130809"/>
                </a:lnTo>
                <a:lnTo>
                  <a:pt x="346964" y="130428"/>
                </a:lnTo>
                <a:lnTo>
                  <a:pt x="347091" y="25145"/>
                </a:lnTo>
                <a:close/>
              </a:path>
              <a:path w="549909" h="164465">
                <a:moveTo>
                  <a:pt x="386588" y="11556"/>
                </a:moveTo>
                <a:lnTo>
                  <a:pt x="289178" y="11556"/>
                </a:lnTo>
                <a:lnTo>
                  <a:pt x="288671" y="11683"/>
                </a:lnTo>
                <a:lnTo>
                  <a:pt x="287654" y="12191"/>
                </a:lnTo>
                <a:lnTo>
                  <a:pt x="287274" y="12572"/>
                </a:lnTo>
                <a:lnTo>
                  <a:pt x="287020" y="13207"/>
                </a:lnTo>
                <a:lnTo>
                  <a:pt x="286766" y="13715"/>
                </a:lnTo>
                <a:lnTo>
                  <a:pt x="286512" y="14477"/>
                </a:lnTo>
                <a:lnTo>
                  <a:pt x="286385" y="15366"/>
                </a:lnTo>
                <a:lnTo>
                  <a:pt x="286130" y="16255"/>
                </a:lnTo>
                <a:lnTo>
                  <a:pt x="286130" y="20700"/>
                </a:lnTo>
                <a:lnTo>
                  <a:pt x="286385" y="21589"/>
                </a:lnTo>
                <a:lnTo>
                  <a:pt x="286512" y="22351"/>
                </a:lnTo>
                <a:lnTo>
                  <a:pt x="289178" y="25145"/>
                </a:lnTo>
                <a:lnTo>
                  <a:pt x="386588" y="25145"/>
                </a:lnTo>
                <a:lnTo>
                  <a:pt x="389636" y="19684"/>
                </a:lnTo>
                <a:lnTo>
                  <a:pt x="389636" y="17271"/>
                </a:lnTo>
                <a:lnTo>
                  <a:pt x="387096" y="11683"/>
                </a:lnTo>
                <a:lnTo>
                  <a:pt x="386588" y="11556"/>
                </a:lnTo>
                <a:close/>
              </a:path>
              <a:path w="549909" h="164465">
                <a:moveTo>
                  <a:pt x="453771" y="25145"/>
                </a:moveTo>
                <a:lnTo>
                  <a:pt x="435355" y="25145"/>
                </a:lnTo>
                <a:lnTo>
                  <a:pt x="435482" y="130428"/>
                </a:lnTo>
                <a:lnTo>
                  <a:pt x="435991" y="131190"/>
                </a:lnTo>
                <a:lnTo>
                  <a:pt x="436499" y="131444"/>
                </a:lnTo>
                <a:lnTo>
                  <a:pt x="438023" y="131952"/>
                </a:lnTo>
                <a:lnTo>
                  <a:pt x="438912" y="132079"/>
                </a:lnTo>
                <a:lnTo>
                  <a:pt x="440181" y="132333"/>
                </a:lnTo>
                <a:lnTo>
                  <a:pt x="441325" y="132460"/>
                </a:lnTo>
                <a:lnTo>
                  <a:pt x="447801" y="132460"/>
                </a:lnTo>
                <a:lnTo>
                  <a:pt x="448945" y="132333"/>
                </a:lnTo>
                <a:lnTo>
                  <a:pt x="450215" y="132079"/>
                </a:lnTo>
                <a:lnTo>
                  <a:pt x="451103" y="131952"/>
                </a:lnTo>
                <a:lnTo>
                  <a:pt x="451866" y="131698"/>
                </a:lnTo>
                <a:lnTo>
                  <a:pt x="452500" y="131444"/>
                </a:lnTo>
                <a:lnTo>
                  <a:pt x="453009" y="131190"/>
                </a:lnTo>
                <a:lnTo>
                  <a:pt x="453263" y="130809"/>
                </a:lnTo>
                <a:lnTo>
                  <a:pt x="453644" y="130428"/>
                </a:lnTo>
                <a:lnTo>
                  <a:pt x="453771" y="25145"/>
                </a:lnTo>
                <a:close/>
              </a:path>
              <a:path w="549909" h="164465">
                <a:moveTo>
                  <a:pt x="493268" y="11556"/>
                </a:moveTo>
                <a:lnTo>
                  <a:pt x="395859" y="11556"/>
                </a:lnTo>
                <a:lnTo>
                  <a:pt x="395350" y="11683"/>
                </a:lnTo>
                <a:lnTo>
                  <a:pt x="394335" y="12191"/>
                </a:lnTo>
                <a:lnTo>
                  <a:pt x="393953" y="12572"/>
                </a:lnTo>
                <a:lnTo>
                  <a:pt x="393700" y="13207"/>
                </a:lnTo>
                <a:lnTo>
                  <a:pt x="393446" y="13715"/>
                </a:lnTo>
                <a:lnTo>
                  <a:pt x="393192" y="14477"/>
                </a:lnTo>
                <a:lnTo>
                  <a:pt x="393065" y="15366"/>
                </a:lnTo>
                <a:lnTo>
                  <a:pt x="392811" y="16255"/>
                </a:lnTo>
                <a:lnTo>
                  <a:pt x="392811" y="20700"/>
                </a:lnTo>
                <a:lnTo>
                  <a:pt x="393065" y="21589"/>
                </a:lnTo>
                <a:lnTo>
                  <a:pt x="393192" y="22351"/>
                </a:lnTo>
                <a:lnTo>
                  <a:pt x="395859" y="25145"/>
                </a:lnTo>
                <a:lnTo>
                  <a:pt x="493268" y="25145"/>
                </a:lnTo>
                <a:lnTo>
                  <a:pt x="496316" y="19684"/>
                </a:lnTo>
                <a:lnTo>
                  <a:pt x="496316" y="17271"/>
                </a:lnTo>
                <a:lnTo>
                  <a:pt x="493775" y="11683"/>
                </a:lnTo>
                <a:lnTo>
                  <a:pt x="493268" y="11556"/>
                </a:lnTo>
                <a:close/>
              </a:path>
              <a:path w="549909" h="164465">
                <a:moveTo>
                  <a:pt x="520953" y="0"/>
                </a:moveTo>
                <a:lnTo>
                  <a:pt x="515366" y="0"/>
                </a:lnTo>
                <a:lnTo>
                  <a:pt x="514350" y="253"/>
                </a:lnTo>
                <a:lnTo>
                  <a:pt x="513334" y="380"/>
                </a:lnTo>
                <a:lnTo>
                  <a:pt x="512572" y="634"/>
                </a:lnTo>
                <a:lnTo>
                  <a:pt x="511937" y="1015"/>
                </a:lnTo>
                <a:lnTo>
                  <a:pt x="511428" y="1269"/>
                </a:lnTo>
                <a:lnTo>
                  <a:pt x="511175" y="1523"/>
                </a:lnTo>
                <a:lnTo>
                  <a:pt x="511048" y="3174"/>
                </a:lnTo>
                <a:lnTo>
                  <a:pt x="511301" y="3809"/>
                </a:lnTo>
                <a:lnTo>
                  <a:pt x="516020" y="13213"/>
                </a:lnTo>
                <a:lnTo>
                  <a:pt x="520096" y="22748"/>
                </a:lnTo>
                <a:lnTo>
                  <a:pt x="530129" y="61864"/>
                </a:lnTo>
                <a:lnTo>
                  <a:pt x="531368" y="81660"/>
                </a:lnTo>
                <a:lnTo>
                  <a:pt x="531058" y="91658"/>
                </a:lnTo>
                <a:lnTo>
                  <a:pt x="523557" y="131175"/>
                </a:lnTo>
                <a:lnTo>
                  <a:pt x="511175" y="160654"/>
                </a:lnTo>
                <a:lnTo>
                  <a:pt x="510921" y="161289"/>
                </a:lnTo>
                <a:lnTo>
                  <a:pt x="516254" y="164083"/>
                </a:lnTo>
                <a:lnTo>
                  <a:pt x="519429" y="164083"/>
                </a:lnTo>
                <a:lnTo>
                  <a:pt x="520573" y="163956"/>
                </a:lnTo>
                <a:lnTo>
                  <a:pt x="521462" y="163956"/>
                </a:lnTo>
                <a:lnTo>
                  <a:pt x="523240" y="163702"/>
                </a:lnTo>
                <a:lnTo>
                  <a:pt x="524510" y="163448"/>
                </a:lnTo>
                <a:lnTo>
                  <a:pt x="525145" y="163194"/>
                </a:lnTo>
                <a:lnTo>
                  <a:pt x="525526" y="162940"/>
                </a:lnTo>
                <a:lnTo>
                  <a:pt x="526034" y="162686"/>
                </a:lnTo>
                <a:lnTo>
                  <a:pt x="536575" y="142874"/>
                </a:lnTo>
                <a:lnTo>
                  <a:pt x="539496" y="136397"/>
                </a:lnTo>
                <a:lnTo>
                  <a:pt x="541909" y="129793"/>
                </a:lnTo>
                <a:lnTo>
                  <a:pt x="543941" y="123062"/>
                </a:lnTo>
                <a:lnTo>
                  <a:pt x="545973" y="116458"/>
                </a:lnTo>
                <a:lnTo>
                  <a:pt x="547497" y="109600"/>
                </a:lnTo>
                <a:lnTo>
                  <a:pt x="548386" y="102742"/>
                </a:lnTo>
                <a:lnTo>
                  <a:pt x="549401" y="95884"/>
                </a:lnTo>
                <a:lnTo>
                  <a:pt x="549910" y="89026"/>
                </a:lnTo>
                <a:lnTo>
                  <a:pt x="549896" y="81660"/>
                </a:lnTo>
                <a:lnTo>
                  <a:pt x="549527" y="71612"/>
                </a:lnTo>
                <a:lnTo>
                  <a:pt x="540256" y="30942"/>
                </a:lnTo>
                <a:lnTo>
                  <a:pt x="525018" y="761"/>
                </a:lnTo>
                <a:lnTo>
                  <a:pt x="524382" y="507"/>
                </a:lnTo>
                <a:lnTo>
                  <a:pt x="523875" y="380"/>
                </a:lnTo>
                <a:lnTo>
                  <a:pt x="52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239502" y="8494776"/>
            <a:ext cx="52705" cy="13335"/>
          </a:xfrm>
          <a:custGeom>
            <a:avLst/>
            <a:gdLst/>
            <a:ahLst/>
            <a:cxnLst/>
            <a:rect l="l" t="t" r="r" b="b"/>
            <a:pathLst>
              <a:path w="52704" h="13334">
                <a:moveTo>
                  <a:pt x="49656" y="126"/>
                </a:moveTo>
                <a:lnTo>
                  <a:pt x="2540" y="0"/>
                </a:lnTo>
                <a:lnTo>
                  <a:pt x="1650" y="507"/>
                </a:lnTo>
                <a:lnTo>
                  <a:pt x="380" y="2412"/>
                </a:lnTo>
                <a:lnTo>
                  <a:pt x="0" y="4063"/>
                </a:lnTo>
                <a:lnTo>
                  <a:pt x="0" y="8762"/>
                </a:lnTo>
                <a:lnTo>
                  <a:pt x="380" y="10413"/>
                </a:lnTo>
                <a:lnTo>
                  <a:pt x="1650" y="12318"/>
                </a:lnTo>
                <a:lnTo>
                  <a:pt x="2540" y="12826"/>
                </a:lnTo>
                <a:lnTo>
                  <a:pt x="49783" y="12826"/>
                </a:lnTo>
                <a:lnTo>
                  <a:pt x="50673" y="12318"/>
                </a:lnTo>
                <a:lnTo>
                  <a:pt x="51943" y="10413"/>
                </a:lnTo>
                <a:lnTo>
                  <a:pt x="52324" y="8762"/>
                </a:lnTo>
                <a:lnTo>
                  <a:pt x="52324" y="5206"/>
                </a:lnTo>
                <a:lnTo>
                  <a:pt x="51689" y="1905"/>
                </a:lnTo>
                <a:lnTo>
                  <a:pt x="50546" y="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6" name="object 136"/>
          <p:cNvGrpSpPr/>
          <p:nvPr/>
        </p:nvGrpSpPr>
        <p:grpSpPr>
          <a:xfrm>
            <a:off x="7455916" y="8676131"/>
            <a:ext cx="1353820" cy="131445"/>
            <a:chOff x="7455916" y="8676131"/>
            <a:chExt cx="1353820" cy="131445"/>
          </a:xfrm>
        </p:grpSpPr>
        <p:sp>
          <p:nvSpPr>
            <p:cNvPr id="137" name="object 137"/>
            <p:cNvSpPr/>
            <p:nvPr/>
          </p:nvSpPr>
          <p:spPr>
            <a:xfrm>
              <a:off x="7455916" y="8676131"/>
              <a:ext cx="1291462" cy="131318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759444" y="8752331"/>
              <a:ext cx="50165" cy="13335"/>
            </a:xfrm>
            <a:custGeom>
              <a:avLst/>
              <a:gdLst/>
              <a:ahLst/>
              <a:cxnLst/>
              <a:rect l="l" t="t" r="r" b="b"/>
              <a:pathLst>
                <a:path w="50165" h="13334">
                  <a:moveTo>
                    <a:pt x="47498" y="127"/>
                  </a:moveTo>
                  <a:lnTo>
                    <a:pt x="2412" y="0"/>
                  </a:lnTo>
                  <a:lnTo>
                    <a:pt x="1524" y="508"/>
                  </a:lnTo>
                  <a:lnTo>
                    <a:pt x="253" y="2413"/>
                  </a:lnTo>
                  <a:lnTo>
                    <a:pt x="0" y="4064"/>
                  </a:lnTo>
                  <a:lnTo>
                    <a:pt x="0" y="8763"/>
                  </a:lnTo>
                  <a:lnTo>
                    <a:pt x="253" y="10414"/>
                  </a:lnTo>
                  <a:lnTo>
                    <a:pt x="1524" y="12319"/>
                  </a:lnTo>
                  <a:lnTo>
                    <a:pt x="2412" y="12827"/>
                  </a:lnTo>
                  <a:lnTo>
                    <a:pt x="47498" y="12827"/>
                  </a:lnTo>
                  <a:lnTo>
                    <a:pt x="48386" y="12319"/>
                  </a:lnTo>
                  <a:lnTo>
                    <a:pt x="49656" y="10414"/>
                  </a:lnTo>
                  <a:lnTo>
                    <a:pt x="50037" y="8763"/>
                  </a:lnTo>
                  <a:lnTo>
                    <a:pt x="50037" y="5207"/>
                  </a:lnTo>
                  <a:lnTo>
                    <a:pt x="49529" y="2540"/>
                  </a:lnTo>
                  <a:lnTo>
                    <a:pt x="48386" y="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/>
          <p:nvPr/>
        </p:nvSpPr>
        <p:spPr>
          <a:xfrm>
            <a:off x="8877858" y="8676131"/>
            <a:ext cx="382905" cy="163830"/>
          </a:xfrm>
          <a:custGeom>
            <a:avLst/>
            <a:gdLst/>
            <a:ahLst/>
            <a:cxnLst/>
            <a:rect l="l" t="t" r="r" b="b"/>
            <a:pathLst>
              <a:path w="382904" h="163829">
                <a:moveTo>
                  <a:pt x="60655" y="8636"/>
                </a:moveTo>
                <a:lnTo>
                  <a:pt x="52908" y="8636"/>
                </a:lnTo>
                <a:lnTo>
                  <a:pt x="50241" y="8890"/>
                </a:lnTo>
                <a:lnTo>
                  <a:pt x="49225" y="9017"/>
                </a:lnTo>
                <a:lnTo>
                  <a:pt x="47447" y="9525"/>
                </a:lnTo>
                <a:lnTo>
                  <a:pt x="46812" y="9906"/>
                </a:lnTo>
                <a:lnTo>
                  <a:pt x="46431" y="10287"/>
                </a:lnTo>
                <a:lnTo>
                  <a:pt x="45923" y="10668"/>
                </a:lnTo>
                <a:lnTo>
                  <a:pt x="45542" y="11303"/>
                </a:lnTo>
                <a:lnTo>
                  <a:pt x="330" y="125095"/>
                </a:lnTo>
                <a:lnTo>
                  <a:pt x="76" y="126238"/>
                </a:lnTo>
                <a:lnTo>
                  <a:pt x="0" y="128016"/>
                </a:lnTo>
                <a:lnTo>
                  <a:pt x="203" y="128524"/>
                </a:lnTo>
                <a:lnTo>
                  <a:pt x="4648" y="130048"/>
                </a:lnTo>
                <a:lnTo>
                  <a:pt x="11760" y="130048"/>
                </a:lnTo>
                <a:lnTo>
                  <a:pt x="28778" y="97917"/>
                </a:lnTo>
                <a:lnTo>
                  <a:pt x="102831" y="97917"/>
                </a:lnTo>
                <a:lnTo>
                  <a:pt x="97794" y="85217"/>
                </a:lnTo>
                <a:lnTo>
                  <a:pt x="33223" y="85217"/>
                </a:lnTo>
                <a:lnTo>
                  <a:pt x="56083" y="25146"/>
                </a:lnTo>
                <a:lnTo>
                  <a:pt x="73971" y="25146"/>
                </a:lnTo>
                <a:lnTo>
                  <a:pt x="68783" y="12065"/>
                </a:lnTo>
                <a:lnTo>
                  <a:pt x="63576" y="8890"/>
                </a:lnTo>
                <a:lnTo>
                  <a:pt x="60655" y="8636"/>
                </a:lnTo>
                <a:close/>
              </a:path>
              <a:path w="382904" h="163829">
                <a:moveTo>
                  <a:pt x="102831" y="97917"/>
                </a:moveTo>
                <a:lnTo>
                  <a:pt x="83896" y="97917"/>
                </a:lnTo>
                <a:lnTo>
                  <a:pt x="95199" y="127254"/>
                </a:lnTo>
                <a:lnTo>
                  <a:pt x="98120" y="129667"/>
                </a:lnTo>
                <a:lnTo>
                  <a:pt x="99136" y="129921"/>
                </a:lnTo>
                <a:lnTo>
                  <a:pt x="100406" y="129921"/>
                </a:lnTo>
                <a:lnTo>
                  <a:pt x="101676" y="130048"/>
                </a:lnTo>
                <a:lnTo>
                  <a:pt x="109296" y="130048"/>
                </a:lnTo>
                <a:lnTo>
                  <a:pt x="111836" y="129794"/>
                </a:lnTo>
                <a:lnTo>
                  <a:pt x="112725" y="129540"/>
                </a:lnTo>
                <a:lnTo>
                  <a:pt x="113233" y="129032"/>
                </a:lnTo>
                <a:lnTo>
                  <a:pt x="113741" y="128651"/>
                </a:lnTo>
                <a:lnTo>
                  <a:pt x="113893" y="128270"/>
                </a:lnTo>
                <a:lnTo>
                  <a:pt x="113966" y="126238"/>
                </a:lnTo>
                <a:lnTo>
                  <a:pt x="113741" y="125222"/>
                </a:lnTo>
                <a:lnTo>
                  <a:pt x="113106" y="123825"/>
                </a:lnTo>
                <a:lnTo>
                  <a:pt x="102831" y="97917"/>
                </a:lnTo>
                <a:close/>
              </a:path>
              <a:path w="382904" h="163829">
                <a:moveTo>
                  <a:pt x="73971" y="25146"/>
                </a:moveTo>
                <a:lnTo>
                  <a:pt x="56210" y="25146"/>
                </a:lnTo>
                <a:lnTo>
                  <a:pt x="79324" y="85217"/>
                </a:lnTo>
                <a:lnTo>
                  <a:pt x="97794" y="85217"/>
                </a:lnTo>
                <a:lnTo>
                  <a:pt x="73971" y="25146"/>
                </a:lnTo>
                <a:close/>
              </a:path>
              <a:path w="382904" h="163829">
                <a:moveTo>
                  <a:pt x="143967" y="40640"/>
                </a:moveTo>
                <a:lnTo>
                  <a:pt x="138760" y="40640"/>
                </a:lnTo>
                <a:lnTo>
                  <a:pt x="136855" y="40894"/>
                </a:lnTo>
                <a:lnTo>
                  <a:pt x="136093" y="41021"/>
                </a:lnTo>
                <a:lnTo>
                  <a:pt x="135458" y="41275"/>
                </a:lnTo>
                <a:lnTo>
                  <a:pt x="134442" y="41783"/>
                </a:lnTo>
                <a:lnTo>
                  <a:pt x="134315" y="42164"/>
                </a:lnTo>
                <a:lnTo>
                  <a:pt x="134061" y="42545"/>
                </a:lnTo>
                <a:lnTo>
                  <a:pt x="134061" y="161290"/>
                </a:lnTo>
                <a:lnTo>
                  <a:pt x="134569" y="162052"/>
                </a:lnTo>
                <a:lnTo>
                  <a:pt x="134950" y="162433"/>
                </a:lnTo>
                <a:lnTo>
                  <a:pt x="135712" y="162687"/>
                </a:lnTo>
                <a:lnTo>
                  <a:pt x="136347" y="162941"/>
                </a:lnTo>
                <a:lnTo>
                  <a:pt x="138252" y="163195"/>
                </a:lnTo>
                <a:lnTo>
                  <a:pt x="140665" y="163449"/>
                </a:lnTo>
                <a:lnTo>
                  <a:pt x="144094" y="163449"/>
                </a:lnTo>
                <a:lnTo>
                  <a:pt x="145491" y="163322"/>
                </a:lnTo>
                <a:lnTo>
                  <a:pt x="147650" y="163068"/>
                </a:lnTo>
                <a:lnTo>
                  <a:pt x="148539" y="162941"/>
                </a:lnTo>
                <a:lnTo>
                  <a:pt x="149047" y="162687"/>
                </a:lnTo>
                <a:lnTo>
                  <a:pt x="149682" y="162433"/>
                </a:lnTo>
                <a:lnTo>
                  <a:pt x="150190" y="162052"/>
                </a:lnTo>
                <a:lnTo>
                  <a:pt x="150698" y="161290"/>
                </a:lnTo>
                <a:lnTo>
                  <a:pt x="150825" y="118618"/>
                </a:lnTo>
                <a:lnTo>
                  <a:pt x="208356" y="118618"/>
                </a:lnTo>
                <a:lnTo>
                  <a:pt x="208784" y="118110"/>
                </a:lnTo>
                <a:lnTo>
                  <a:pt x="172669" y="118110"/>
                </a:lnTo>
                <a:lnTo>
                  <a:pt x="168351" y="116713"/>
                </a:lnTo>
                <a:lnTo>
                  <a:pt x="164160" y="114046"/>
                </a:lnTo>
                <a:lnTo>
                  <a:pt x="159969" y="111252"/>
                </a:lnTo>
                <a:lnTo>
                  <a:pt x="155524" y="107315"/>
                </a:lnTo>
                <a:lnTo>
                  <a:pt x="150825" y="102235"/>
                </a:lnTo>
                <a:lnTo>
                  <a:pt x="150825" y="68834"/>
                </a:lnTo>
                <a:lnTo>
                  <a:pt x="167897" y="54737"/>
                </a:lnTo>
                <a:lnTo>
                  <a:pt x="148793" y="54737"/>
                </a:lnTo>
                <a:lnTo>
                  <a:pt x="148666" y="42545"/>
                </a:lnTo>
                <a:lnTo>
                  <a:pt x="148158" y="41783"/>
                </a:lnTo>
                <a:lnTo>
                  <a:pt x="147777" y="41529"/>
                </a:lnTo>
                <a:lnTo>
                  <a:pt x="146507" y="41021"/>
                </a:lnTo>
                <a:lnTo>
                  <a:pt x="143967" y="40640"/>
                </a:lnTo>
                <a:close/>
              </a:path>
              <a:path w="382904" h="163829">
                <a:moveTo>
                  <a:pt x="208356" y="118618"/>
                </a:moveTo>
                <a:lnTo>
                  <a:pt x="150825" y="118618"/>
                </a:lnTo>
                <a:lnTo>
                  <a:pt x="153365" y="120777"/>
                </a:lnTo>
                <a:lnTo>
                  <a:pt x="155651" y="122682"/>
                </a:lnTo>
                <a:lnTo>
                  <a:pt x="157810" y="124206"/>
                </a:lnTo>
                <a:lnTo>
                  <a:pt x="159969" y="125857"/>
                </a:lnTo>
                <a:lnTo>
                  <a:pt x="171272" y="130556"/>
                </a:lnTo>
                <a:lnTo>
                  <a:pt x="173558" y="131064"/>
                </a:lnTo>
                <a:lnTo>
                  <a:pt x="176098" y="131318"/>
                </a:lnTo>
                <a:lnTo>
                  <a:pt x="185242" y="131318"/>
                </a:lnTo>
                <a:lnTo>
                  <a:pt x="190830" y="130175"/>
                </a:lnTo>
                <a:lnTo>
                  <a:pt x="195910" y="128016"/>
                </a:lnTo>
                <a:lnTo>
                  <a:pt x="200863" y="125857"/>
                </a:lnTo>
                <a:lnTo>
                  <a:pt x="205054" y="122682"/>
                </a:lnTo>
                <a:lnTo>
                  <a:pt x="208356" y="118618"/>
                </a:lnTo>
                <a:close/>
              </a:path>
              <a:path w="382904" h="163829">
                <a:moveTo>
                  <a:pt x="210134" y="52578"/>
                </a:moveTo>
                <a:lnTo>
                  <a:pt x="182702" y="52578"/>
                </a:lnTo>
                <a:lnTo>
                  <a:pt x="186385" y="53467"/>
                </a:lnTo>
                <a:lnTo>
                  <a:pt x="189306" y="55372"/>
                </a:lnTo>
                <a:lnTo>
                  <a:pt x="201244" y="81534"/>
                </a:lnTo>
                <a:lnTo>
                  <a:pt x="201244" y="89789"/>
                </a:lnTo>
                <a:lnTo>
                  <a:pt x="200736" y="93599"/>
                </a:lnTo>
                <a:lnTo>
                  <a:pt x="198958" y="101346"/>
                </a:lnTo>
                <a:lnTo>
                  <a:pt x="197561" y="104775"/>
                </a:lnTo>
                <a:lnTo>
                  <a:pt x="195656" y="107823"/>
                </a:lnTo>
                <a:lnTo>
                  <a:pt x="193751" y="110998"/>
                </a:lnTo>
                <a:lnTo>
                  <a:pt x="191338" y="113411"/>
                </a:lnTo>
                <a:lnTo>
                  <a:pt x="185242" y="117221"/>
                </a:lnTo>
                <a:lnTo>
                  <a:pt x="181559" y="118110"/>
                </a:lnTo>
                <a:lnTo>
                  <a:pt x="208784" y="118110"/>
                </a:lnTo>
                <a:lnTo>
                  <a:pt x="211785" y="114554"/>
                </a:lnTo>
                <a:lnTo>
                  <a:pt x="214325" y="109601"/>
                </a:lnTo>
                <a:lnTo>
                  <a:pt x="217881" y="97917"/>
                </a:lnTo>
                <a:lnTo>
                  <a:pt x="218643" y="91313"/>
                </a:lnTo>
                <a:lnTo>
                  <a:pt x="218572" y="77343"/>
                </a:lnTo>
                <a:lnTo>
                  <a:pt x="218008" y="72263"/>
                </a:lnTo>
                <a:lnTo>
                  <a:pt x="215214" y="61341"/>
                </a:lnTo>
                <a:lnTo>
                  <a:pt x="213055" y="56642"/>
                </a:lnTo>
                <a:lnTo>
                  <a:pt x="210134" y="52578"/>
                </a:lnTo>
                <a:close/>
              </a:path>
              <a:path w="382904" h="163829">
                <a:moveTo>
                  <a:pt x="188290" y="39370"/>
                </a:moveTo>
                <a:lnTo>
                  <a:pt x="178511" y="39370"/>
                </a:lnTo>
                <a:lnTo>
                  <a:pt x="175590" y="39624"/>
                </a:lnTo>
                <a:lnTo>
                  <a:pt x="156921" y="48006"/>
                </a:lnTo>
                <a:lnTo>
                  <a:pt x="154254" y="49911"/>
                </a:lnTo>
                <a:lnTo>
                  <a:pt x="151587" y="52197"/>
                </a:lnTo>
                <a:lnTo>
                  <a:pt x="148793" y="54737"/>
                </a:lnTo>
                <a:lnTo>
                  <a:pt x="167897" y="54737"/>
                </a:lnTo>
                <a:lnTo>
                  <a:pt x="169748" y="53975"/>
                </a:lnTo>
                <a:lnTo>
                  <a:pt x="171907" y="53467"/>
                </a:lnTo>
                <a:lnTo>
                  <a:pt x="173939" y="52832"/>
                </a:lnTo>
                <a:lnTo>
                  <a:pt x="176098" y="52578"/>
                </a:lnTo>
                <a:lnTo>
                  <a:pt x="210134" y="52578"/>
                </a:lnTo>
                <a:lnTo>
                  <a:pt x="207213" y="48387"/>
                </a:lnTo>
                <a:lnTo>
                  <a:pt x="203276" y="45212"/>
                </a:lnTo>
                <a:lnTo>
                  <a:pt x="198577" y="42799"/>
                </a:lnTo>
                <a:lnTo>
                  <a:pt x="193878" y="40513"/>
                </a:lnTo>
                <a:lnTo>
                  <a:pt x="188290" y="39370"/>
                </a:lnTo>
                <a:close/>
              </a:path>
              <a:path w="382904" h="163829">
                <a:moveTo>
                  <a:pt x="254076" y="40640"/>
                </a:moveTo>
                <a:lnTo>
                  <a:pt x="248488" y="40640"/>
                </a:lnTo>
                <a:lnTo>
                  <a:pt x="246583" y="40894"/>
                </a:lnTo>
                <a:lnTo>
                  <a:pt x="244043" y="42291"/>
                </a:lnTo>
                <a:lnTo>
                  <a:pt x="243789" y="42545"/>
                </a:lnTo>
                <a:lnTo>
                  <a:pt x="243789" y="128143"/>
                </a:lnTo>
                <a:lnTo>
                  <a:pt x="244043" y="128524"/>
                </a:lnTo>
                <a:lnTo>
                  <a:pt x="244678" y="129159"/>
                </a:lnTo>
                <a:lnTo>
                  <a:pt x="245440" y="129413"/>
                </a:lnTo>
                <a:lnTo>
                  <a:pt x="246075" y="129540"/>
                </a:lnTo>
                <a:lnTo>
                  <a:pt x="246964" y="129794"/>
                </a:lnTo>
                <a:lnTo>
                  <a:pt x="249123" y="130048"/>
                </a:lnTo>
                <a:lnTo>
                  <a:pt x="255219" y="130048"/>
                </a:lnTo>
                <a:lnTo>
                  <a:pt x="260553" y="72136"/>
                </a:lnTo>
                <a:lnTo>
                  <a:pt x="262966" y="68707"/>
                </a:lnTo>
                <a:lnTo>
                  <a:pt x="265125" y="65913"/>
                </a:lnTo>
                <a:lnTo>
                  <a:pt x="267157" y="63500"/>
                </a:lnTo>
                <a:lnTo>
                  <a:pt x="269062" y="61087"/>
                </a:lnTo>
                <a:lnTo>
                  <a:pt x="270967" y="59309"/>
                </a:lnTo>
                <a:lnTo>
                  <a:pt x="272745" y="57785"/>
                </a:lnTo>
                <a:lnTo>
                  <a:pt x="274650" y="56388"/>
                </a:lnTo>
                <a:lnTo>
                  <a:pt x="275888" y="55626"/>
                </a:lnTo>
                <a:lnTo>
                  <a:pt x="258902" y="55626"/>
                </a:lnTo>
                <a:lnTo>
                  <a:pt x="258775" y="42545"/>
                </a:lnTo>
                <a:lnTo>
                  <a:pt x="258521" y="42291"/>
                </a:lnTo>
                <a:lnTo>
                  <a:pt x="258394" y="41910"/>
                </a:lnTo>
                <a:lnTo>
                  <a:pt x="258013" y="41529"/>
                </a:lnTo>
                <a:lnTo>
                  <a:pt x="257378" y="41275"/>
                </a:lnTo>
                <a:lnTo>
                  <a:pt x="256870" y="41021"/>
                </a:lnTo>
                <a:lnTo>
                  <a:pt x="256108" y="40894"/>
                </a:lnTo>
                <a:lnTo>
                  <a:pt x="254076" y="40640"/>
                </a:lnTo>
                <a:close/>
              </a:path>
              <a:path w="382904" h="163829">
                <a:moveTo>
                  <a:pt x="297298" y="53848"/>
                </a:moveTo>
                <a:lnTo>
                  <a:pt x="284429" y="53848"/>
                </a:lnTo>
                <a:lnTo>
                  <a:pt x="285699" y="53975"/>
                </a:lnTo>
                <a:lnTo>
                  <a:pt x="288239" y="54483"/>
                </a:lnTo>
                <a:lnTo>
                  <a:pt x="291287" y="55245"/>
                </a:lnTo>
                <a:lnTo>
                  <a:pt x="292176" y="55499"/>
                </a:lnTo>
                <a:lnTo>
                  <a:pt x="292938" y="55880"/>
                </a:lnTo>
                <a:lnTo>
                  <a:pt x="293700" y="56134"/>
                </a:lnTo>
                <a:lnTo>
                  <a:pt x="294462" y="56261"/>
                </a:lnTo>
                <a:lnTo>
                  <a:pt x="295478" y="56261"/>
                </a:lnTo>
                <a:lnTo>
                  <a:pt x="295986" y="56134"/>
                </a:lnTo>
                <a:lnTo>
                  <a:pt x="296240" y="55880"/>
                </a:lnTo>
                <a:lnTo>
                  <a:pt x="296748" y="55118"/>
                </a:lnTo>
                <a:lnTo>
                  <a:pt x="297256" y="54102"/>
                </a:lnTo>
                <a:lnTo>
                  <a:pt x="297298" y="53848"/>
                </a:lnTo>
                <a:close/>
              </a:path>
              <a:path w="382904" h="163829">
                <a:moveTo>
                  <a:pt x="285953" y="39370"/>
                </a:moveTo>
                <a:lnTo>
                  <a:pt x="282143" y="39370"/>
                </a:lnTo>
                <a:lnTo>
                  <a:pt x="280111" y="39497"/>
                </a:lnTo>
                <a:lnTo>
                  <a:pt x="276301" y="40513"/>
                </a:lnTo>
                <a:lnTo>
                  <a:pt x="274269" y="41275"/>
                </a:lnTo>
                <a:lnTo>
                  <a:pt x="272364" y="42545"/>
                </a:lnTo>
                <a:lnTo>
                  <a:pt x="270332" y="43688"/>
                </a:lnTo>
                <a:lnTo>
                  <a:pt x="258902" y="55626"/>
                </a:lnTo>
                <a:lnTo>
                  <a:pt x="275888" y="55626"/>
                </a:lnTo>
                <a:lnTo>
                  <a:pt x="276301" y="55372"/>
                </a:lnTo>
                <a:lnTo>
                  <a:pt x="279603" y="54102"/>
                </a:lnTo>
                <a:lnTo>
                  <a:pt x="281254" y="53848"/>
                </a:lnTo>
                <a:lnTo>
                  <a:pt x="297298" y="53848"/>
                </a:lnTo>
                <a:lnTo>
                  <a:pt x="297399" y="52324"/>
                </a:lnTo>
                <a:lnTo>
                  <a:pt x="297383" y="44069"/>
                </a:lnTo>
                <a:lnTo>
                  <a:pt x="297002" y="42926"/>
                </a:lnTo>
                <a:lnTo>
                  <a:pt x="296875" y="42672"/>
                </a:lnTo>
                <a:lnTo>
                  <a:pt x="296748" y="42291"/>
                </a:lnTo>
                <a:lnTo>
                  <a:pt x="296494" y="42037"/>
                </a:lnTo>
                <a:lnTo>
                  <a:pt x="296113" y="41783"/>
                </a:lnTo>
                <a:lnTo>
                  <a:pt x="295732" y="41402"/>
                </a:lnTo>
                <a:lnTo>
                  <a:pt x="294970" y="41148"/>
                </a:lnTo>
                <a:lnTo>
                  <a:pt x="293954" y="40767"/>
                </a:lnTo>
                <a:lnTo>
                  <a:pt x="291922" y="40259"/>
                </a:lnTo>
                <a:lnTo>
                  <a:pt x="289382" y="39751"/>
                </a:lnTo>
                <a:lnTo>
                  <a:pt x="288239" y="39497"/>
                </a:lnTo>
                <a:lnTo>
                  <a:pt x="287096" y="39497"/>
                </a:lnTo>
                <a:lnTo>
                  <a:pt x="285953" y="39370"/>
                </a:lnTo>
                <a:close/>
              </a:path>
              <a:path w="382904" h="163829">
                <a:moveTo>
                  <a:pt x="328371" y="40640"/>
                </a:moveTo>
                <a:lnTo>
                  <a:pt x="322275" y="40640"/>
                </a:lnTo>
                <a:lnTo>
                  <a:pt x="320116" y="40894"/>
                </a:lnTo>
                <a:lnTo>
                  <a:pt x="319227" y="41148"/>
                </a:lnTo>
                <a:lnTo>
                  <a:pt x="318592" y="41402"/>
                </a:lnTo>
                <a:lnTo>
                  <a:pt x="317830" y="41656"/>
                </a:lnTo>
                <a:lnTo>
                  <a:pt x="317449" y="41910"/>
                </a:lnTo>
                <a:lnTo>
                  <a:pt x="316941" y="42672"/>
                </a:lnTo>
                <a:lnTo>
                  <a:pt x="316941" y="128143"/>
                </a:lnTo>
                <a:lnTo>
                  <a:pt x="317195" y="128524"/>
                </a:lnTo>
                <a:lnTo>
                  <a:pt x="317830" y="129159"/>
                </a:lnTo>
                <a:lnTo>
                  <a:pt x="318592" y="129413"/>
                </a:lnTo>
                <a:lnTo>
                  <a:pt x="319227" y="129540"/>
                </a:lnTo>
                <a:lnTo>
                  <a:pt x="320116" y="129794"/>
                </a:lnTo>
                <a:lnTo>
                  <a:pt x="322275" y="130048"/>
                </a:lnTo>
                <a:lnTo>
                  <a:pt x="328371" y="130048"/>
                </a:lnTo>
                <a:lnTo>
                  <a:pt x="330530" y="129794"/>
                </a:lnTo>
                <a:lnTo>
                  <a:pt x="331419" y="129540"/>
                </a:lnTo>
                <a:lnTo>
                  <a:pt x="332054" y="129413"/>
                </a:lnTo>
                <a:lnTo>
                  <a:pt x="333705" y="127762"/>
                </a:lnTo>
                <a:lnTo>
                  <a:pt x="333705" y="43053"/>
                </a:lnTo>
                <a:lnTo>
                  <a:pt x="330530" y="40894"/>
                </a:lnTo>
                <a:lnTo>
                  <a:pt x="328371" y="40640"/>
                </a:lnTo>
                <a:close/>
              </a:path>
              <a:path w="382904" h="163829">
                <a:moveTo>
                  <a:pt x="329260" y="6096"/>
                </a:moveTo>
                <a:lnTo>
                  <a:pt x="321259" y="6096"/>
                </a:lnTo>
                <a:lnTo>
                  <a:pt x="318592" y="6731"/>
                </a:lnTo>
                <a:lnTo>
                  <a:pt x="317068" y="8001"/>
                </a:lnTo>
                <a:lnTo>
                  <a:pt x="315544" y="9398"/>
                </a:lnTo>
                <a:lnTo>
                  <a:pt x="314822" y="11684"/>
                </a:lnTo>
                <a:lnTo>
                  <a:pt x="314782" y="18923"/>
                </a:lnTo>
                <a:lnTo>
                  <a:pt x="315544" y="21336"/>
                </a:lnTo>
                <a:lnTo>
                  <a:pt x="316941" y="22606"/>
                </a:lnTo>
                <a:lnTo>
                  <a:pt x="318465" y="23876"/>
                </a:lnTo>
                <a:lnTo>
                  <a:pt x="321132" y="24511"/>
                </a:lnTo>
                <a:lnTo>
                  <a:pt x="329133" y="24511"/>
                </a:lnTo>
                <a:lnTo>
                  <a:pt x="335737" y="11684"/>
                </a:lnTo>
                <a:lnTo>
                  <a:pt x="334975" y="9271"/>
                </a:lnTo>
                <a:lnTo>
                  <a:pt x="333451" y="8001"/>
                </a:lnTo>
                <a:lnTo>
                  <a:pt x="332054" y="6731"/>
                </a:lnTo>
                <a:lnTo>
                  <a:pt x="329260" y="6096"/>
                </a:lnTo>
                <a:close/>
              </a:path>
              <a:path w="382904" h="163829">
                <a:moveTo>
                  <a:pt x="377139" y="0"/>
                </a:moveTo>
                <a:lnTo>
                  <a:pt x="371043" y="0"/>
                </a:lnTo>
                <a:lnTo>
                  <a:pt x="368884" y="254"/>
                </a:lnTo>
                <a:lnTo>
                  <a:pt x="367995" y="508"/>
                </a:lnTo>
                <a:lnTo>
                  <a:pt x="367360" y="762"/>
                </a:lnTo>
                <a:lnTo>
                  <a:pt x="366598" y="1016"/>
                </a:lnTo>
                <a:lnTo>
                  <a:pt x="366217" y="1270"/>
                </a:lnTo>
                <a:lnTo>
                  <a:pt x="365709" y="2032"/>
                </a:lnTo>
                <a:lnTo>
                  <a:pt x="365709" y="128143"/>
                </a:lnTo>
                <a:lnTo>
                  <a:pt x="365963" y="128524"/>
                </a:lnTo>
                <a:lnTo>
                  <a:pt x="366598" y="129159"/>
                </a:lnTo>
                <a:lnTo>
                  <a:pt x="367360" y="129413"/>
                </a:lnTo>
                <a:lnTo>
                  <a:pt x="367995" y="129540"/>
                </a:lnTo>
                <a:lnTo>
                  <a:pt x="368884" y="129794"/>
                </a:lnTo>
                <a:lnTo>
                  <a:pt x="371043" y="130048"/>
                </a:lnTo>
                <a:lnTo>
                  <a:pt x="377139" y="130048"/>
                </a:lnTo>
                <a:lnTo>
                  <a:pt x="379298" y="129794"/>
                </a:lnTo>
                <a:lnTo>
                  <a:pt x="380187" y="129540"/>
                </a:lnTo>
                <a:lnTo>
                  <a:pt x="380822" y="129413"/>
                </a:lnTo>
                <a:lnTo>
                  <a:pt x="381330" y="129159"/>
                </a:lnTo>
                <a:lnTo>
                  <a:pt x="381838" y="128778"/>
                </a:lnTo>
                <a:lnTo>
                  <a:pt x="382092" y="128524"/>
                </a:lnTo>
                <a:lnTo>
                  <a:pt x="382346" y="128143"/>
                </a:lnTo>
                <a:lnTo>
                  <a:pt x="382346" y="2032"/>
                </a:lnTo>
                <a:lnTo>
                  <a:pt x="381838" y="1270"/>
                </a:lnTo>
                <a:lnTo>
                  <a:pt x="380822" y="762"/>
                </a:lnTo>
                <a:lnTo>
                  <a:pt x="380187" y="508"/>
                </a:lnTo>
                <a:lnTo>
                  <a:pt x="379298" y="254"/>
                </a:lnTo>
                <a:lnTo>
                  <a:pt x="377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344786" y="8683497"/>
            <a:ext cx="398653" cy="12395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677397" y="8144002"/>
            <a:ext cx="477011" cy="13322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243944" y="8137397"/>
            <a:ext cx="703326" cy="13982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040234" y="8144002"/>
            <a:ext cx="114935" cy="133223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234036" y="8137397"/>
            <a:ext cx="766318" cy="139826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081381" y="8136763"/>
            <a:ext cx="253619" cy="14046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402563" y="8137397"/>
            <a:ext cx="286385" cy="140335"/>
          </a:xfrm>
          <a:custGeom>
            <a:avLst/>
            <a:gdLst/>
            <a:ahLst/>
            <a:cxnLst/>
            <a:rect l="l" t="t" r="r" b="b"/>
            <a:pathLst>
              <a:path w="286384" h="140334">
                <a:moveTo>
                  <a:pt x="34925" y="57403"/>
                </a:moveTo>
                <a:lnTo>
                  <a:pt x="17145" y="57403"/>
                </a:lnTo>
                <a:lnTo>
                  <a:pt x="17145" y="114553"/>
                </a:lnTo>
                <a:lnTo>
                  <a:pt x="23863" y="132333"/>
                </a:lnTo>
                <a:lnTo>
                  <a:pt x="26034" y="134746"/>
                </a:lnTo>
                <a:lnTo>
                  <a:pt x="28955" y="136525"/>
                </a:lnTo>
                <a:lnTo>
                  <a:pt x="32639" y="137794"/>
                </a:lnTo>
                <a:lnTo>
                  <a:pt x="36195" y="138937"/>
                </a:lnTo>
                <a:lnTo>
                  <a:pt x="40513" y="139572"/>
                </a:lnTo>
                <a:lnTo>
                  <a:pt x="47244" y="139572"/>
                </a:lnTo>
                <a:lnTo>
                  <a:pt x="63353" y="126618"/>
                </a:lnTo>
                <a:lnTo>
                  <a:pt x="63197" y="125602"/>
                </a:lnTo>
                <a:lnTo>
                  <a:pt x="43434" y="125602"/>
                </a:lnTo>
                <a:lnTo>
                  <a:pt x="39878" y="124078"/>
                </a:lnTo>
                <a:lnTo>
                  <a:pt x="37973" y="120903"/>
                </a:lnTo>
                <a:lnTo>
                  <a:pt x="35941" y="117856"/>
                </a:lnTo>
                <a:lnTo>
                  <a:pt x="34925" y="113156"/>
                </a:lnTo>
                <a:lnTo>
                  <a:pt x="34925" y="57403"/>
                </a:lnTo>
                <a:close/>
              </a:path>
              <a:path w="286384" h="140334">
                <a:moveTo>
                  <a:pt x="61595" y="122935"/>
                </a:moveTo>
                <a:lnTo>
                  <a:pt x="60325" y="122935"/>
                </a:lnTo>
                <a:lnTo>
                  <a:pt x="59690" y="123062"/>
                </a:lnTo>
                <a:lnTo>
                  <a:pt x="59055" y="123316"/>
                </a:lnTo>
                <a:lnTo>
                  <a:pt x="58293" y="123570"/>
                </a:lnTo>
                <a:lnTo>
                  <a:pt x="57403" y="123951"/>
                </a:lnTo>
                <a:lnTo>
                  <a:pt x="56388" y="124206"/>
                </a:lnTo>
                <a:lnTo>
                  <a:pt x="55372" y="124587"/>
                </a:lnTo>
                <a:lnTo>
                  <a:pt x="54228" y="124968"/>
                </a:lnTo>
                <a:lnTo>
                  <a:pt x="51689" y="125475"/>
                </a:lnTo>
                <a:lnTo>
                  <a:pt x="50165" y="125602"/>
                </a:lnTo>
                <a:lnTo>
                  <a:pt x="63197" y="125602"/>
                </a:lnTo>
                <a:lnTo>
                  <a:pt x="63119" y="125094"/>
                </a:lnTo>
                <a:lnTo>
                  <a:pt x="62865" y="124587"/>
                </a:lnTo>
                <a:lnTo>
                  <a:pt x="62611" y="123570"/>
                </a:lnTo>
                <a:lnTo>
                  <a:pt x="62357" y="123316"/>
                </a:lnTo>
                <a:lnTo>
                  <a:pt x="61976" y="123062"/>
                </a:lnTo>
                <a:lnTo>
                  <a:pt x="61595" y="122935"/>
                </a:lnTo>
                <a:close/>
              </a:path>
              <a:path w="286384" h="140334">
                <a:moveTo>
                  <a:pt x="60451" y="43814"/>
                </a:moveTo>
                <a:lnTo>
                  <a:pt x="3048" y="43814"/>
                </a:lnTo>
                <a:lnTo>
                  <a:pt x="2540" y="43941"/>
                </a:lnTo>
                <a:lnTo>
                  <a:pt x="2159" y="44195"/>
                </a:lnTo>
                <a:lnTo>
                  <a:pt x="1651" y="44322"/>
                </a:lnTo>
                <a:lnTo>
                  <a:pt x="1270" y="44831"/>
                </a:lnTo>
                <a:lnTo>
                  <a:pt x="1016" y="45338"/>
                </a:lnTo>
                <a:lnTo>
                  <a:pt x="634" y="45846"/>
                </a:lnTo>
                <a:lnTo>
                  <a:pt x="507" y="46608"/>
                </a:lnTo>
                <a:lnTo>
                  <a:pt x="253" y="47497"/>
                </a:lnTo>
                <a:lnTo>
                  <a:pt x="126" y="48259"/>
                </a:lnTo>
                <a:lnTo>
                  <a:pt x="0" y="52958"/>
                </a:lnTo>
                <a:lnTo>
                  <a:pt x="380" y="54737"/>
                </a:lnTo>
                <a:lnTo>
                  <a:pt x="1651" y="56768"/>
                </a:lnTo>
                <a:lnTo>
                  <a:pt x="2540" y="57403"/>
                </a:lnTo>
                <a:lnTo>
                  <a:pt x="60959" y="57403"/>
                </a:lnTo>
                <a:lnTo>
                  <a:pt x="61849" y="56768"/>
                </a:lnTo>
                <a:lnTo>
                  <a:pt x="63119" y="54737"/>
                </a:lnTo>
                <a:lnTo>
                  <a:pt x="63373" y="52958"/>
                </a:lnTo>
                <a:lnTo>
                  <a:pt x="63255" y="47497"/>
                </a:lnTo>
                <a:lnTo>
                  <a:pt x="63119" y="46608"/>
                </a:lnTo>
                <a:lnTo>
                  <a:pt x="62865" y="45846"/>
                </a:lnTo>
                <a:lnTo>
                  <a:pt x="62484" y="45338"/>
                </a:lnTo>
                <a:lnTo>
                  <a:pt x="62230" y="44831"/>
                </a:lnTo>
                <a:lnTo>
                  <a:pt x="61849" y="44322"/>
                </a:lnTo>
                <a:lnTo>
                  <a:pt x="61341" y="44195"/>
                </a:lnTo>
                <a:lnTo>
                  <a:pt x="60959" y="43941"/>
                </a:lnTo>
                <a:lnTo>
                  <a:pt x="60451" y="43814"/>
                </a:lnTo>
                <a:close/>
              </a:path>
              <a:path w="286384" h="140334">
                <a:moveTo>
                  <a:pt x="27813" y="19431"/>
                </a:moveTo>
                <a:lnTo>
                  <a:pt x="24257" y="19431"/>
                </a:lnTo>
                <a:lnTo>
                  <a:pt x="22859" y="19557"/>
                </a:lnTo>
                <a:lnTo>
                  <a:pt x="19557" y="19938"/>
                </a:lnTo>
                <a:lnTo>
                  <a:pt x="18923" y="20319"/>
                </a:lnTo>
                <a:lnTo>
                  <a:pt x="18288" y="20574"/>
                </a:lnTo>
                <a:lnTo>
                  <a:pt x="17780" y="20954"/>
                </a:lnTo>
                <a:lnTo>
                  <a:pt x="17272" y="21716"/>
                </a:lnTo>
                <a:lnTo>
                  <a:pt x="17145" y="43814"/>
                </a:lnTo>
                <a:lnTo>
                  <a:pt x="34925" y="43814"/>
                </a:lnTo>
                <a:lnTo>
                  <a:pt x="34798" y="21716"/>
                </a:lnTo>
                <a:lnTo>
                  <a:pt x="34290" y="20954"/>
                </a:lnTo>
                <a:lnTo>
                  <a:pt x="33782" y="20574"/>
                </a:lnTo>
                <a:lnTo>
                  <a:pt x="33147" y="20319"/>
                </a:lnTo>
                <a:lnTo>
                  <a:pt x="32512" y="19938"/>
                </a:lnTo>
                <a:lnTo>
                  <a:pt x="31623" y="19812"/>
                </a:lnTo>
                <a:lnTo>
                  <a:pt x="29337" y="19557"/>
                </a:lnTo>
                <a:lnTo>
                  <a:pt x="27813" y="19431"/>
                </a:lnTo>
                <a:close/>
              </a:path>
              <a:path w="286384" h="140334">
                <a:moveTo>
                  <a:pt x="98298" y="0"/>
                </a:moveTo>
                <a:lnTo>
                  <a:pt x="94742" y="0"/>
                </a:lnTo>
                <a:lnTo>
                  <a:pt x="93345" y="126"/>
                </a:lnTo>
                <a:lnTo>
                  <a:pt x="87757" y="2285"/>
                </a:lnTo>
                <a:lnTo>
                  <a:pt x="87757" y="136397"/>
                </a:lnTo>
                <a:lnTo>
                  <a:pt x="88265" y="137159"/>
                </a:lnTo>
                <a:lnTo>
                  <a:pt x="88773" y="137413"/>
                </a:lnTo>
                <a:lnTo>
                  <a:pt x="89407" y="137668"/>
                </a:lnTo>
                <a:lnTo>
                  <a:pt x="90043" y="138049"/>
                </a:lnTo>
                <a:lnTo>
                  <a:pt x="91059" y="138175"/>
                </a:lnTo>
                <a:lnTo>
                  <a:pt x="94742" y="138556"/>
                </a:lnTo>
                <a:lnTo>
                  <a:pt x="98298" y="138556"/>
                </a:lnTo>
                <a:lnTo>
                  <a:pt x="99695" y="138429"/>
                </a:lnTo>
                <a:lnTo>
                  <a:pt x="102997" y="138049"/>
                </a:lnTo>
                <a:lnTo>
                  <a:pt x="103632" y="137668"/>
                </a:lnTo>
                <a:lnTo>
                  <a:pt x="104267" y="137413"/>
                </a:lnTo>
                <a:lnTo>
                  <a:pt x="104648" y="137159"/>
                </a:lnTo>
                <a:lnTo>
                  <a:pt x="105028" y="136778"/>
                </a:lnTo>
                <a:lnTo>
                  <a:pt x="105282" y="136397"/>
                </a:lnTo>
                <a:lnTo>
                  <a:pt x="105409" y="73151"/>
                </a:lnTo>
                <a:lnTo>
                  <a:pt x="110363" y="67563"/>
                </a:lnTo>
                <a:lnTo>
                  <a:pt x="114934" y="63372"/>
                </a:lnTo>
                <a:lnTo>
                  <a:pt x="119507" y="60451"/>
                </a:lnTo>
                <a:lnTo>
                  <a:pt x="123951" y="57531"/>
                </a:lnTo>
                <a:lnTo>
                  <a:pt x="127184" y="56514"/>
                </a:lnTo>
                <a:lnTo>
                  <a:pt x="105409" y="56514"/>
                </a:lnTo>
                <a:lnTo>
                  <a:pt x="105282" y="2285"/>
                </a:lnTo>
                <a:lnTo>
                  <a:pt x="101980" y="381"/>
                </a:lnTo>
                <a:lnTo>
                  <a:pt x="98298" y="0"/>
                </a:lnTo>
                <a:close/>
              </a:path>
              <a:path w="286384" h="140334">
                <a:moveTo>
                  <a:pt x="166045" y="56133"/>
                </a:moveTo>
                <a:lnTo>
                  <a:pt x="136271" y="56133"/>
                </a:lnTo>
                <a:lnTo>
                  <a:pt x="139319" y="56641"/>
                </a:lnTo>
                <a:lnTo>
                  <a:pt x="141986" y="57912"/>
                </a:lnTo>
                <a:lnTo>
                  <a:pt x="153543" y="136397"/>
                </a:lnTo>
                <a:lnTo>
                  <a:pt x="153924" y="136778"/>
                </a:lnTo>
                <a:lnTo>
                  <a:pt x="154178" y="137159"/>
                </a:lnTo>
                <a:lnTo>
                  <a:pt x="154559" y="137413"/>
                </a:lnTo>
                <a:lnTo>
                  <a:pt x="155321" y="137668"/>
                </a:lnTo>
                <a:lnTo>
                  <a:pt x="155955" y="138049"/>
                </a:lnTo>
                <a:lnTo>
                  <a:pt x="156845" y="138175"/>
                </a:lnTo>
                <a:lnTo>
                  <a:pt x="160528" y="138556"/>
                </a:lnTo>
                <a:lnTo>
                  <a:pt x="164084" y="138556"/>
                </a:lnTo>
                <a:lnTo>
                  <a:pt x="165607" y="138429"/>
                </a:lnTo>
                <a:lnTo>
                  <a:pt x="167894" y="138175"/>
                </a:lnTo>
                <a:lnTo>
                  <a:pt x="168782" y="138049"/>
                </a:lnTo>
                <a:lnTo>
                  <a:pt x="169418" y="137668"/>
                </a:lnTo>
                <a:lnTo>
                  <a:pt x="170053" y="137413"/>
                </a:lnTo>
                <a:lnTo>
                  <a:pt x="170561" y="137159"/>
                </a:lnTo>
                <a:lnTo>
                  <a:pt x="171069" y="136397"/>
                </a:lnTo>
                <a:lnTo>
                  <a:pt x="171042" y="73151"/>
                </a:lnTo>
                <a:lnTo>
                  <a:pt x="170688" y="69341"/>
                </a:lnTo>
                <a:lnTo>
                  <a:pt x="169418" y="64769"/>
                </a:lnTo>
                <a:lnTo>
                  <a:pt x="168275" y="60325"/>
                </a:lnTo>
                <a:lnTo>
                  <a:pt x="166243" y="56387"/>
                </a:lnTo>
                <a:lnTo>
                  <a:pt x="166045" y="56133"/>
                </a:lnTo>
                <a:close/>
              </a:path>
              <a:path w="286384" h="140334">
                <a:moveTo>
                  <a:pt x="143001" y="41909"/>
                </a:moveTo>
                <a:lnTo>
                  <a:pt x="131191" y="41909"/>
                </a:lnTo>
                <a:lnTo>
                  <a:pt x="125984" y="43179"/>
                </a:lnTo>
                <a:lnTo>
                  <a:pt x="120903" y="45593"/>
                </a:lnTo>
                <a:lnTo>
                  <a:pt x="115697" y="47878"/>
                </a:lnTo>
                <a:lnTo>
                  <a:pt x="110490" y="51562"/>
                </a:lnTo>
                <a:lnTo>
                  <a:pt x="105409" y="56514"/>
                </a:lnTo>
                <a:lnTo>
                  <a:pt x="127184" y="56514"/>
                </a:lnTo>
                <a:lnTo>
                  <a:pt x="128397" y="56133"/>
                </a:lnTo>
                <a:lnTo>
                  <a:pt x="166045" y="56133"/>
                </a:lnTo>
                <a:lnTo>
                  <a:pt x="163576" y="52958"/>
                </a:lnTo>
                <a:lnTo>
                  <a:pt x="160782" y="49656"/>
                </a:lnTo>
                <a:lnTo>
                  <a:pt x="157226" y="46989"/>
                </a:lnTo>
                <a:lnTo>
                  <a:pt x="152780" y="44957"/>
                </a:lnTo>
                <a:lnTo>
                  <a:pt x="148463" y="42925"/>
                </a:lnTo>
                <a:lnTo>
                  <a:pt x="143001" y="41909"/>
                </a:lnTo>
                <a:close/>
              </a:path>
              <a:path w="286384" h="140334">
                <a:moveTo>
                  <a:pt x="251205" y="41909"/>
                </a:moveTo>
                <a:lnTo>
                  <a:pt x="236474" y="41909"/>
                </a:lnTo>
                <a:lnTo>
                  <a:pt x="229997" y="43052"/>
                </a:lnTo>
                <a:lnTo>
                  <a:pt x="200151" y="70612"/>
                </a:lnTo>
                <a:lnTo>
                  <a:pt x="196976" y="83693"/>
                </a:lnTo>
                <a:lnTo>
                  <a:pt x="196976" y="99313"/>
                </a:lnTo>
                <a:lnTo>
                  <a:pt x="197993" y="106425"/>
                </a:lnTo>
                <a:lnTo>
                  <a:pt x="200151" y="112521"/>
                </a:lnTo>
                <a:lnTo>
                  <a:pt x="202184" y="118618"/>
                </a:lnTo>
                <a:lnTo>
                  <a:pt x="205232" y="123570"/>
                </a:lnTo>
                <a:lnTo>
                  <a:pt x="209550" y="127762"/>
                </a:lnTo>
                <a:lnTo>
                  <a:pt x="213487" y="131699"/>
                </a:lnTo>
                <a:lnTo>
                  <a:pt x="218567" y="134746"/>
                </a:lnTo>
                <a:lnTo>
                  <a:pt x="230505" y="138810"/>
                </a:lnTo>
                <a:lnTo>
                  <a:pt x="237490" y="139826"/>
                </a:lnTo>
                <a:lnTo>
                  <a:pt x="250063" y="139826"/>
                </a:lnTo>
                <a:lnTo>
                  <a:pt x="282194" y="126491"/>
                </a:lnTo>
                <a:lnTo>
                  <a:pt x="241300" y="126491"/>
                </a:lnTo>
                <a:lnTo>
                  <a:pt x="236347" y="125729"/>
                </a:lnTo>
                <a:lnTo>
                  <a:pt x="232282" y="124206"/>
                </a:lnTo>
                <a:lnTo>
                  <a:pt x="228346" y="122808"/>
                </a:lnTo>
                <a:lnTo>
                  <a:pt x="225044" y="120522"/>
                </a:lnTo>
                <a:lnTo>
                  <a:pt x="215392" y="94233"/>
                </a:lnTo>
                <a:lnTo>
                  <a:pt x="281178" y="94233"/>
                </a:lnTo>
                <a:lnTo>
                  <a:pt x="282828" y="93599"/>
                </a:lnTo>
                <a:lnTo>
                  <a:pt x="284226" y="92582"/>
                </a:lnTo>
                <a:lnTo>
                  <a:pt x="285623" y="91439"/>
                </a:lnTo>
                <a:lnTo>
                  <a:pt x="286257" y="89662"/>
                </a:lnTo>
                <a:lnTo>
                  <a:pt x="286257" y="82168"/>
                </a:lnTo>
                <a:lnTo>
                  <a:pt x="215392" y="82168"/>
                </a:lnTo>
                <a:lnTo>
                  <a:pt x="215519" y="78612"/>
                </a:lnTo>
                <a:lnTo>
                  <a:pt x="222757" y="62991"/>
                </a:lnTo>
                <a:lnTo>
                  <a:pt x="224917" y="60451"/>
                </a:lnTo>
                <a:lnTo>
                  <a:pt x="227711" y="58419"/>
                </a:lnTo>
                <a:lnTo>
                  <a:pt x="231013" y="57022"/>
                </a:lnTo>
                <a:lnTo>
                  <a:pt x="234442" y="55499"/>
                </a:lnTo>
                <a:lnTo>
                  <a:pt x="238251" y="54737"/>
                </a:lnTo>
                <a:lnTo>
                  <a:pt x="276580" y="54737"/>
                </a:lnTo>
                <a:lnTo>
                  <a:pt x="272796" y="50545"/>
                </a:lnTo>
                <a:lnTo>
                  <a:pt x="268351" y="47497"/>
                </a:lnTo>
                <a:lnTo>
                  <a:pt x="263017" y="45338"/>
                </a:lnTo>
                <a:lnTo>
                  <a:pt x="257682" y="43052"/>
                </a:lnTo>
                <a:lnTo>
                  <a:pt x="251205" y="41909"/>
                </a:lnTo>
                <a:close/>
              </a:path>
              <a:path w="286384" h="140334">
                <a:moveTo>
                  <a:pt x="279780" y="119760"/>
                </a:moveTo>
                <a:lnTo>
                  <a:pt x="278384" y="119760"/>
                </a:lnTo>
                <a:lnTo>
                  <a:pt x="277114" y="120141"/>
                </a:lnTo>
                <a:lnTo>
                  <a:pt x="275463" y="120903"/>
                </a:lnTo>
                <a:lnTo>
                  <a:pt x="271526" y="122300"/>
                </a:lnTo>
                <a:lnTo>
                  <a:pt x="268859" y="123189"/>
                </a:lnTo>
                <a:lnTo>
                  <a:pt x="266319" y="124078"/>
                </a:lnTo>
                <a:lnTo>
                  <a:pt x="263144" y="124840"/>
                </a:lnTo>
                <a:lnTo>
                  <a:pt x="259588" y="125475"/>
                </a:lnTo>
                <a:lnTo>
                  <a:pt x="255905" y="126237"/>
                </a:lnTo>
                <a:lnTo>
                  <a:pt x="251841" y="126491"/>
                </a:lnTo>
                <a:lnTo>
                  <a:pt x="282194" y="126491"/>
                </a:lnTo>
                <a:lnTo>
                  <a:pt x="282067" y="123062"/>
                </a:lnTo>
                <a:lnTo>
                  <a:pt x="281813" y="121665"/>
                </a:lnTo>
                <a:lnTo>
                  <a:pt x="281559" y="121157"/>
                </a:lnTo>
                <a:lnTo>
                  <a:pt x="281051" y="120395"/>
                </a:lnTo>
                <a:lnTo>
                  <a:pt x="280289" y="119887"/>
                </a:lnTo>
                <a:lnTo>
                  <a:pt x="279780" y="119760"/>
                </a:lnTo>
                <a:close/>
              </a:path>
              <a:path w="286384" h="140334">
                <a:moveTo>
                  <a:pt x="276580" y="54737"/>
                </a:moveTo>
                <a:lnTo>
                  <a:pt x="251332" y="54737"/>
                </a:lnTo>
                <a:lnTo>
                  <a:pt x="257809" y="57150"/>
                </a:lnTo>
                <a:lnTo>
                  <a:pt x="266573" y="66928"/>
                </a:lnTo>
                <a:lnTo>
                  <a:pt x="268605" y="73659"/>
                </a:lnTo>
                <a:lnTo>
                  <a:pt x="268351" y="82168"/>
                </a:lnTo>
                <a:lnTo>
                  <a:pt x="286257" y="82168"/>
                </a:lnTo>
                <a:lnTo>
                  <a:pt x="286257" y="78231"/>
                </a:lnTo>
                <a:lnTo>
                  <a:pt x="285496" y="72770"/>
                </a:lnTo>
                <a:lnTo>
                  <a:pt x="282194" y="62610"/>
                </a:lnTo>
                <a:lnTo>
                  <a:pt x="279780" y="58165"/>
                </a:lnTo>
                <a:lnTo>
                  <a:pt x="27658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667745" y="8432672"/>
            <a:ext cx="610255" cy="15455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363706" y="8413750"/>
            <a:ext cx="312420" cy="139700"/>
          </a:xfrm>
          <a:custGeom>
            <a:avLst/>
            <a:gdLst/>
            <a:ahLst/>
            <a:cxnLst/>
            <a:rect l="l" t="t" r="r" b="b"/>
            <a:pathLst>
              <a:path w="312420" h="139700">
                <a:moveTo>
                  <a:pt x="75367" y="54737"/>
                </a:moveTo>
                <a:lnTo>
                  <a:pt x="43942" y="54737"/>
                </a:lnTo>
                <a:lnTo>
                  <a:pt x="47371" y="55118"/>
                </a:lnTo>
                <a:lnTo>
                  <a:pt x="52959" y="56895"/>
                </a:lnTo>
                <a:lnTo>
                  <a:pt x="62102" y="72262"/>
                </a:lnTo>
                <a:lnTo>
                  <a:pt x="62102" y="82550"/>
                </a:lnTo>
                <a:lnTo>
                  <a:pt x="41148" y="82550"/>
                </a:lnTo>
                <a:lnTo>
                  <a:pt x="34290" y="83185"/>
                </a:lnTo>
                <a:lnTo>
                  <a:pt x="28321" y="84455"/>
                </a:lnTo>
                <a:lnTo>
                  <a:pt x="22225" y="85598"/>
                </a:lnTo>
                <a:lnTo>
                  <a:pt x="17145" y="87502"/>
                </a:lnTo>
                <a:lnTo>
                  <a:pt x="0" y="107187"/>
                </a:lnTo>
                <a:lnTo>
                  <a:pt x="0" y="116458"/>
                </a:lnTo>
                <a:lnTo>
                  <a:pt x="19812" y="137413"/>
                </a:lnTo>
                <a:lnTo>
                  <a:pt x="24002" y="138683"/>
                </a:lnTo>
                <a:lnTo>
                  <a:pt x="28575" y="139319"/>
                </a:lnTo>
                <a:lnTo>
                  <a:pt x="39497" y="139319"/>
                </a:lnTo>
                <a:lnTo>
                  <a:pt x="64008" y="126492"/>
                </a:lnTo>
                <a:lnTo>
                  <a:pt x="30734" y="126492"/>
                </a:lnTo>
                <a:lnTo>
                  <a:pt x="26289" y="125094"/>
                </a:lnTo>
                <a:lnTo>
                  <a:pt x="22987" y="122427"/>
                </a:lnTo>
                <a:lnTo>
                  <a:pt x="19812" y="119633"/>
                </a:lnTo>
                <a:lnTo>
                  <a:pt x="18288" y="115950"/>
                </a:lnTo>
                <a:lnTo>
                  <a:pt x="18288" y="108712"/>
                </a:lnTo>
                <a:lnTo>
                  <a:pt x="18796" y="106299"/>
                </a:lnTo>
                <a:lnTo>
                  <a:pt x="19939" y="104267"/>
                </a:lnTo>
                <a:lnTo>
                  <a:pt x="21082" y="102107"/>
                </a:lnTo>
                <a:lnTo>
                  <a:pt x="41910" y="94361"/>
                </a:lnTo>
                <a:lnTo>
                  <a:pt x="79755" y="94361"/>
                </a:lnTo>
                <a:lnTo>
                  <a:pt x="79716" y="69214"/>
                </a:lnTo>
                <a:lnTo>
                  <a:pt x="78994" y="64516"/>
                </a:lnTo>
                <a:lnTo>
                  <a:pt x="77724" y="60451"/>
                </a:lnTo>
                <a:lnTo>
                  <a:pt x="76326" y="56261"/>
                </a:lnTo>
                <a:lnTo>
                  <a:pt x="75367" y="54737"/>
                </a:lnTo>
                <a:close/>
              </a:path>
              <a:path w="312420" h="139700">
                <a:moveTo>
                  <a:pt x="79755" y="126111"/>
                </a:moveTo>
                <a:lnTo>
                  <a:pt x="64389" y="126111"/>
                </a:lnTo>
                <a:lnTo>
                  <a:pt x="64389" y="135889"/>
                </a:lnTo>
                <a:lnTo>
                  <a:pt x="64643" y="136398"/>
                </a:lnTo>
                <a:lnTo>
                  <a:pt x="65659" y="137160"/>
                </a:lnTo>
                <a:lnTo>
                  <a:pt x="66548" y="137541"/>
                </a:lnTo>
                <a:lnTo>
                  <a:pt x="67564" y="137668"/>
                </a:lnTo>
                <a:lnTo>
                  <a:pt x="68707" y="137922"/>
                </a:lnTo>
                <a:lnTo>
                  <a:pt x="70230" y="138049"/>
                </a:lnTo>
                <a:lnTo>
                  <a:pt x="74041" y="138049"/>
                </a:lnTo>
                <a:lnTo>
                  <a:pt x="75438" y="137922"/>
                </a:lnTo>
                <a:lnTo>
                  <a:pt x="76453" y="137668"/>
                </a:lnTo>
                <a:lnTo>
                  <a:pt x="77470" y="137541"/>
                </a:lnTo>
                <a:lnTo>
                  <a:pt x="78359" y="137160"/>
                </a:lnTo>
                <a:lnTo>
                  <a:pt x="78867" y="136779"/>
                </a:lnTo>
                <a:lnTo>
                  <a:pt x="79501" y="136398"/>
                </a:lnTo>
                <a:lnTo>
                  <a:pt x="79755" y="135889"/>
                </a:lnTo>
                <a:lnTo>
                  <a:pt x="79755" y="126111"/>
                </a:lnTo>
                <a:close/>
              </a:path>
              <a:path w="312420" h="139700">
                <a:moveTo>
                  <a:pt x="79755" y="94361"/>
                </a:moveTo>
                <a:lnTo>
                  <a:pt x="62102" y="94361"/>
                </a:lnTo>
                <a:lnTo>
                  <a:pt x="62102" y="113283"/>
                </a:lnTo>
                <a:lnTo>
                  <a:pt x="57658" y="117729"/>
                </a:lnTo>
                <a:lnTo>
                  <a:pt x="53467" y="121031"/>
                </a:lnTo>
                <a:lnTo>
                  <a:pt x="49529" y="123317"/>
                </a:lnTo>
                <a:lnTo>
                  <a:pt x="45466" y="125475"/>
                </a:lnTo>
                <a:lnTo>
                  <a:pt x="41148" y="126492"/>
                </a:lnTo>
                <a:lnTo>
                  <a:pt x="64008" y="126492"/>
                </a:lnTo>
                <a:lnTo>
                  <a:pt x="64389" y="126111"/>
                </a:lnTo>
                <a:lnTo>
                  <a:pt x="79755" y="126111"/>
                </a:lnTo>
                <a:lnTo>
                  <a:pt x="79755" y="94361"/>
                </a:lnTo>
                <a:close/>
              </a:path>
              <a:path w="312420" h="139700">
                <a:moveTo>
                  <a:pt x="48387" y="41401"/>
                </a:moveTo>
                <a:lnTo>
                  <a:pt x="37719" y="41401"/>
                </a:lnTo>
                <a:lnTo>
                  <a:pt x="34036" y="41782"/>
                </a:lnTo>
                <a:lnTo>
                  <a:pt x="4825" y="59436"/>
                </a:lnTo>
                <a:lnTo>
                  <a:pt x="5079" y="61087"/>
                </a:lnTo>
                <a:lnTo>
                  <a:pt x="5334" y="61722"/>
                </a:lnTo>
                <a:lnTo>
                  <a:pt x="5778" y="62483"/>
                </a:lnTo>
                <a:lnTo>
                  <a:pt x="5969" y="62864"/>
                </a:lnTo>
                <a:lnTo>
                  <a:pt x="6350" y="63245"/>
                </a:lnTo>
                <a:lnTo>
                  <a:pt x="6858" y="63500"/>
                </a:lnTo>
                <a:lnTo>
                  <a:pt x="7239" y="63754"/>
                </a:lnTo>
                <a:lnTo>
                  <a:pt x="7747" y="63881"/>
                </a:lnTo>
                <a:lnTo>
                  <a:pt x="9144" y="63881"/>
                </a:lnTo>
                <a:lnTo>
                  <a:pt x="10541" y="63373"/>
                </a:lnTo>
                <a:lnTo>
                  <a:pt x="12319" y="62483"/>
                </a:lnTo>
                <a:lnTo>
                  <a:pt x="13970" y="61468"/>
                </a:lnTo>
                <a:lnTo>
                  <a:pt x="18796" y="59308"/>
                </a:lnTo>
                <a:lnTo>
                  <a:pt x="21463" y="58166"/>
                </a:lnTo>
                <a:lnTo>
                  <a:pt x="24511" y="57023"/>
                </a:lnTo>
                <a:lnTo>
                  <a:pt x="28067" y="56133"/>
                </a:lnTo>
                <a:lnTo>
                  <a:pt x="31496" y="55118"/>
                </a:lnTo>
                <a:lnTo>
                  <a:pt x="35433" y="54737"/>
                </a:lnTo>
                <a:lnTo>
                  <a:pt x="75367" y="54737"/>
                </a:lnTo>
                <a:lnTo>
                  <a:pt x="74168" y="52831"/>
                </a:lnTo>
                <a:lnTo>
                  <a:pt x="54355" y="42163"/>
                </a:lnTo>
                <a:lnTo>
                  <a:pt x="48387" y="41401"/>
                </a:lnTo>
                <a:close/>
              </a:path>
              <a:path w="312420" h="139700">
                <a:moveTo>
                  <a:pt x="124205" y="42799"/>
                </a:moveTo>
                <a:lnTo>
                  <a:pt x="118364" y="42799"/>
                </a:lnTo>
                <a:lnTo>
                  <a:pt x="116332" y="43052"/>
                </a:lnTo>
                <a:lnTo>
                  <a:pt x="115570" y="43180"/>
                </a:lnTo>
                <a:lnTo>
                  <a:pt x="114935" y="43561"/>
                </a:lnTo>
                <a:lnTo>
                  <a:pt x="114300" y="43814"/>
                </a:lnTo>
                <a:lnTo>
                  <a:pt x="113792" y="44195"/>
                </a:lnTo>
                <a:lnTo>
                  <a:pt x="113665" y="44576"/>
                </a:lnTo>
                <a:lnTo>
                  <a:pt x="113411" y="44831"/>
                </a:lnTo>
                <a:lnTo>
                  <a:pt x="113411" y="135889"/>
                </a:lnTo>
                <a:lnTo>
                  <a:pt x="113919" y="136651"/>
                </a:lnTo>
                <a:lnTo>
                  <a:pt x="114426" y="136906"/>
                </a:lnTo>
                <a:lnTo>
                  <a:pt x="115062" y="137160"/>
                </a:lnTo>
                <a:lnTo>
                  <a:pt x="115697" y="137541"/>
                </a:lnTo>
                <a:lnTo>
                  <a:pt x="116713" y="137668"/>
                </a:lnTo>
                <a:lnTo>
                  <a:pt x="120396" y="138049"/>
                </a:lnTo>
                <a:lnTo>
                  <a:pt x="123951" y="138049"/>
                </a:lnTo>
                <a:lnTo>
                  <a:pt x="125349" y="137922"/>
                </a:lnTo>
                <a:lnTo>
                  <a:pt x="128650" y="137541"/>
                </a:lnTo>
                <a:lnTo>
                  <a:pt x="129286" y="137160"/>
                </a:lnTo>
                <a:lnTo>
                  <a:pt x="129921" y="136906"/>
                </a:lnTo>
                <a:lnTo>
                  <a:pt x="130301" y="136651"/>
                </a:lnTo>
                <a:lnTo>
                  <a:pt x="130683" y="136270"/>
                </a:lnTo>
                <a:lnTo>
                  <a:pt x="130937" y="135889"/>
                </a:lnTo>
                <a:lnTo>
                  <a:pt x="131064" y="72643"/>
                </a:lnTo>
                <a:lnTo>
                  <a:pt x="136017" y="67056"/>
                </a:lnTo>
                <a:lnTo>
                  <a:pt x="140589" y="62864"/>
                </a:lnTo>
                <a:lnTo>
                  <a:pt x="145161" y="59943"/>
                </a:lnTo>
                <a:lnTo>
                  <a:pt x="148639" y="57657"/>
                </a:lnTo>
                <a:lnTo>
                  <a:pt x="129413" y="57657"/>
                </a:lnTo>
                <a:lnTo>
                  <a:pt x="129286" y="44831"/>
                </a:lnTo>
                <a:lnTo>
                  <a:pt x="129032" y="44576"/>
                </a:lnTo>
                <a:lnTo>
                  <a:pt x="128777" y="44195"/>
                </a:lnTo>
                <a:lnTo>
                  <a:pt x="128270" y="43814"/>
                </a:lnTo>
                <a:lnTo>
                  <a:pt x="127762" y="43561"/>
                </a:lnTo>
                <a:lnTo>
                  <a:pt x="127126" y="43180"/>
                </a:lnTo>
                <a:lnTo>
                  <a:pt x="126365" y="43052"/>
                </a:lnTo>
                <a:lnTo>
                  <a:pt x="124205" y="42799"/>
                </a:lnTo>
                <a:close/>
              </a:path>
              <a:path w="312420" h="139700">
                <a:moveTo>
                  <a:pt x="191699" y="55625"/>
                </a:moveTo>
                <a:lnTo>
                  <a:pt x="161925" y="55625"/>
                </a:lnTo>
                <a:lnTo>
                  <a:pt x="164973" y="56133"/>
                </a:lnTo>
                <a:lnTo>
                  <a:pt x="167640" y="57404"/>
                </a:lnTo>
                <a:lnTo>
                  <a:pt x="179197" y="135889"/>
                </a:lnTo>
                <a:lnTo>
                  <a:pt x="179577" y="136270"/>
                </a:lnTo>
                <a:lnTo>
                  <a:pt x="179832" y="136651"/>
                </a:lnTo>
                <a:lnTo>
                  <a:pt x="180213" y="136906"/>
                </a:lnTo>
                <a:lnTo>
                  <a:pt x="180975" y="137160"/>
                </a:lnTo>
                <a:lnTo>
                  <a:pt x="181610" y="137541"/>
                </a:lnTo>
                <a:lnTo>
                  <a:pt x="182499" y="137668"/>
                </a:lnTo>
                <a:lnTo>
                  <a:pt x="186182" y="138049"/>
                </a:lnTo>
                <a:lnTo>
                  <a:pt x="189738" y="138049"/>
                </a:lnTo>
                <a:lnTo>
                  <a:pt x="191262" y="137922"/>
                </a:lnTo>
                <a:lnTo>
                  <a:pt x="193548" y="137668"/>
                </a:lnTo>
                <a:lnTo>
                  <a:pt x="194437" y="137541"/>
                </a:lnTo>
                <a:lnTo>
                  <a:pt x="195072" y="137160"/>
                </a:lnTo>
                <a:lnTo>
                  <a:pt x="195707" y="136906"/>
                </a:lnTo>
                <a:lnTo>
                  <a:pt x="196215" y="136651"/>
                </a:lnTo>
                <a:lnTo>
                  <a:pt x="196723" y="135889"/>
                </a:lnTo>
                <a:lnTo>
                  <a:pt x="196696" y="72643"/>
                </a:lnTo>
                <a:lnTo>
                  <a:pt x="196342" y="68833"/>
                </a:lnTo>
                <a:lnTo>
                  <a:pt x="195072" y="64262"/>
                </a:lnTo>
                <a:lnTo>
                  <a:pt x="193928" y="59817"/>
                </a:lnTo>
                <a:lnTo>
                  <a:pt x="191897" y="55880"/>
                </a:lnTo>
                <a:lnTo>
                  <a:pt x="191699" y="55625"/>
                </a:lnTo>
                <a:close/>
              </a:path>
              <a:path w="312420" h="139700">
                <a:moveTo>
                  <a:pt x="168655" y="41401"/>
                </a:moveTo>
                <a:lnTo>
                  <a:pt x="156591" y="41401"/>
                </a:lnTo>
                <a:lnTo>
                  <a:pt x="151129" y="42672"/>
                </a:lnTo>
                <a:lnTo>
                  <a:pt x="145669" y="45338"/>
                </a:lnTo>
                <a:lnTo>
                  <a:pt x="140208" y="47879"/>
                </a:lnTo>
                <a:lnTo>
                  <a:pt x="134874" y="52069"/>
                </a:lnTo>
                <a:lnTo>
                  <a:pt x="129413" y="57657"/>
                </a:lnTo>
                <a:lnTo>
                  <a:pt x="148639" y="57657"/>
                </a:lnTo>
                <a:lnTo>
                  <a:pt x="149605" y="57023"/>
                </a:lnTo>
                <a:lnTo>
                  <a:pt x="154050" y="55625"/>
                </a:lnTo>
                <a:lnTo>
                  <a:pt x="191699" y="55625"/>
                </a:lnTo>
                <a:lnTo>
                  <a:pt x="189229" y="52450"/>
                </a:lnTo>
                <a:lnTo>
                  <a:pt x="186436" y="49149"/>
                </a:lnTo>
                <a:lnTo>
                  <a:pt x="182879" y="46481"/>
                </a:lnTo>
                <a:lnTo>
                  <a:pt x="178435" y="44450"/>
                </a:lnTo>
                <a:lnTo>
                  <a:pt x="174117" y="42418"/>
                </a:lnTo>
                <a:lnTo>
                  <a:pt x="168655" y="41401"/>
                </a:lnTo>
                <a:close/>
              </a:path>
              <a:path w="312420" h="139700">
                <a:moveTo>
                  <a:pt x="270510" y="41401"/>
                </a:moveTo>
                <a:lnTo>
                  <a:pt x="257937" y="41401"/>
                </a:lnTo>
                <a:lnTo>
                  <a:pt x="251968" y="42544"/>
                </a:lnTo>
                <a:lnTo>
                  <a:pt x="246761" y="44957"/>
                </a:lnTo>
                <a:lnTo>
                  <a:pt x="241553" y="47243"/>
                </a:lnTo>
                <a:lnTo>
                  <a:pt x="237109" y="50673"/>
                </a:lnTo>
                <a:lnTo>
                  <a:pt x="233679" y="54991"/>
                </a:lnTo>
                <a:lnTo>
                  <a:pt x="230124" y="59308"/>
                </a:lnTo>
                <a:lnTo>
                  <a:pt x="227457" y="64643"/>
                </a:lnTo>
                <a:lnTo>
                  <a:pt x="225678" y="70738"/>
                </a:lnTo>
                <a:lnTo>
                  <a:pt x="223900" y="76962"/>
                </a:lnTo>
                <a:lnTo>
                  <a:pt x="223012" y="83819"/>
                </a:lnTo>
                <a:lnTo>
                  <a:pt x="223076" y="98551"/>
                </a:lnTo>
                <a:lnTo>
                  <a:pt x="223647" y="104139"/>
                </a:lnTo>
                <a:lnTo>
                  <a:pt x="225171" y="109981"/>
                </a:lnTo>
                <a:lnTo>
                  <a:pt x="226568" y="115824"/>
                </a:lnTo>
                <a:lnTo>
                  <a:pt x="255270" y="139319"/>
                </a:lnTo>
                <a:lnTo>
                  <a:pt x="268986" y="139319"/>
                </a:lnTo>
                <a:lnTo>
                  <a:pt x="274954" y="137922"/>
                </a:lnTo>
                <a:lnTo>
                  <a:pt x="280543" y="135000"/>
                </a:lnTo>
                <a:lnTo>
                  <a:pt x="286003" y="132206"/>
                </a:lnTo>
                <a:lnTo>
                  <a:pt x="291338" y="128269"/>
                </a:lnTo>
                <a:lnTo>
                  <a:pt x="294259" y="125349"/>
                </a:lnTo>
                <a:lnTo>
                  <a:pt x="260858" y="125349"/>
                </a:lnTo>
                <a:lnTo>
                  <a:pt x="257048" y="124332"/>
                </a:lnTo>
                <a:lnTo>
                  <a:pt x="253873" y="122300"/>
                </a:lnTo>
                <a:lnTo>
                  <a:pt x="250825" y="120268"/>
                </a:lnTo>
                <a:lnTo>
                  <a:pt x="248285" y="117601"/>
                </a:lnTo>
                <a:lnTo>
                  <a:pt x="246507" y="114300"/>
                </a:lnTo>
                <a:lnTo>
                  <a:pt x="244601" y="110998"/>
                </a:lnTo>
                <a:lnTo>
                  <a:pt x="243332" y="107187"/>
                </a:lnTo>
                <a:lnTo>
                  <a:pt x="241808" y="98551"/>
                </a:lnTo>
                <a:lnTo>
                  <a:pt x="241426" y="94233"/>
                </a:lnTo>
                <a:lnTo>
                  <a:pt x="241426" y="85470"/>
                </a:lnTo>
                <a:lnTo>
                  <a:pt x="261747" y="55499"/>
                </a:lnTo>
                <a:lnTo>
                  <a:pt x="312293" y="55499"/>
                </a:lnTo>
                <a:lnTo>
                  <a:pt x="312293" y="54863"/>
                </a:lnTo>
                <a:lnTo>
                  <a:pt x="294386" y="54863"/>
                </a:lnTo>
                <a:lnTo>
                  <a:pt x="289814" y="50418"/>
                </a:lnTo>
                <a:lnTo>
                  <a:pt x="285115" y="47117"/>
                </a:lnTo>
                <a:lnTo>
                  <a:pt x="275717" y="42544"/>
                </a:lnTo>
                <a:lnTo>
                  <a:pt x="270510" y="41401"/>
                </a:lnTo>
                <a:close/>
              </a:path>
              <a:path w="312420" h="139700">
                <a:moveTo>
                  <a:pt x="312293" y="123189"/>
                </a:moveTo>
                <a:lnTo>
                  <a:pt x="296418" y="123189"/>
                </a:lnTo>
                <a:lnTo>
                  <a:pt x="296545" y="135889"/>
                </a:lnTo>
                <a:lnTo>
                  <a:pt x="303022" y="138049"/>
                </a:lnTo>
                <a:lnTo>
                  <a:pt x="305943" y="138049"/>
                </a:lnTo>
                <a:lnTo>
                  <a:pt x="311912" y="136270"/>
                </a:lnTo>
                <a:lnTo>
                  <a:pt x="312166" y="135889"/>
                </a:lnTo>
                <a:lnTo>
                  <a:pt x="312293" y="123189"/>
                </a:lnTo>
                <a:close/>
              </a:path>
              <a:path w="312420" h="139700">
                <a:moveTo>
                  <a:pt x="312293" y="55499"/>
                </a:moveTo>
                <a:lnTo>
                  <a:pt x="271272" y="55499"/>
                </a:lnTo>
                <a:lnTo>
                  <a:pt x="275844" y="56895"/>
                </a:lnTo>
                <a:lnTo>
                  <a:pt x="280416" y="59817"/>
                </a:lnTo>
                <a:lnTo>
                  <a:pt x="284861" y="62611"/>
                </a:lnTo>
                <a:lnTo>
                  <a:pt x="289560" y="66801"/>
                </a:lnTo>
                <a:lnTo>
                  <a:pt x="294386" y="72262"/>
                </a:lnTo>
                <a:lnTo>
                  <a:pt x="294386" y="107950"/>
                </a:lnTo>
                <a:lnTo>
                  <a:pt x="267970" y="125349"/>
                </a:lnTo>
                <a:lnTo>
                  <a:pt x="294259" y="125349"/>
                </a:lnTo>
                <a:lnTo>
                  <a:pt x="296418" y="123189"/>
                </a:lnTo>
                <a:lnTo>
                  <a:pt x="312293" y="123189"/>
                </a:lnTo>
                <a:lnTo>
                  <a:pt x="312293" y="55499"/>
                </a:lnTo>
                <a:close/>
              </a:path>
              <a:path w="312420" h="139700">
                <a:moveTo>
                  <a:pt x="306450" y="0"/>
                </a:moveTo>
                <a:lnTo>
                  <a:pt x="300100" y="0"/>
                </a:lnTo>
                <a:lnTo>
                  <a:pt x="298958" y="254"/>
                </a:lnTo>
                <a:lnTo>
                  <a:pt x="297815" y="381"/>
                </a:lnTo>
                <a:lnTo>
                  <a:pt x="294386" y="54863"/>
                </a:lnTo>
                <a:lnTo>
                  <a:pt x="312293" y="54863"/>
                </a:lnTo>
                <a:lnTo>
                  <a:pt x="312166" y="2158"/>
                </a:lnTo>
                <a:lnTo>
                  <a:pt x="307594" y="254"/>
                </a:lnTo>
                <a:lnTo>
                  <a:pt x="306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767439" y="8419845"/>
            <a:ext cx="114934" cy="133223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969368" y="8413750"/>
            <a:ext cx="770381" cy="17348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833477" y="8413242"/>
            <a:ext cx="196976" cy="173989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097763" y="8413242"/>
            <a:ext cx="286385" cy="140335"/>
          </a:xfrm>
          <a:custGeom>
            <a:avLst/>
            <a:gdLst/>
            <a:ahLst/>
            <a:cxnLst/>
            <a:rect l="l" t="t" r="r" b="b"/>
            <a:pathLst>
              <a:path w="286384" h="140334">
                <a:moveTo>
                  <a:pt x="34925" y="57403"/>
                </a:moveTo>
                <a:lnTo>
                  <a:pt x="17145" y="57403"/>
                </a:lnTo>
                <a:lnTo>
                  <a:pt x="17145" y="114553"/>
                </a:lnTo>
                <a:lnTo>
                  <a:pt x="23863" y="132333"/>
                </a:lnTo>
                <a:lnTo>
                  <a:pt x="26034" y="134746"/>
                </a:lnTo>
                <a:lnTo>
                  <a:pt x="28955" y="136524"/>
                </a:lnTo>
                <a:lnTo>
                  <a:pt x="32639" y="137794"/>
                </a:lnTo>
                <a:lnTo>
                  <a:pt x="36195" y="138937"/>
                </a:lnTo>
                <a:lnTo>
                  <a:pt x="40513" y="139572"/>
                </a:lnTo>
                <a:lnTo>
                  <a:pt x="47244" y="139572"/>
                </a:lnTo>
                <a:lnTo>
                  <a:pt x="63353" y="126618"/>
                </a:lnTo>
                <a:lnTo>
                  <a:pt x="63197" y="125602"/>
                </a:lnTo>
                <a:lnTo>
                  <a:pt x="43434" y="125602"/>
                </a:lnTo>
                <a:lnTo>
                  <a:pt x="39878" y="124078"/>
                </a:lnTo>
                <a:lnTo>
                  <a:pt x="37973" y="120903"/>
                </a:lnTo>
                <a:lnTo>
                  <a:pt x="35941" y="117855"/>
                </a:lnTo>
                <a:lnTo>
                  <a:pt x="34925" y="113156"/>
                </a:lnTo>
                <a:lnTo>
                  <a:pt x="34925" y="57403"/>
                </a:lnTo>
                <a:close/>
              </a:path>
              <a:path w="286384" h="140334">
                <a:moveTo>
                  <a:pt x="61595" y="122935"/>
                </a:moveTo>
                <a:lnTo>
                  <a:pt x="60325" y="122935"/>
                </a:lnTo>
                <a:lnTo>
                  <a:pt x="59690" y="123062"/>
                </a:lnTo>
                <a:lnTo>
                  <a:pt x="59055" y="123316"/>
                </a:lnTo>
                <a:lnTo>
                  <a:pt x="58293" y="123570"/>
                </a:lnTo>
                <a:lnTo>
                  <a:pt x="57403" y="123951"/>
                </a:lnTo>
                <a:lnTo>
                  <a:pt x="56388" y="124205"/>
                </a:lnTo>
                <a:lnTo>
                  <a:pt x="55372" y="124586"/>
                </a:lnTo>
                <a:lnTo>
                  <a:pt x="54228" y="124967"/>
                </a:lnTo>
                <a:lnTo>
                  <a:pt x="51689" y="125475"/>
                </a:lnTo>
                <a:lnTo>
                  <a:pt x="50165" y="125602"/>
                </a:lnTo>
                <a:lnTo>
                  <a:pt x="63197" y="125602"/>
                </a:lnTo>
                <a:lnTo>
                  <a:pt x="63119" y="125094"/>
                </a:lnTo>
                <a:lnTo>
                  <a:pt x="62865" y="124586"/>
                </a:lnTo>
                <a:lnTo>
                  <a:pt x="62611" y="123570"/>
                </a:lnTo>
                <a:lnTo>
                  <a:pt x="62357" y="123316"/>
                </a:lnTo>
                <a:lnTo>
                  <a:pt x="61976" y="123062"/>
                </a:lnTo>
                <a:lnTo>
                  <a:pt x="61595" y="122935"/>
                </a:lnTo>
                <a:close/>
              </a:path>
              <a:path w="286384" h="140334">
                <a:moveTo>
                  <a:pt x="60451" y="43814"/>
                </a:moveTo>
                <a:lnTo>
                  <a:pt x="3048" y="43814"/>
                </a:lnTo>
                <a:lnTo>
                  <a:pt x="2540" y="43941"/>
                </a:lnTo>
                <a:lnTo>
                  <a:pt x="2159" y="44195"/>
                </a:lnTo>
                <a:lnTo>
                  <a:pt x="1651" y="44322"/>
                </a:lnTo>
                <a:lnTo>
                  <a:pt x="1270" y="44830"/>
                </a:lnTo>
                <a:lnTo>
                  <a:pt x="1016" y="45338"/>
                </a:lnTo>
                <a:lnTo>
                  <a:pt x="634" y="45846"/>
                </a:lnTo>
                <a:lnTo>
                  <a:pt x="507" y="46608"/>
                </a:lnTo>
                <a:lnTo>
                  <a:pt x="253" y="47497"/>
                </a:lnTo>
                <a:lnTo>
                  <a:pt x="126" y="48259"/>
                </a:lnTo>
                <a:lnTo>
                  <a:pt x="0" y="52958"/>
                </a:lnTo>
                <a:lnTo>
                  <a:pt x="380" y="54736"/>
                </a:lnTo>
                <a:lnTo>
                  <a:pt x="1651" y="56768"/>
                </a:lnTo>
                <a:lnTo>
                  <a:pt x="2540" y="57403"/>
                </a:lnTo>
                <a:lnTo>
                  <a:pt x="60959" y="57403"/>
                </a:lnTo>
                <a:lnTo>
                  <a:pt x="61849" y="56768"/>
                </a:lnTo>
                <a:lnTo>
                  <a:pt x="63119" y="54736"/>
                </a:lnTo>
                <a:lnTo>
                  <a:pt x="63373" y="52958"/>
                </a:lnTo>
                <a:lnTo>
                  <a:pt x="63255" y="47497"/>
                </a:lnTo>
                <a:lnTo>
                  <a:pt x="63119" y="46608"/>
                </a:lnTo>
                <a:lnTo>
                  <a:pt x="62865" y="45846"/>
                </a:lnTo>
                <a:lnTo>
                  <a:pt x="62484" y="45338"/>
                </a:lnTo>
                <a:lnTo>
                  <a:pt x="62230" y="44830"/>
                </a:lnTo>
                <a:lnTo>
                  <a:pt x="61849" y="44322"/>
                </a:lnTo>
                <a:lnTo>
                  <a:pt x="61341" y="44195"/>
                </a:lnTo>
                <a:lnTo>
                  <a:pt x="60959" y="43941"/>
                </a:lnTo>
                <a:lnTo>
                  <a:pt x="60451" y="43814"/>
                </a:lnTo>
                <a:close/>
              </a:path>
              <a:path w="286384" h="140334">
                <a:moveTo>
                  <a:pt x="27813" y="19430"/>
                </a:moveTo>
                <a:lnTo>
                  <a:pt x="24257" y="19430"/>
                </a:lnTo>
                <a:lnTo>
                  <a:pt x="22859" y="19557"/>
                </a:lnTo>
                <a:lnTo>
                  <a:pt x="19557" y="19938"/>
                </a:lnTo>
                <a:lnTo>
                  <a:pt x="18923" y="20319"/>
                </a:lnTo>
                <a:lnTo>
                  <a:pt x="18288" y="20573"/>
                </a:lnTo>
                <a:lnTo>
                  <a:pt x="17780" y="20954"/>
                </a:lnTo>
                <a:lnTo>
                  <a:pt x="17272" y="21716"/>
                </a:lnTo>
                <a:lnTo>
                  <a:pt x="17145" y="43814"/>
                </a:lnTo>
                <a:lnTo>
                  <a:pt x="34925" y="43814"/>
                </a:lnTo>
                <a:lnTo>
                  <a:pt x="34798" y="21716"/>
                </a:lnTo>
                <a:lnTo>
                  <a:pt x="34290" y="20954"/>
                </a:lnTo>
                <a:lnTo>
                  <a:pt x="33782" y="20573"/>
                </a:lnTo>
                <a:lnTo>
                  <a:pt x="33147" y="20319"/>
                </a:lnTo>
                <a:lnTo>
                  <a:pt x="32512" y="19938"/>
                </a:lnTo>
                <a:lnTo>
                  <a:pt x="31623" y="19811"/>
                </a:lnTo>
                <a:lnTo>
                  <a:pt x="29337" y="19557"/>
                </a:lnTo>
                <a:lnTo>
                  <a:pt x="27813" y="19430"/>
                </a:lnTo>
                <a:close/>
              </a:path>
              <a:path w="286384" h="140334">
                <a:moveTo>
                  <a:pt x="98298" y="0"/>
                </a:moveTo>
                <a:lnTo>
                  <a:pt x="94742" y="0"/>
                </a:lnTo>
                <a:lnTo>
                  <a:pt x="93345" y="126"/>
                </a:lnTo>
                <a:lnTo>
                  <a:pt x="87757" y="2285"/>
                </a:lnTo>
                <a:lnTo>
                  <a:pt x="87757" y="136397"/>
                </a:lnTo>
                <a:lnTo>
                  <a:pt x="88265" y="137159"/>
                </a:lnTo>
                <a:lnTo>
                  <a:pt x="88773" y="137413"/>
                </a:lnTo>
                <a:lnTo>
                  <a:pt x="89407" y="137667"/>
                </a:lnTo>
                <a:lnTo>
                  <a:pt x="90043" y="138048"/>
                </a:lnTo>
                <a:lnTo>
                  <a:pt x="91059" y="138175"/>
                </a:lnTo>
                <a:lnTo>
                  <a:pt x="94742" y="138556"/>
                </a:lnTo>
                <a:lnTo>
                  <a:pt x="98298" y="138556"/>
                </a:lnTo>
                <a:lnTo>
                  <a:pt x="99695" y="138429"/>
                </a:lnTo>
                <a:lnTo>
                  <a:pt x="102997" y="138048"/>
                </a:lnTo>
                <a:lnTo>
                  <a:pt x="103632" y="137667"/>
                </a:lnTo>
                <a:lnTo>
                  <a:pt x="104267" y="137413"/>
                </a:lnTo>
                <a:lnTo>
                  <a:pt x="104648" y="137159"/>
                </a:lnTo>
                <a:lnTo>
                  <a:pt x="105028" y="136778"/>
                </a:lnTo>
                <a:lnTo>
                  <a:pt x="105282" y="136397"/>
                </a:lnTo>
                <a:lnTo>
                  <a:pt x="105409" y="73151"/>
                </a:lnTo>
                <a:lnTo>
                  <a:pt x="110363" y="67563"/>
                </a:lnTo>
                <a:lnTo>
                  <a:pt x="114934" y="63372"/>
                </a:lnTo>
                <a:lnTo>
                  <a:pt x="119507" y="60451"/>
                </a:lnTo>
                <a:lnTo>
                  <a:pt x="123951" y="57530"/>
                </a:lnTo>
                <a:lnTo>
                  <a:pt x="127184" y="56514"/>
                </a:lnTo>
                <a:lnTo>
                  <a:pt x="105409" y="56514"/>
                </a:lnTo>
                <a:lnTo>
                  <a:pt x="105282" y="2285"/>
                </a:lnTo>
                <a:lnTo>
                  <a:pt x="101980" y="380"/>
                </a:lnTo>
                <a:lnTo>
                  <a:pt x="98298" y="0"/>
                </a:lnTo>
                <a:close/>
              </a:path>
              <a:path w="286384" h="140334">
                <a:moveTo>
                  <a:pt x="166045" y="56133"/>
                </a:moveTo>
                <a:lnTo>
                  <a:pt x="136271" y="56133"/>
                </a:lnTo>
                <a:lnTo>
                  <a:pt x="139319" y="56641"/>
                </a:lnTo>
                <a:lnTo>
                  <a:pt x="141986" y="57911"/>
                </a:lnTo>
                <a:lnTo>
                  <a:pt x="153543" y="136397"/>
                </a:lnTo>
                <a:lnTo>
                  <a:pt x="153924" y="136778"/>
                </a:lnTo>
                <a:lnTo>
                  <a:pt x="154178" y="137159"/>
                </a:lnTo>
                <a:lnTo>
                  <a:pt x="154559" y="137413"/>
                </a:lnTo>
                <a:lnTo>
                  <a:pt x="155321" y="137667"/>
                </a:lnTo>
                <a:lnTo>
                  <a:pt x="155955" y="138048"/>
                </a:lnTo>
                <a:lnTo>
                  <a:pt x="156845" y="138175"/>
                </a:lnTo>
                <a:lnTo>
                  <a:pt x="160528" y="138556"/>
                </a:lnTo>
                <a:lnTo>
                  <a:pt x="164084" y="138556"/>
                </a:lnTo>
                <a:lnTo>
                  <a:pt x="165607" y="138429"/>
                </a:lnTo>
                <a:lnTo>
                  <a:pt x="167894" y="138175"/>
                </a:lnTo>
                <a:lnTo>
                  <a:pt x="168782" y="138048"/>
                </a:lnTo>
                <a:lnTo>
                  <a:pt x="169418" y="137667"/>
                </a:lnTo>
                <a:lnTo>
                  <a:pt x="170053" y="137413"/>
                </a:lnTo>
                <a:lnTo>
                  <a:pt x="170561" y="137159"/>
                </a:lnTo>
                <a:lnTo>
                  <a:pt x="171069" y="136397"/>
                </a:lnTo>
                <a:lnTo>
                  <a:pt x="171042" y="73151"/>
                </a:lnTo>
                <a:lnTo>
                  <a:pt x="170688" y="69341"/>
                </a:lnTo>
                <a:lnTo>
                  <a:pt x="169418" y="64769"/>
                </a:lnTo>
                <a:lnTo>
                  <a:pt x="168275" y="60324"/>
                </a:lnTo>
                <a:lnTo>
                  <a:pt x="166243" y="56387"/>
                </a:lnTo>
                <a:lnTo>
                  <a:pt x="166045" y="56133"/>
                </a:lnTo>
                <a:close/>
              </a:path>
              <a:path w="286384" h="140334">
                <a:moveTo>
                  <a:pt x="143001" y="41909"/>
                </a:moveTo>
                <a:lnTo>
                  <a:pt x="131191" y="41909"/>
                </a:lnTo>
                <a:lnTo>
                  <a:pt x="125984" y="43179"/>
                </a:lnTo>
                <a:lnTo>
                  <a:pt x="120903" y="45592"/>
                </a:lnTo>
                <a:lnTo>
                  <a:pt x="115697" y="47878"/>
                </a:lnTo>
                <a:lnTo>
                  <a:pt x="110490" y="51561"/>
                </a:lnTo>
                <a:lnTo>
                  <a:pt x="105409" y="56514"/>
                </a:lnTo>
                <a:lnTo>
                  <a:pt x="127184" y="56514"/>
                </a:lnTo>
                <a:lnTo>
                  <a:pt x="128397" y="56133"/>
                </a:lnTo>
                <a:lnTo>
                  <a:pt x="166045" y="56133"/>
                </a:lnTo>
                <a:lnTo>
                  <a:pt x="163576" y="52958"/>
                </a:lnTo>
                <a:lnTo>
                  <a:pt x="160782" y="49656"/>
                </a:lnTo>
                <a:lnTo>
                  <a:pt x="157226" y="46989"/>
                </a:lnTo>
                <a:lnTo>
                  <a:pt x="152780" y="44957"/>
                </a:lnTo>
                <a:lnTo>
                  <a:pt x="148463" y="42925"/>
                </a:lnTo>
                <a:lnTo>
                  <a:pt x="143001" y="41909"/>
                </a:lnTo>
                <a:close/>
              </a:path>
              <a:path w="286384" h="140334">
                <a:moveTo>
                  <a:pt x="251205" y="41909"/>
                </a:moveTo>
                <a:lnTo>
                  <a:pt x="236474" y="41909"/>
                </a:lnTo>
                <a:lnTo>
                  <a:pt x="229997" y="43052"/>
                </a:lnTo>
                <a:lnTo>
                  <a:pt x="200151" y="70611"/>
                </a:lnTo>
                <a:lnTo>
                  <a:pt x="196976" y="83692"/>
                </a:lnTo>
                <a:lnTo>
                  <a:pt x="196976" y="99313"/>
                </a:lnTo>
                <a:lnTo>
                  <a:pt x="197993" y="106425"/>
                </a:lnTo>
                <a:lnTo>
                  <a:pt x="200151" y="112521"/>
                </a:lnTo>
                <a:lnTo>
                  <a:pt x="202184" y="118617"/>
                </a:lnTo>
                <a:lnTo>
                  <a:pt x="205232" y="123570"/>
                </a:lnTo>
                <a:lnTo>
                  <a:pt x="209550" y="127761"/>
                </a:lnTo>
                <a:lnTo>
                  <a:pt x="213487" y="131698"/>
                </a:lnTo>
                <a:lnTo>
                  <a:pt x="218567" y="134746"/>
                </a:lnTo>
                <a:lnTo>
                  <a:pt x="230505" y="138810"/>
                </a:lnTo>
                <a:lnTo>
                  <a:pt x="237490" y="139826"/>
                </a:lnTo>
                <a:lnTo>
                  <a:pt x="250063" y="139826"/>
                </a:lnTo>
                <a:lnTo>
                  <a:pt x="282194" y="126491"/>
                </a:lnTo>
                <a:lnTo>
                  <a:pt x="241300" y="126491"/>
                </a:lnTo>
                <a:lnTo>
                  <a:pt x="236347" y="125729"/>
                </a:lnTo>
                <a:lnTo>
                  <a:pt x="215392" y="94233"/>
                </a:lnTo>
                <a:lnTo>
                  <a:pt x="281178" y="94233"/>
                </a:lnTo>
                <a:lnTo>
                  <a:pt x="282828" y="93598"/>
                </a:lnTo>
                <a:lnTo>
                  <a:pt x="284226" y="92582"/>
                </a:lnTo>
                <a:lnTo>
                  <a:pt x="285623" y="91439"/>
                </a:lnTo>
                <a:lnTo>
                  <a:pt x="286257" y="89661"/>
                </a:lnTo>
                <a:lnTo>
                  <a:pt x="286257" y="82168"/>
                </a:lnTo>
                <a:lnTo>
                  <a:pt x="215392" y="82168"/>
                </a:lnTo>
                <a:lnTo>
                  <a:pt x="215519" y="78612"/>
                </a:lnTo>
                <a:lnTo>
                  <a:pt x="222757" y="62991"/>
                </a:lnTo>
                <a:lnTo>
                  <a:pt x="224917" y="60451"/>
                </a:lnTo>
                <a:lnTo>
                  <a:pt x="227711" y="58419"/>
                </a:lnTo>
                <a:lnTo>
                  <a:pt x="231013" y="57022"/>
                </a:lnTo>
                <a:lnTo>
                  <a:pt x="234442" y="55498"/>
                </a:lnTo>
                <a:lnTo>
                  <a:pt x="238251" y="54736"/>
                </a:lnTo>
                <a:lnTo>
                  <a:pt x="276580" y="54736"/>
                </a:lnTo>
                <a:lnTo>
                  <a:pt x="272796" y="50545"/>
                </a:lnTo>
                <a:lnTo>
                  <a:pt x="268351" y="47497"/>
                </a:lnTo>
                <a:lnTo>
                  <a:pt x="263017" y="45338"/>
                </a:lnTo>
                <a:lnTo>
                  <a:pt x="257682" y="43052"/>
                </a:lnTo>
                <a:lnTo>
                  <a:pt x="251205" y="41909"/>
                </a:lnTo>
                <a:close/>
              </a:path>
              <a:path w="286384" h="140334">
                <a:moveTo>
                  <a:pt x="279780" y="119760"/>
                </a:moveTo>
                <a:lnTo>
                  <a:pt x="278384" y="119760"/>
                </a:lnTo>
                <a:lnTo>
                  <a:pt x="277114" y="120141"/>
                </a:lnTo>
                <a:lnTo>
                  <a:pt x="275463" y="120903"/>
                </a:lnTo>
                <a:lnTo>
                  <a:pt x="271526" y="122300"/>
                </a:lnTo>
                <a:lnTo>
                  <a:pt x="268859" y="123189"/>
                </a:lnTo>
                <a:lnTo>
                  <a:pt x="266319" y="124078"/>
                </a:lnTo>
                <a:lnTo>
                  <a:pt x="263144" y="124840"/>
                </a:lnTo>
                <a:lnTo>
                  <a:pt x="259588" y="125475"/>
                </a:lnTo>
                <a:lnTo>
                  <a:pt x="255905" y="126237"/>
                </a:lnTo>
                <a:lnTo>
                  <a:pt x="251841" y="126491"/>
                </a:lnTo>
                <a:lnTo>
                  <a:pt x="282194" y="126491"/>
                </a:lnTo>
                <a:lnTo>
                  <a:pt x="282067" y="123062"/>
                </a:lnTo>
                <a:lnTo>
                  <a:pt x="281813" y="121665"/>
                </a:lnTo>
                <a:lnTo>
                  <a:pt x="281559" y="121157"/>
                </a:lnTo>
                <a:lnTo>
                  <a:pt x="281051" y="120395"/>
                </a:lnTo>
                <a:lnTo>
                  <a:pt x="280289" y="119887"/>
                </a:lnTo>
                <a:lnTo>
                  <a:pt x="279780" y="119760"/>
                </a:lnTo>
                <a:close/>
              </a:path>
              <a:path w="286384" h="140334">
                <a:moveTo>
                  <a:pt x="276580" y="54736"/>
                </a:moveTo>
                <a:lnTo>
                  <a:pt x="251332" y="54736"/>
                </a:lnTo>
                <a:lnTo>
                  <a:pt x="257809" y="57149"/>
                </a:lnTo>
                <a:lnTo>
                  <a:pt x="266573" y="66928"/>
                </a:lnTo>
                <a:lnTo>
                  <a:pt x="268605" y="73659"/>
                </a:lnTo>
                <a:lnTo>
                  <a:pt x="268351" y="82168"/>
                </a:lnTo>
                <a:lnTo>
                  <a:pt x="286257" y="82168"/>
                </a:lnTo>
                <a:lnTo>
                  <a:pt x="286257" y="78231"/>
                </a:lnTo>
                <a:lnTo>
                  <a:pt x="285496" y="72770"/>
                </a:lnTo>
                <a:lnTo>
                  <a:pt x="282194" y="62610"/>
                </a:lnTo>
                <a:lnTo>
                  <a:pt x="279780" y="58165"/>
                </a:lnTo>
                <a:lnTo>
                  <a:pt x="276580" y="54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675746" y="8689085"/>
            <a:ext cx="814324" cy="13982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868958" y="8427211"/>
            <a:ext cx="756742" cy="15481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694535" y="8457945"/>
            <a:ext cx="274955" cy="92075"/>
          </a:xfrm>
          <a:custGeom>
            <a:avLst/>
            <a:gdLst/>
            <a:ahLst/>
            <a:cxnLst/>
            <a:rect l="l" t="t" r="r" b="b"/>
            <a:pathLst>
              <a:path w="274955" h="92075">
                <a:moveTo>
                  <a:pt x="45847" y="0"/>
                </a:moveTo>
                <a:lnTo>
                  <a:pt x="36830" y="0"/>
                </a:lnTo>
                <a:lnTo>
                  <a:pt x="31242" y="888"/>
                </a:lnTo>
                <a:lnTo>
                  <a:pt x="26034" y="2793"/>
                </a:lnTo>
                <a:lnTo>
                  <a:pt x="20701" y="4571"/>
                </a:lnTo>
                <a:lnTo>
                  <a:pt x="3301" y="25780"/>
                </a:lnTo>
                <a:lnTo>
                  <a:pt x="1016" y="31622"/>
                </a:lnTo>
                <a:lnTo>
                  <a:pt x="18" y="38607"/>
                </a:lnTo>
                <a:lnTo>
                  <a:pt x="0" y="54228"/>
                </a:lnTo>
                <a:lnTo>
                  <a:pt x="888" y="60705"/>
                </a:lnTo>
                <a:lnTo>
                  <a:pt x="23368" y="88899"/>
                </a:lnTo>
                <a:lnTo>
                  <a:pt x="28448" y="90931"/>
                </a:lnTo>
                <a:lnTo>
                  <a:pt x="34290" y="91947"/>
                </a:lnTo>
                <a:lnTo>
                  <a:pt x="44196" y="91947"/>
                </a:lnTo>
                <a:lnTo>
                  <a:pt x="47244" y="91693"/>
                </a:lnTo>
                <a:lnTo>
                  <a:pt x="50292" y="91058"/>
                </a:lnTo>
                <a:lnTo>
                  <a:pt x="53340" y="90550"/>
                </a:lnTo>
                <a:lnTo>
                  <a:pt x="72378" y="78612"/>
                </a:lnTo>
                <a:lnTo>
                  <a:pt x="38988" y="78612"/>
                </a:lnTo>
                <a:lnTo>
                  <a:pt x="35432" y="77977"/>
                </a:lnTo>
                <a:lnTo>
                  <a:pt x="32257" y="76580"/>
                </a:lnTo>
                <a:lnTo>
                  <a:pt x="29082" y="75310"/>
                </a:lnTo>
                <a:lnTo>
                  <a:pt x="26416" y="73278"/>
                </a:lnTo>
                <a:lnTo>
                  <a:pt x="17526" y="51561"/>
                </a:lnTo>
                <a:lnTo>
                  <a:pt x="17526" y="46227"/>
                </a:lnTo>
                <a:lnTo>
                  <a:pt x="34544" y="12953"/>
                </a:lnTo>
                <a:lnTo>
                  <a:pt x="72009" y="12953"/>
                </a:lnTo>
                <a:lnTo>
                  <a:pt x="71882" y="12064"/>
                </a:lnTo>
                <a:lnTo>
                  <a:pt x="71628" y="11556"/>
                </a:lnTo>
                <a:lnTo>
                  <a:pt x="71501" y="10921"/>
                </a:lnTo>
                <a:lnTo>
                  <a:pt x="71247" y="10413"/>
                </a:lnTo>
                <a:lnTo>
                  <a:pt x="70866" y="10032"/>
                </a:lnTo>
                <a:lnTo>
                  <a:pt x="70611" y="9524"/>
                </a:lnTo>
                <a:lnTo>
                  <a:pt x="69976" y="9016"/>
                </a:lnTo>
                <a:lnTo>
                  <a:pt x="59055" y="2793"/>
                </a:lnTo>
                <a:lnTo>
                  <a:pt x="56769" y="1904"/>
                </a:lnTo>
                <a:lnTo>
                  <a:pt x="54228" y="1269"/>
                </a:lnTo>
                <a:lnTo>
                  <a:pt x="48641" y="253"/>
                </a:lnTo>
                <a:lnTo>
                  <a:pt x="45847" y="0"/>
                </a:lnTo>
                <a:close/>
              </a:path>
              <a:path w="274955" h="92075">
                <a:moveTo>
                  <a:pt x="70357" y="68071"/>
                </a:moveTo>
                <a:lnTo>
                  <a:pt x="68961" y="68071"/>
                </a:lnTo>
                <a:lnTo>
                  <a:pt x="67818" y="68579"/>
                </a:lnTo>
                <a:lnTo>
                  <a:pt x="66421" y="69595"/>
                </a:lnTo>
                <a:lnTo>
                  <a:pt x="64897" y="70738"/>
                </a:lnTo>
                <a:lnTo>
                  <a:pt x="63119" y="72008"/>
                </a:lnTo>
                <a:lnTo>
                  <a:pt x="60959" y="73278"/>
                </a:lnTo>
                <a:lnTo>
                  <a:pt x="58801" y="74675"/>
                </a:lnTo>
                <a:lnTo>
                  <a:pt x="56261" y="75818"/>
                </a:lnTo>
                <a:lnTo>
                  <a:pt x="50419" y="78104"/>
                </a:lnTo>
                <a:lnTo>
                  <a:pt x="46990" y="78612"/>
                </a:lnTo>
                <a:lnTo>
                  <a:pt x="72378" y="78612"/>
                </a:lnTo>
                <a:lnTo>
                  <a:pt x="72493" y="77977"/>
                </a:lnTo>
                <a:lnTo>
                  <a:pt x="72607" y="76453"/>
                </a:lnTo>
                <a:lnTo>
                  <a:pt x="72517" y="72770"/>
                </a:lnTo>
                <a:lnTo>
                  <a:pt x="70993" y="68452"/>
                </a:lnTo>
                <a:lnTo>
                  <a:pt x="70738" y="68198"/>
                </a:lnTo>
                <a:lnTo>
                  <a:pt x="70357" y="68071"/>
                </a:lnTo>
                <a:close/>
              </a:path>
              <a:path w="274955" h="92075">
                <a:moveTo>
                  <a:pt x="72009" y="12953"/>
                </a:moveTo>
                <a:lnTo>
                  <a:pt x="46609" y="12953"/>
                </a:lnTo>
                <a:lnTo>
                  <a:pt x="50038" y="13461"/>
                </a:lnTo>
                <a:lnTo>
                  <a:pt x="55880" y="15493"/>
                </a:lnTo>
                <a:lnTo>
                  <a:pt x="66801" y="22351"/>
                </a:lnTo>
                <a:lnTo>
                  <a:pt x="67945" y="22859"/>
                </a:lnTo>
                <a:lnTo>
                  <a:pt x="69850" y="22859"/>
                </a:lnTo>
                <a:lnTo>
                  <a:pt x="70611" y="22351"/>
                </a:lnTo>
                <a:lnTo>
                  <a:pt x="71247" y="21335"/>
                </a:lnTo>
                <a:lnTo>
                  <a:pt x="71882" y="20446"/>
                </a:lnTo>
                <a:lnTo>
                  <a:pt x="72063" y="19176"/>
                </a:lnTo>
                <a:lnTo>
                  <a:pt x="72009" y="12953"/>
                </a:lnTo>
                <a:close/>
              </a:path>
              <a:path w="274955" h="92075">
                <a:moveTo>
                  <a:pt x="160014" y="12445"/>
                </a:moveTo>
                <a:lnTo>
                  <a:pt x="130175" y="12445"/>
                </a:lnTo>
                <a:lnTo>
                  <a:pt x="133476" y="12826"/>
                </a:lnTo>
                <a:lnTo>
                  <a:pt x="136144" y="13715"/>
                </a:lnTo>
                <a:lnTo>
                  <a:pt x="147320" y="28955"/>
                </a:lnTo>
                <a:lnTo>
                  <a:pt x="147320" y="38607"/>
                </a:lnTo>
                <a:lnTo>
                  <a:pt x="127507" y="38607"/>
                </a:lnTo>
                <a:lnTo>
                  <a:pt x="121030" y="39242"/>
                </a:lnTo>
                <a:lnTo>
                  <a:pt x="91694" y="54228"/>
                </a:lnTo>
                <a:lnTo>
                  <a:pt x="89534" y="57657"/>
                </a:lnTo>
                <a:lnTo>
                  <a:pt x="88519" y="61721"/>
                </a:lnTo>
                <a:lnTo>
                  <a:pt x="88519" y="70484"/>
                </a:lnTo>
                <a:lnTo>
                  <a:pt x="115570" y="91947"/>
                </a:lnTo>
                <a:lnTo>
                  <a:pt x="125984" y="91947"/>
                </a:lnTo>
                <a:lnTo>
                  <a:pt x="131191" y="90804"/>
                </a:lnTo>
                <a:lnTo>
                  <a:pt x="141097" y="86486"/>
                </a:lnTo>
                <a:lnTo>
                  <a:pt x="145542" y="83438"/>
                </a:lnTo>
                <a:lnTo>
                  <a:pt x="149212" y="79882"/>
                </a:lnTo>
                <a:lnTo>
                  <a:pt x="117601" y="79882"/>
                </a:lnTo>
                <a:lnTo>
                  <a:pt x="113411" y="78612"/>
                </a:lnTo>
                <a:lnTo>
                  <a:pt x="107315" y="73532"/>
                </a:lnTo>
                <a:lnTo>
                  <a:pt x="105791" y="70103"/>
                </a:lnTo>
                <a:lnTo>
                  <a:pt x="105791" y="63118"/>
                </a:lnTo>
                <a:lnTo>
                  <a:pt x="106299" y="60959"/>
                </a:lnTo>
                <a:lnTo>
                  <a:pt x="107442" y="58927"/>
                </a:lnTo>
                <a:lnTo>
                  <a:pt x="108457" y="57022"/>
                </a:lnTo>
                <a:lnTo>
                  <a:pt x="110109" y="55371"/>
                </a:lnTo>
                <a:lnTo>
                  <a:pt x="114680" y="52577"/>
                </a:lnTo>
                <a:lnTo>
                  <a:pt x="117475" y="51434"/>
                </a:lnTo>
                <a:lnTo>
                  <a:pt x="120903" y="50799"/>
                </a:lnTo>
                <a:lnTo>
                  <a:pt x="124332" y="50037"/>
                </a:lnTo>
                <a:lnTo>
                  <a:pt x="128270" y="49656"/>
                </a:lnTo>
                <a:lnTo>
                  <a:pt x="164084" y="49656"/>
                </a:lnTo>
                <a:lnTo>
                  <a:pt x="164048" y="26034"/>
                </a:lnTo>
                <a:lnTo>
                  <a:pt x="163449" y="21716"/>
                </a:lnTo>
                <a:lnTo>
                  <a:pt x="160909" y="13842"/>
                </a:lnTo>
                <a:lnTo>
                  <a:pt x="160014" y="12445"/>
                </a:lnTo>
                <a:close/>
              </a:path>
              <a:path w="274955" h="92075">
                <a:moveTo>
                  <a:pt x="164084" y="79501"/>
                </a:moveTo>
                <a:lnTo>
                  <a:pt x="149605" y="79501"/>
                </a:lnTo>
                <a:lnTo>
                  <a:pt x="149605" y="88645"/>
                </a:lnTo>
                <a:lnTo>
                  <a:pt x="149859" y="89280"/>
                </a:lnTo>
                <a:lnTo>
                  <a:pt x="150368" y="89661"/>
                </a:lnTo>
                <a:lnTo>
                  <a:pt x="150749" y="90042"/>
                </a:lnTo>
                <a:lnTo>
                  <a:pt x="151638" y="90296"/>
                </a:lnTo>
                <a:lnTo>
                  <a:pt x="152653" y="90423"/>
                </a:lnTo>
                <a:lnTo>
                  <a:pt x="153670" y="90677"/>
                </a:lnTo>
                <a:lnTo>
                  <a:pt x="160147" y="90677"/>
                </a:lnTo>
                <a:lnTo>
                  <a:pt x="161036" y="90423"/>
                </a:lnTo>
                <a:lnTo>
                  <a:pt x="162051" y="90296"/>
                </a:lnTo>
                <a:lnTo>
                  <a:pt x="162813" y="90042"/>
                </a:lnTo>
                <a:lnTo>
                  <a:pt x="163830" y="89280"/>
                </a:lnTo>
                <a:lnTo>
                  <a:pt x="164084" y="88645"/>
                </a:lnTo>
                <a:lnTo>
                  <a:pt x="164084" y="79501"/>
                </a:lnTo>
                <a:close/>
              </a:path>
              <a:path w="274955" h="92075">
                <a:moveTo>
                  <a:pt x="164084" y="49656"/>
                </a:moveTo>
                <a:lnTo>
                  <a:pt x="147320" y="49656"/>
                </a:lnTo>
                <a:lnTo>
                  <a:pt x="147320" y="67436"/>
                </a:lnTo>
                <a:lnTo>
                  <a:pt x="143255" y="71627"/>
                </a:lnTo>
                <a:lnTo>
                  <a:pt x="139192" y="74802"/>
                </a:lnTo>
                <a:lnTo>
                  <a:pt x="135509" y="76834"/>
                </a:lnTo>
                <a:lnTo>
                  <a:pt x="131699" y="78866"/>
                </a:lnTo>
                <a:lnTo>
                  <a:pt x="127507" y="79882"/>
                </a:lnTo>
                <a:lnTo>
                  <a:pt x="149212" y="79882"/>
                </a:lnTo>
                <a:lnTo>
                  <a:pt x="149605" y="79501"/>
                </a:lnTo>
                <a:lnTo>
                  <a:pt x="164084" y="79501"/>
                </a:lnTo>
                <a:lnTo>
                  <a:pt x="164084" y="49656"/>
                </a:lnTo>
                <a:close/>
              </a:path>
              <a:path w="274955" h="92075">
                <a:moveTo>
                  <a:pt x="134493" y="0"/>
                </a:moveTo>
                <a:lnTo>
                  <a:pt x="124332" y="0"/>
                </a:lnTo>
                <a:lnTo>
                  <a:pt x="120776" y="253"/>
                </a:lnTo>
                <a:lnTo>
                  <a:pt x="117348" y="888"/>
                </a:lnTo>
                <a:lnTo>
                  <a:pt x="113792" y="1396"/>
                </a:lnTo>
                <a:lnTo>
                  <a:pt x="110617" y="2158"/>
                </a:lnTo>
                <a:lnTo>
                  <a:pt x="104775" y="3936"/>
                </a:lnTo>
                <a:lnTo>
                  <a:pt x="102107" y="4952"/>
                </a:lnTo>
                <a:lnTo>
                  <a:pt x="99949" y="6095"/>
                </a:lnTo>
                <a:lnTo>
                  <a:pt x="97663" y="7111"/>
                </a:lnTo>
                <a:lnTo>
                  <a:pt x="93091" y="16890"/>
                </a:lnTo>
                <a:lnTo>
                  <a:pt x="93345" y="18414"/>
                </a:lnTo>
                <a:lnTo>
                  <a:pt x="95884" y="21081"/>
                </a:lnTo>
                <a:lnTo>
                  <a:pt x="97282" y="21081"/>
                </a:lnTo>
                <a:lnTo>
                  <a:pt x="98425" y="20573"/>
                </a:lnTo>
                <a:lnTo>
                  <a:pt x="100203" y="19684"/>
                </a:lnTo>
                <a:lnTo>
                  <a:pt x="101853" y="18795"/>
                </a:lnTo>
                <a:lnTo>
                  <a:pt x="103886" y="17779"/>
                </a:lnTo>
                <a:lnTo>
                  <a:pt x="106426" y="16763"/>
                </a:lnTo>
                <a:lnTo>
                  <a:pt x="108838" y="15620"/>
                </a:lnTo>
                <a:lnTo>
                  <a:pt x="111759" y="14604"/>
                </a:lnTo>
                <a:lnTo>
                  <a:pt x="118363" y="12826"/>
                </a:lnTo>
                <a:lnTo>
                  <a:pt x="122174" y="12445"/>
                </a:lnTo>
                <a:lnTo>
                  <a:pt x="160014" y="12445"/>
                </a:lnTo>
                <a:lnTo>
                  <a:pt x="158876" y="10667"/>
                </a:lnTo>
                <a:lnTo>
                  <a:pt x="153034" y="5333"/>
                </a:lnTo>
                <a:lnTo>
                  <a:pt x="149351" y="3301"/>
                </a:lnTo>
                <a:lnTo>
                  <a:pt x="144653" y="2031"/>
                </a:lnTo>
                <a:lnTo>
                  <a:pt x="140080" y="634"/>
                </a:lnTo>
                <a:lnTo>
                  <a:pt x="134493" y="0"/>
                </a:lnTo>
                <a:close/>
              </a:path>
              <a:path w="274955" h="92075">
                <a:moveTo>
                  <a:pt x="205740" y="1269"/>
                </a:moveTo>
                <a:lnTo>
                  <a:pt x="200151" y="1269"/>
                </a:lnTo>
                <a:lnTo>
                  <a:pt x="198247" y="1523"/>
                </a:lnTo>
                <a:lnTo>
                  <a:pt x="195707" y="2920"/>
                </a:lnTo>
                <a:lnTo>
                  <a:pt x="195453" y="3174"/>
                </a:lnTo>
                <a:lnTo>
                  <a:pt x="195453" y="88772"/>
                </a:lnTo>
                <a:lnTo>
                  <a:pt x="195707" y="89153"/>
                </a:lnTo>
                <a:lnTo>
                  <a:pt x="196342" y="89788"/>
                </a:lnTo>
                <a:lnTo>
                  <a:pt x="197103" y="90042"/>
                </a:lnTo>
                <a:lnTo>
                  <a:pt x="197738" y="90169"/>
                </a:lnTo>
                <a:lnTo>
                  <a:pt x="198628" y="90423"/>
                </a:lnTo>
                <a:lnTo>
                  <a:pt x="200786" y="90677"/>
                </a:lnTo>
                <a:lnTo>
                  <a:pt x="206882" y="90677"/>
                </a:lnTo>
                <a:lnTo>
                  <a:pt x="209042" y="90423"/>
                </a:lnTo>
                <a:lnTo>
                  <a:pt x="209930" y="90169"/>
                </a:lnTo>
                <a:lnTo>
                  <a:pt x="210566" y="90042"/>
                </a:lnTo>
                <a:lnTo>
                  <a:pt x="212217" y="29336"/>
                </a:lnTo>
                <a:lnTo>
                  <a:pt x="216916" y="24002"/>
                </a:lnTo>
                <a:lnTo>
                  <a:pt x="221361" y="20065"/>
                </a:lnTo>
                <a:lnTo>
                  <a:pt x="225551" y="17398"/>
                </a:lnTo>
                <a:lnTo>
                  <a:pt x="228790" y="15239"/>
                </a:lnTo>
                <a:lnTo>
                  <a:pt x="210566" y="15239"/>
                </a:lnTo>
                <a:lnTo>
                  <a:pt x="210534" y="3555"/>
                </a:lnTo>
                <a:lnTo>
                  <a:pt x="210438" y="3174"/>
                </a:lnTo>
                <a:lnTo>
                  <a:pt x="210184" y="2920"/>
                </a:lnTo>
                <a:lnTo>
                  <a:pt x="210057" y="2539"/>
                </a:lnTo>
                <a:lnTo>
                  <a:pt x="209676" y="2158"/>
                </a:lnTo>
                <a:lnTo>
                  <a:pt x="209042" y="1904"/>
                </a:lnTo>
                <a:lnTo>
                  <a:pt x="208534" y="1650"/>
                </a:lnTo>
                <a:lnTo>
                  <a:pt x="207772" y="1523"/>
                </a:lnTo>
                <a:lnTo>
                  <a:pt x="205740" y="1269"/>
                </a:lnTo>
                <a:close/>
              </a:path>
              <a:path w="274955" h="92075">
                <a:moveTo>
                  <a:pt x="269779" y="13207"/>
                </a:moveTo>
                <a:lnTo>
                  <a:pt x="241553" y="13207"/>
                </a:lnTo>
                <a:lnTo>
                  <a:pt x="244348" y="13842"/>
                </a:lnTo>
                <a:lnTo>
                  <a:pt x="246888" y="14858"/>
                </a:lnTo>
                <a:lnTo>
                  <a:pt x="257936" y="88772"/>
                </a:lnTo>
                <a:lnTo>
                  <a:pt x="258191" y="89153"/>
                </a:lnTo>
                <a:lnTo>
                  <a:pt x="258445" y="89407"/>
                </a:lnTo>
                <a:lnTo>
                  <a:pt x="258953" y="89788"/>
                </a:lnTo>
                <a:lnTo>
                  <a:pt x="259461" y="90042"/>
                </a:lnTo>
                <a:lnTo>
                  <a:pt x="260096" y="90169"/>
                </a:lnTo>
                <a:lnTo>
                  <a:pt x="260984" y="90423"/>
                </a:lnTo>
                <a:lnTo>
                  <a:pt x="263144" y="90677"/>
                </a:lnTo>
                <a:lnTo>
                  <a:pt x="269240" y="90677"/>
                </a:lnTo>
                <a:lnTo>
                  <a:pt x="271399" y="90423"/>
                </a:lnTo>
                <a:lnTo>
                  <a:pt x="272288" y="90169"/>
                </a:lnTo>
                <a:lnTo>
                  <a:pt x="272923" y="90042"/>
                </a:lnTo>
                <a:lnTo>
                  <a:pt x="273557" y="89788"/>
                </a:lnTo>
                <a:lnTo>
                  <a:pt x="274574" y="88772"/>
                </a:lnTo>
                <a:lnTo>
                  <a:pt x="274510" y="29336"/>
                </a:lnTo>
                <a:lnTo>
                  <a:pt x="274066" y="25780"/>
                </a:lnTo>
                <a:lnTo>
                  <a:pt x="272923" y="21462"/>
                </a:lnTo>
                <a:lnTo>
                  <a:pt x="271780" y="17271"/>
                </a:lnTo>
                <a:lnTo>
                  <a:pt x="270001" y="13461"/>
                </a:lnTo>
                <a:lnTo>
                  <a:pt x="269779" y="13207"/>
                </a:lnTo>
                <a:close/>
              </a:path>
              <a:path w="274955" h="92075">
                <a:moveTo>
                  <a:pt x="247903" y="0"/>
                </a:moveTo>
                <a:lnTo>
                  <a:pt x="236474" y="0"/>
                </a:lnTo>
                <a:lnTo>
                  <a:pt x="231267" y="1142"/>
                </a:lnTo>
                <a:lnTo>
                  <a:pt x="226059" y="3555"/>
                </a:lnTo>
                <a:lnTo>
                  <a:pt x="220980" y="6095"/>
                </a:lnTo>
                <a:lnTo>
                  <a:pt x="215773" y="9905"/>
                </a:lnTo>
                <a:lnTo>
                  <a:pt x="210566" y="15239"/>
                </a:lnTo>
                <a:lnTo>
                  <a:pt x="228790" y="15239"/>
                </a:lnTo>
                <a:lnTo>
                  <a:pt x="229743" y="14604"/>
                </a:lnTo>
                <a:lnTo>
                  <a:pt x="234061" y="13207"/>
                </a:lnTo>
                <a:lnTo>
                  <a:pt x="269779" y="13207"/>
                </a:lnTo>
                <a:lnTo>
                  <a:pt x="267334" y="10413"/>
                </a:lnTo>
                <a:lnTo>
                  <a:pt x="264795" y="7238"/>
                </a:lnTo>
                <a:lnTo>
                  <a:pt x="261366" y="4698"/>
                </a:lnTo>
                <a:lnTo>
                  <a:pt x="252984" y="888"/>
                </a:lnTo>
                <a:lnTo>
                  <a:pt x="24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057628" y="8418576"/>
            <a:ext cx="188213" cy="13131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326740" y="8418956"/>
            <a:ext cx="840740" cy="163068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06538" y="3557333"/>
            <a:ext cx="16044544" cy="5525135"/>
          </a:xfrm>
          <a:custGeom>
            <a:avLst/>
            <a:gdLst/>
            <a:ahLst/>
            <a:cxnLst/>
            <a:rect l="l" t="t" r="r" b="b"/>
            <a:pathLst>
              <a:path w="16044544" h="5525134">
                <a:moveTo>
                  <a:pt x="4762" y="4825"/>
                </a:moveTo>
                <a:lnTo>
                  <a:pt x="4762" y="5519953"/>
                </a:lnTo>
              </a:path>
              <a:path w="16044544" h="5525134">
                <a:moveTo>
                  <a:pt x="3211741" y="4825"/>
                </a:moveTo>
                <a:lnTo>
                  <a:pt x="3211741" y="5519953"/>
                </a:lnTo>
              </a:path>
              <a:path w="16044544" h="5525134">
                <a:moveTo>
                  <a:pt x="6418745" y="4825"/>
                </a:moveTo>
                <a:lnTo>
                  <a:pt x="6418745" y="5519953"/>
                </a:lnTo>
              </a:path>
              <a:path w="16044544" h="5525134">
                <a:moveTo>
                  <a:pt x="9625749" y="4825"/>
                </a:moveTo>
                <a:lnTo>
                  <a:pt x="9625749" y="5519953"/>
                </a:lnTo>
              </a:path>
              <a:path w="16044544" h="5525134">
                <a:moveTo>
                  <a:pt x="12832753" y="4825"/>
                </a:moveTo>
                <a:lnTo>
                  <a:pt x="12832753" y="5519953"/>
                </a:lnTo>
              </a:path>
              <a:path w="16044544" h="5525134">
                <a:moveTo>
                  <a:pt x="16039757" y="4825"/>
                </a:moveTo>
                <a:lnTo>
                  <a:pt x="16039757" y="5519953"/>
                </a:lnTo>
              </a:path>
              <a:path w="16044544" h="5525134">
                <a:moveTo>
                  <a:pt x="0" y="0"/>
                </a:moveTo>
                <a:lnTo>
                  <a:pt x="16044456" y="0"/>
                </a:lnTo>
              </a:path>
              <a:path w="16044544" h="5525134">
                <a:moveTo>
                  <a:pt x="0" y="1479423"/>
                </a:moveTo>
                <a:lnTo>
                  <a:pt x="16044456" y="1479423"/>
                </a:lnTo>
              </a:path>
              <a:path w="16044544" h="5525134">
                <a:moveTo>
                  <a:pt x="0" y="3098800"/>
                </a:moveTo>
                <a:lnTo>
                  <a:pt x="16044456" y="3098800"/>
                </a:lnTo>
              </a:path>
              <a:path w="16044544" h="5525134">
                <a:moveTo>
                  <a:pt x="0" y="4311777"/>
                </a:moveTo>
                <a:lnTo>
                  <a:pt x="16044456" y="4311777"/>
                </a:lnTo>
              </a:path>
              <a:path w="16044544" h="5525134">
                <a:moveTo>
                  <a:pt x="0" y="5524715"/>
                </a:moveTo>
                <a:lnTo>
                  <a:pt x="16044456" y="55247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Title 164">
            <a:extLst>
              <a:ext uri="{FF2B5EF4-FFF2-40B4-BE49-F238E27FC236}">
                <a16:creationId xmlns:a16="http://schemas.microsoft.com/office/drawing/2014/main" id="{7008DCDE-A144-6B41-A993-C861AD9A2010}"/>
              </a:ext>
            </a:extLst>
          </p:cNvPr>
          <p:cNvSpPr txBox="1">
            <a:spLocks/>
          </p:cNvSpPr>
          <p:nvPr/>
        </p:nvSpPr>
        <p:spPr>
          <a:xfrm>
            <a:off x="10280523" y="1718312"/>
            <a:ext cx="5886957" cy="88582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solidFill>
                  <a:schemeClr val="accent6"/>
                </a:solidFill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1872" y="2371725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3723" y="3691508"/>
            <a:ext cx="15170150" cy="1458595"/>
          </a:xfrm>
          <a:custGeom>
            <a:avLst/>
            <a:gdLst/>
            <a:ahLst/>
            <a:cxnLst/>
            <a:rect l="l" t="t" r="r" b="b"/>
            <a:pathLst>
              <a:path w="15170150" h="1458595">
                <a:moveTo>
                  <a:pt x="15170150" y="0"/>
                </a:moveTo>
                <a:lnTo>
                  <a:pt x="0" y="0"/>
                </a:lnTo>
                <a:lnTo>
                  <a:pt x="0" y="1458214"/>
                </a:lnTo>
                <a:lnTo>
                  <a:pt x="15170150" y="1458214"/>
                </a:lnTo>
                <a:lnTo>
                  <a:pt x="151701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614169" y="7558913"/>
            <a:ext cx="15170150" cy="1196975"/>
          </a:xfrm>
          <a:custGeom>
            <a:avLst/>
            <a:gdLst/>
            <a:ahLst/>
            <a:cxnLst/>
            <a:rect l="l" t="t" r="r" b="b"/>
            <a:pathLst>
              <a:path w="15170150" h="1196975">
                <a:moveTo>
                  <a:pt x="15170150" y="0"/>
                </a:moveTo>
                <a:lnTo>
                  <a:pt x="0" y="0"/>
                </a:lnTo>
                <a:lnTo>
                  <a:pt x="0" y="1196466"/>
                </a:lnTo>
                <a:lnTo>
                  <a:pt x="15170150" y="1196466"/>
                </a:lnTo>
                <a:lnTo>
                  <a:pt x="15170150" y="0"/>
                </a:lnTo>
                <a:close/>
              </a:path>
            </a:pathLst>
          </a:custGeom>
          <a:solidFill>
            <a:srgbClr val="FFE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14169" y="5128895"/>
            <a:ext cx="15170150" cy="2435225"/>
            <a:chOff x="1614169" y="5128895"/>
            <a:chExt cx="15170150" cy="2435225"/>
          </a:xfrm>
        </p:grpSpPr>
        <p:sp>
          <p:nvSpPr>
            <p:cNvPr id="9" name="object 9"/>
            <p:cNvSpPr/>
            <p:nvPr/>
          </p:nvSpPr>
          <p:spPr>
            <a:xfrm>
              <a:off x="1614169" y="5128895"/>
              <a:ext cx="15170150" cy="1243330"/>
            </a:xfrm>
            <a:custGeom>
              <a:avLst/>
              <a:gdLst/>
              <a:ahLst/>
              <a:cxnLst/>
              <a:rect l="l" t="t" r="r" b="b"/>
              <a:pathLst>
                <a:path w="15170150" h="1243329">
                  <a:moveTo>
                    <a:pt x="15170150" y="0"/>
                  </a:moveTo>
                  <a:lnTo>
                    <a:pt x="0" y="0"/>
                  </a:lnTo>
                  <a:lnTo>
                    <a:pt x="0" y="1242949"/>
                  </a:lnTo>
                  <a:lnTo>
                    <a:pt x="15170150" y="1242949"/>
                  </a:lnTo>
                  <a:lnTo>
                    <a:pt x="15170150" y="0"/>
                  </a:lnTo>
                  <a:close/>
                </a:path>
              </a:pathLst>
            </a:custGeom>
            <a:solidFill>
              <a:srgbClr val="FFE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4169" y="6367145"/>
              <a:ext cx="15170150" cy="1196975"/>
            </a:xfrm>
            <a:custGeom>
              <a:avLst/>
              <a:gdLst/>
              <a:ahLst/>
              <a:cxnLst/>
              <a:rect l="l" t="t" r="r" b="b"/>
              <a:pathLst>
                <a:path w="15170150" h="1196975">
                  <a:moveTo>
                    <a:pt x="15170150" y="0"/>
                  </a:moveTo>
                  <a:lnTo>
                    <a:pt x="0" y="0"/>
                  </a:lnTo>
                  <a:lnTo>
                    <a:pt x="0" y="1196466"/>
                  </a:lnTo>
                  <a:lnTo>
                    <a:pt x="15170150" y="1196466"/>
                  </a:lnTo>
                  <a:lnTo>
                    <a:pt x="15170150" y="0"/>
                  </a:lnTo>
                  <a:close/>
                </a:path>
              </a:pathLst>
            </a:custGeom>
            <a:solidFill>
              <a:srgbClr val="FFF0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64157" y="4358766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3551" y="4306823"/>
            <a:ext cx="581025" cy="184150"/>
          </a:xfrm>
          <a:custGeom>
            <a:avLst/>
            <a:gdLst/>
            <a:ahLst/>
            <a:cxnLst/>
            <a:rect l="l" t="t" r="r" b="b"/>
            <a:pathLst>
              <a:path w="581025" h="184150">
                <a:moveTo>
                  <a:pt x="91186" y="31876"/>
                </a:moveTo>
                <a:lnTo>
                  <a:pt x="63627" y="31876"/>
                </a:lnTo>
                <a:lnTo>
                  <a:pt x="63627" y="178688"/>
                </a:lnTo>
                <a:lnTo>
                  <a:pt x="63881" y="179324"/>
                </a:lnTo>
                <a:lnTo>
                  <a:pt x="64643" y="180339"/>
                </a:lnTo>
                <a:lnTo>
                  <a:pt x="65405" y="180721"/>
                </a:lnTo>
                <a:lnTo>
                  <a:pt x="66548" y="180975"/>
                </a:lnTo>
                <a:lnTo>
                  <a:pt x="67564" y="181355"/>
                </a:lnTo>
                <a:lnTo>
                  <a:pt x="68961" y="181610"/>
                </a:lnTo>
                <a:lnTo>
                  <a:pt x="70866" y="181863"/>
                </a:lnTo>
                <a:lnTo>
                  <a:pt x="74803" y="182117"/>
                </a:lnTo>
                <a:lnTo>
                  <a:pt x="80010" y="182117"/>
                </a:lnTo>
                <a:lnTo>
                  <a:pt x="88265" y="180975"/>
                </a:lnTo>
                <a:lnTo>
                  <a:pt x="89408" y="180721"/>
                </a:lnTo>
                <a:lnTo>
                  <a:pt x="90043" y="180339"/>
                </a:lnTo>
                <a:lnTo>
                  <a:pt x="90550" y="179831"/>
                </a:lnTo>
                <a:lnTo>
                  <a:pt x="90931" y="179324"/>
                </a:lnTo>
                <a:lnTo>
                  <a:pt x="91186" y="178688"/>
                </a:lnTo>
                <a:lnTo>
                  <a:pt x="91186" y="31876"/>
                </a:lnTo>
                <a:close/>
              </a:path>
              <a:path w="581025" h="184150">
                <a:moveTo>
                  <a:pt x="150368" y="12826"/>
                </a:moveTo>
                <a:lnTo>
                  <a:pt x="4445" y="12826"/>
                </a:lnTo>
                <a:lnTo>
                  <a:pt x="3683" y="13080"/>
                </a:lnTo>
                <a:lnTo>
                  <a:pt x="0" y="19430"/>
                </a:lnTo>
                <a:lnTo>
                  <a:pt x="0" y="25526"/>
                </a:lnTo>
                <a:lnTo>
                  <a:pt x="4445" y="31876"/>
                </a:lnTo>
                <a:lnTo>
                  <a:pt x="150368" y="31876"/>
                </a:lnTo>
                <a:lnTo>
                  <a:pt x="154559" y="26797"/>
                </a:lnTo>
                <a:lnTo>
                  <a:pt x="154812" y="25526"/>
                </a:lnTo>
                <a:lnTo>
                  <a:pt x="154940" y="24129"/>
                </a:lnTo>
                <a:lnTo>
                  <a:pt x="154940" y="20827"/>
                </a:lnTo>
                <a:lnTo>
                  <a:pt x="154812" y="19430"/>
                </a:lnTo>
                <a:lnTo>
                  <a:pt x="154559" y="18161"/>
                </a:lnTo>
                <a:lnTo>
                  <a:pt x="154431" y="16890"/>
                </a:lnTo>
                <a:lnTo>
                  <a:pt x="154050" y="15875"/>
                </a:lnTo>
                <a:lnTo>
                  <a:pt x="153543" y="15112"/>
                </a:lnTo>
                <a:lnTo>
                  <a:pt x="153035" y="14224"/>
                </a:lnTo>
                <a:lnTo>
                  <a:pt x="152527" y="13715"/>
                </a:lnTo>
                <a:lnTo>
                  <a:pt x="151765" y="13335"/>
                </a:lnTo>
                <a:lnTo>
                  <a:pt x="151130" y="13080"/>
                </a:lnTo>
                <a:lnTo>
                  <a:pt x="150368" y="12826"/>
                </a:lnTo>
                <a:close/>
              </a:path>
              <a:path w="581025" h="184150">
                <a:moveTo>
                  <a:pt x="203073" y="56896"/>
                </a:moveTo>
                <a:lnTo>
                  <a:pt x="193421" y="56896"/>
                </a:lnTo>
                <a:lnTo>
                  <a:pt x="191770" y="57150"/>
                </a:lnTo>
                <a:lnTo>
                  <a:pt x="189992" y="57276"/>
                </a:lnTo>
                <a:lnTo>
                  <a:pt x="188722" y="57530"/>
                </a:lnTo>
                <a:lnTo>
                  <a:pt x="186690" y="58292"/>
                </a:lnTo>
                <a:lnTo>
                  <a:pt x="185928" y="58674"/>
                </a:lnTo>
                <a:lnTo>
                  <a:pt x="185166" y="59689"/>
                </a:lnTo>
                <a:lnTo>
                  <a:pt x="185166" y="179324"/>
                </a:lnTo>
                <a:lnTo>
                  <a:pt x="195580" y="182117"/>
                </a:lnTo>
                <a:lnTo>
                  <a:pt x="200787" y="182117"/>
                </a:lnTo>
                <a:lnTo>
                  <a:pt x="211455" y="178815"/>
                </a:lnTo>
                <a:lnTo>
                  <a:pt x="211455" y="60325"/>
                </a:lnTo>
                <a:lnTo>
                  <a:pt x="204724" y="57150"/>
                </a:lnTo>
                <a:lnTo>
                  <a:pt x="203073" y="56896"/>
                </a:lnTo>
                <a:close/>
              </a:path>
              <a:path w="581025" h="184150">
                <a:moveTo>
                  <a:pt x="204470" y="8509"/>
                </a:moveTo>
                <a:lnTo>
                  <a:pt x="192024" y="8509"/>
                </a:lnTo>
                <a:lnTo>
                  <a:pt x="187706" y="9398"/>
                </a:lnTo>
                <a:lnTo>
                  <a:pt x="183006" y="13080"/>
                </a:lnTo>
                <a:lnTo>
                  <a:pt x="181906" y="16383"/>
                </a:lnTo>
                <a:lnTo>
                  <a:pt x="181864" y="26542"/>
                </a:lnTo>
                <a:lnTo>
                  <a:pt x="183006" y="29845"/>
                </a:lnTo>
                <a:lnTo>
                  <a:pt x="187579" y="33400"/>
                </a:lnTo>
                <a:lnTo>
                  <a:pt x="191770" y="34289"/>
                </a:lnTo>
                <a:lnTo>
                  <a:pt x="204343" y="34289"/>
                </a:lnTo>
                <a:lnTo>
                  <a:pt x="208661" y="33400"/>
                </a:lnTo>
                <a:lnTo>
                  <a:pt x="213360" y="29717"/>
                </a:lnTo>
                <a:lnTo>
                  <a:pt x="214418" y="26542"/>
                </a:lnTo>
                <a:lnTo>
                  <a:pt x="214503" y="16383"/>
                </a:lnTo>
                <a:lnTo>
                  <a:pt x="213360" y="12953"/>
                </a:lnTo>
                <a:lnTo>
                  <a:pt x="208787" y="9398"/>
                </a:lnTo>
                <a:lnTo>
                  <a:pt x="204470" y="8509"/>
                </a:lnTo>
                <a:close/>
              </a:path>
              <a:path w="581025" h="184150">
                <a:moveTo>
                  <a:pt x="296925" y="75311"/>
                </a:moveTo>
                <a:lnTo>
                  <a:pt x="270510" y="75311"/>
                </a:lnTo>
                <a:lnTo>
                  <a:pt x="270510" y="150622"/>
                </a:lnTo>
                <a:lnTo>
                  <a:pt x="293497" y="181101"/>
                </a:lnTo>
                <a:lnTo>
                  <a:pt x="298831" y="182752"/>
                </a:lnTo>
                <a:lnTo>
                  <a:pt x="305181" y="183514"/>
                </a:lnTo>
                <a:lnTo>
                  <a:pt x="315087" y="183514"/>
                </a:lnTo>
                <a:lnTo>
                  <a:pt x="336677" y="178688"/>
                </a:lnTo>
                <a:lnTo>
                  <a:pt x="337566" y="178053"/>
                </a:lnTo>
                <a:lnTo>
                  <a:pt x="338200" y="176911"/>
                </a:lnTo>
                <a:lnTo>
                  <a:pt x="338581" y="175513"/>
                </a:lnTo>
                <a:lnTo>
                  <a:pt x="339090" y="173989"/>
                </a:lnTo>
                <a:lnTo>
                  <a:pt x="339074" y="166497"/>
                </a:lnTo>
                <a:lnTo>
                  <a:pt x="338963" y="165608"/>
                </a:lnTo>
                <a:lnTo>
                  <a:pt x="338867" y="165226"/>
                </a:lnTo>
                <a:lnTo>
                  <a:pt x="309499" y="165226"/>
                </a:lnTo>
                <a:lnTo>
                  <a:pt x="304292" y="163195"/>
                </a:lnTo>
                <a:lnTo>
                  <a:pt x="301371" y="159003"/>
                </a:lnTo>
                <a:lnTo>
                  <a:pt x="298450" y="154939"/>
                </a:lnTo>
                <a:lnTo>
                  <a:pt x="296925" y="148843"/>
                </a:lnTo>
                <a:lnTo>
                  <a:pt x="296925" y="75311"/>
                </a:lnTo>
                <a:close/>
              </a:path>
              <a:path w="581025" h="184150">
                <a:moveTo>
                  <a:pt x="336042" y="161543"/>
                </a:moveTo>
                <a:lnTo>
                  <a:pt x="334645" y="161543"/>
                </a:lnTo>
                <a:lnTo>
                  <a:pt x="333756" y="161798"/>
                </a:lnTo>
                <a:lnTo>
                  <a:pt x="332740" y="162178"/>
                </a:lnTo>
                <a:lnTo>
                  <a:pt x="331597" y="162560"/>
                </a:lnTo>
                <a:lnTo>
                  <a:pt x="330327" y="162940"/>
                </a:lnTo>
                <a:lnTo>
                  <a:pt x="328803" y="163322"/>
                </a:lnTo>
                <a:lnTo>
                  <a:pt x="327279" y="163829"/>
                </a:lnTo>
                <a:lnTo>
                  <a:pt x="325628" y="164211"/>
                </a:lnTo>
                <a:lnTo>
                  <a:pt x="321818" y="164973"/>
                </a:lnTo>
                <a:lnTo>
                  <a:pt x="319659" y="165226"/>
                </a:lnTo>
                <a:lnTo>
                  <a:pt x="338867" y="165226"/>
                </a:lnTo>
                <a:lnTo>
                  <a:pt x="337058" y="161925"/>
                </a:lnTo>
                <a:lnTo>
                  <a:pt x="336550" y="161671"/>
                </a:lnTo>
                <a:lnTo>
                  <a:pt x="336042" y="161543"/>
                </a:lnTo>
                <a:close/>
              </a:path>
              <a:path w="581025" h="184150">
                <a:moveTo>
                  <a:pt x="334772" y="57530"/>
                </a:moveTo>
                <a:lnTo>
                  <a:pt x="249681" y="57530"/>
                </a:lnTo>
                <a:lnTo>
                  <a:pt x="248920" y="57658"/>
                </a:lnTo>
                <a:lnTo>
                  <a:pt x="245110" y="69596"/>
                </a:lnTo>
                <a:lnTo>
                  <a:pt x="245491" y="71881"/>
                </a:lnTo>
                <a:lnTo>
                  <a:pt x="247523" y="74675"/>
                </a:lnTo>
                <a:lnTo>
                  <a:pt x="248793" y="75311"/>
                </a:lnTo>
                <a:lnTo>
                  <a:pt x="335534" y="75311"/>
                </a:lnTo>
                <a:lnTo>
                  <a:pt x="336804" y="74675"/>
                </a:lnTo>
                <a:lnTo>
                  <a:pt x="337820" y="73278"/>
                </a:lnTo>
                <a:lnTo>
                  <a:pt x="338709" y="71881"/>
                </a:lnTo>
                <a:lnTo>
                  <a:pt x="339217" y="69596"/>
                </a:lnTo>
                <a:lnTo>
                  <a:pt x="339217" y="64897"/>
                </a:lnTo>
                <a:lnTo>
                  <a:pt x="334772" y="57530"/>
                </a:lnTo>
                <a:close/>
              </a:path>
              <a:path w="581025" h="184150">
                <a:moveTo>
                  <a:pt x="288544" y="25526"/>
                </a:moveTo>
                <a:lnTo>
                  <a:pt x="279019" y="25526"/>
                </a:lnTo>
                <a:lnTo>
                  <a:pt x="277241" y="25780"/>
                </a:lnTo>
                <a:lnTo>
                  <a:pt x="275590" y="25908"/>
                </a:lnTo>
                <a:lnTo>
                  <a:pt x="270510" y="29083"/>
                </a:lnTo>
                <a:lnTo>
                  <a:pt x="270510" y="57530"/>
                </a:lnTo>
                <a:lnTo>
                  <a:pt x="296925" y="57530"/>
                </a:lnTo>
                <a:lnTo>
                  <a:pt x="296799" y="28448"/>
                </a:lnTo>
                <a:lnTo>
                  <a:pt x="296291" y="27939"/>
                </a:lnTo>
                <a:lnTo>
                  <a:pt x="295910" y="27431"/>
                </a:lnTo>
                <a:lnTo>
                  <a:pt x="290195" y="25780"/>
                </a:lnTo>
                <a:lnTo>
                  <a:pt x="288544" y="25526"/>
                </a:lnTo>
                <a:close/>
              </a:path>
              <a:path w="581025" h="184150">
                <a:moveTo>
                  <a:pt x="396621" y="0"/>
                </a:moveTo>
                <a:lnTo>
                  <a:pt x="386969" y="0"/>
                </a:lnTo>
                <a:lnTo>
                  <a:pt x="385318" y="253"/>
                </a:lnTo>
                <a:lnTo>
                  <a:pt x="383540" y="380"/>
                </a:lnTo>
                <a:lnTo>
                  <a:pt x="378587" y="3428"/>
                </a:lnTo>
                <a:lnTo>
                  <a:pt x="378587" y="178815"/>
                </a:lnTo>
                <a:lnTo>
                  <a:pt x="389128" y="182117"/>
                </a:lnTo>
                <a:lnTo>
                  <a:pt x="394335" y="182117"/>
                </a:lnTo>
                <a:lnTo>
                  <a:pt x="405003" y="178815"/>
                </a:lnTo>
                <a:lnTo>
                  <a:pt x="405003" y="3428"/>
                </a:lnTo>
                <a:lnTo>
                  <a:pt x="398272" y="253"/>
                </a:lnTo>
                <a:lnTo>
                  <a:pt x="396621" y="0"/>
                </a:lnTo>
                <a:close/>
              </a:path>
              <a:path w="581025" h="184150">
                <a:moveTo>
                  <a:pt x="517398" y="54990"/>
                </a:moveTo>
                <a:lnTo>
                  <a:pt x="472948" y="66801"/>
                </a:lnTo>
                <a:lnTo>
                  <a:pt x="450915" y="99048"/>
                </a:lnTo>
                <a:lnTo>
                  <a:pt x="448244" y="121665"/>
                </a:lnTo>
                <a:lnTo>
                  <a:pt x="448470" y="127700"/>
                </a:lnTo>
                <a:lnTo>
                  <a:pt x="466598" y="167766"/>
                </a:lnTo>
                <a:lnTo>
                  <a:pt x="503666" y="182800"/>
                </a:lnTo>
                <a:lnTo>
                  <a:pt x="520319" y="183768"/>
                </a:lnTo>
                <a:lnTo>
                  <a:pt x="527177" y="183768"/>
                </a:lnTo>
                <a:lnTo>
                  <a:pt x="566801" y="176656"/>
                </a:lnTo>
                <a:lnTo>
                  <a:pt x="574167" y="170941"/>
                </a:lnTo>
                <a:lnTo>
                  <a:pt x="574421" y="170306"/>
                </a:lnTo>
                <a:lnTo>
                  <a:pt x="574548" y="168783"/>
                </a:lnTo>
                <a:lnTo>
                  <a:pt x="574706" y="167766"/>
                </a:lnTo>
                <a:lnTo>
                  <a:pt x="574802" y="166370"/>
                </a:lnTo>
                <a:lnTo>
                  <a:pt x="514096" y="166370"/>
                </a:lnTo>
                <a:lnTo>
                  <a:pt x="506730" y="165353"/>
                </a:lnTo>
                <a:lnTo>
                  <a:pt x="500761" y="163322"/>
                </a:lnTo>
                <a:lnTo>
                  <a:pt x="494665" y="161416"/>
                </a:lnTo>
                <a:lnTo>
                  <a:pt x="475615" y="130301"/>
                </a:lnTo>
                <a:lnTo>
                  <a:pt x="475615" y="123825"/>
                </a:lnTo>
                <a:lnTo>
                  <a:pt x="573278" y="123825"/>
                </a:lnTo>
                <a:lnTo>
                  <a:pt x="575564" y="123062"/>
                </a:lnTo>
                <a:lnTo>
                  <a:pt x="577723" y="121665"/>
                </a:lnTo>
                <a:lnTo>
                  <a:pt x="579755" y="120268"/>
                </a:lnTo>
                <a:lnTo>
                  <a:pt x="580898" y="117855"/>
                </a:lnTo>
                <a:lnTo>
                  <a:pt x="580898" y="108076"/>
                </a:lnTo>
                <a:lnTo>
                  <a:pt x="475615" y="108076"/>
                </a:lnTo>
                <a:lnTo>
                  <a:pt x="475869" y="103250"/>
                </a:lnTo>
                <a:lnTo>
                  <a:pt x="476885" y="98678"/>
                </a:lnTo>
                <a:lnTo>
                  <a:pt x="479272" y="92837"/>
                </a:lnTo>
                <a:lnTo>
                  <a:pt x="480441" y="89915"/>
                </a:lnTo>
                <a:lnTo>
                  <a:pt x="509524" y="71881"/>
                </a:lnTo>
                <a:lnTo>
                  <a:pt x="566446" y="71881"/>
                </a:lnTo>
                <a:lnTo>
                  <a:pt x="560832" y="66421"/>
                </a:lnTo>
                <a:lnTo>
                  <a:pt x="525565" y="55274"/>
                </a:lnTo>
                <a:lnTo>
                  <a:pt x="517398" y="54990"/>
                </a:lnTo>
                <a:close/>
              </a:path>
              <a:path w="581025" h="184150">
                <a:moveTo>
                  <a:pt x="571119" y="157479"/>
                </a:moveTo>
                <a:lnTo>
                  <a:pt x="569087" y="157479"/>
                </a:lnTo>
                <a:lnTo>
                  <a:pt x="567182" y="157987"/>
                </a:lnTo>
                <a:lnTo>
                  <a:pt x="564642" y="158876"/>
                </a:lnTo>
                <a:lnTo>
                  <a:pt x="562229" y="159765"/>
                </a:lnTo>
                <a:lnTo>
                  <a:pt x="558927" y="160781"/>
                </a:lnTo>
                <a:lnTo>
                  <a:pt x="551180" y="163067"/>
                </a:lnTo>
                <a:lnTo>
                  <a:pt x="546481" y="164084"/>
                </a:lnTo>
                <a:lnTo>
                  <a:pt x="535813" y="165862"/>
                </a:lnTo>
                <a:lnTo>
                  <a:pt x="529590" y="166370"/>
                </a:lnTo>
                <a:lnTo>
                  <a:pt x="574802" y="166370"/>
                </a:lnTo>
                <a:lnTo>
                  <a:pt x="574686" y="163067"/>
                </a:lnTo>
                <a:lnTo>
                  <a:pt x="574548" y="161925"/>
                </a:lnTo>
                <a:lnTo>
                  <a:pt x="574294" y="160781"/>
                </a:lnTo>
                <a:lnTo>
                  <a:pt x="574167" y="159892"/>
                </a:lnTo>
                <a:lnTo>
                  <a:pt x="573786" y="159385"/>
                </a:lnTo>
                <a:lnTo>
                  <a:pt x="573532" y="158750"/>
                </a:lnTo>
                <a:lnTo>
                  <a:pt x="573024" y="158241"/>
                </a:lnTo>
                <a:lnTo>
                  <a:pt x="572389" y="157987"/>
                </a:lnTo>
                <a:lnTo>
                  <a:pt x="571881" y="157734"/>
                </a:lnTo>
                <a:lnTo>
                  <a:pt x="571119" y="157479"/>
                </a:lnTo>
                <a:close/>
              </a:path>
              <a:path w="581025" h="184150">
                <a:moveTo>
                  <a:pt x="566446" y="71881"/>
                </a:moveTo>
                <a:lnTo>
                  <a:pt x="516000" y="71881"/>
                </a:lnTo>
                <a:lnTo>
                  <a:pt x="525025" y="72479"/>
                </a:lnTo>
                <a:lnTo>
                  <a:pt x="532860" y="74279"/>
                </a:lnTo>
                <a:lnTo>
                  <a:pt x="554228" y="108076"/>
                </a:lnTo>
                <a:lnTo>
                  <a:pt x="580898" y="108076"/>
                </a:lnTo>
                <a:lnTo>
                  <a:pt x="580898" y="102870"/>
                </a:lnTo>
                <a:lnTo>
                  <a:pt x="579628" y="95630"/>
                </a:lnTo>
                <a:lnTo>
                  <a:pt x="577215" y="88900"/>
                </a:lnTo>
                <a:lnTo>
                  <a:pt x="574802" y="82296"/>
                </a:lnTo>
                <a:lnTo>
                  <a:pt x="571119" y="76326"/>
                </a:lnTo>
                <a:lnTo>
                  <a:pt x="566446" y="7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5861" y="4305808"/>
            <a:ext cx="264160" cy="184785"/>
          </a:xfrm>
          <a:custGeom>
            <a:avLst/>
            <a:gdLst/>
            <a:ahLst/>
            <a:cxnLst/>
            <a:rect l="l" t="t" r="r" b="b"/>
            <a:pathLst>
              <a:path w="264160" h="184785">
                <a:moveTo>
                  <a:pt x="73406" y="56006"/>
                </a:moveTo>
                <a:lnTo>
                  <a:pt x="34682" y="63527"/>
                </a:lnTo>
                <a:lnTo>
                  <a:pt x="4444" y="95122"/>
                </a:lnTo>
                <a:lnTo>
                  <a:pt x="0" y="121538"/>
                </a:lnTo>
                <a:lnTo>
                  <a:pt x="263" y="128776"/>
                </a:lnTo>
                <a:lnTo>
                  <a:pt x="23240" y="173481"/>
                </a:lnTo>
                <a:lnTo>
                  <a:pt x="61783" y="184523"/>
                </a:lnTo>
                <a:lnTo>
                  <a:pt x="70357" y="184784"/>
                </a:lnTo>
                <a:lnTo>
                  <a:pt x="79236" y="184495"/>
                </a:lnTo>
                <a:lnTo>
                  <a:pt x="120723" y="170493"/>
                </a:lnTo>
                <a:lnTo>
                  <a:pt x="125152" y="166750"/>
                </a:lnTo>
                <a:lnTo>
                  <a:pt x="63245" y="166750"/>
                </a:lnTo>
                <a:lnTo>
                  <a:pt x="56133" y="165480"/>
                </a:lnTo>
                <a:lnTo>
                  <a:pt x="50418" y="163067"/>
                </a:lnTo>
                <a:lnTo>
                  <a:pt x="44704" y="160527"/>
                </a:lnTo>
                <a:lnTo>
                  <a:pt x="40131" y="157225"/>
                </a:lnTo>
                <a:lnTo>
                  <a:pt x="36830" y="153034"/>
                </a:lnTo>
                <a:lnTo>
                  <a:pt x="33400" y="148843"/>
                </a:lnTo>
                <a:lnTo>
                  <a:pt x="27305" y="113411"/>
                </a:lnTo>
                <a:lnTo>
                  <a:pt x="28193" y="107314"/>
                </a:lnTo>
                <a:lnTo>
                  <a:pt x="52196" y="77469"/>
                </a:lnTo>
                <a:lnTo>
                  <a:pt x="57785" y="75183"/>
                </a:lnTo>
                <a:lnTo>
                  <a:pt x="64515" y="74040"/>
                </a:lnTo>
                <a:lnTo>
                  <a:pt x="127714" y="74040"/>
                </a:lnTo>
                <a:lnTo>
                  <a:pt x="126492" y="72897"/>
                </a:lnTo>
                <a:lnTo>
                  <a:pt x="90090" y="57118"/>
                </a:lnTo>
                <a:lnTo>
                  <a:pt x="82051" y="56288"/>
                </a:lnTo>
                <a:lnTo>
                  <a:pt x="73406" y="56006"/>
                </a:lnTo>
                <a:close/>
              </a:path>
              <a:path w="264160" h="184785">
                <a:moveTo>
                  <a:pt x="127714" y="74040"/>
                </a:moveTo>
                <a:lnTo>
                  <a:pt x="80899" y="74040"/>
                </a:lnTo>
                <a:lnTo>
                  <a:pt x="88011" y="75311"/>
                </a:lnTo>
                <a:lnTo>
                  <a:pt x="93725" y="77724"/>
                </a:lnTo>
                <a:lnTo>
                  <a:pt x="99440" y="80263"/>
                </a:lnTo>
                <a:lnTo>
                  <a:pt x="104012" y="83565"/>
                </a:lnTo>
                <a:lnTo>
                  <a:pt x="107314" y="87883"/>
                </a:lnTo>
                <a:lnTo>
                  <a:pt x="110617" y="92075"/>
                </a:lnTo>
                <a:lnTo>
                  <a:pt x="116712" y="127380"/>
                </a:lnTo>
                <a:lnTo>
                  <a:pt x="115824" y="133603"/>
                </a:lnTo>
                <a:lnTo>
                  <a:pt x="114147" y="139398"/>
                </a:lnTo>
                <a:lnTo>
                  <a:pt x="112394" y="144906"/>
                </a:lnTo>
                <a:lnTo>
                  <a:pt x="109727" y="149732"/>
                </a:lnTo>
                <a:lnTo>
                  <a:pt x="106044" y="153796"/>
                </a:lnTo>
                <a:lnTo>
                  <a:pt x="102362" y="157987"/>
                </a:lnTo>
                <a:lnTo>
                  <a:pt x="97662" y="161162"/>
                </a:lnTo>
                <a:lnTo>
                  <a:pt x="91948" y="163321"/>
                </a:lnTo>
                <a:lnTo>
                  <a:pt x="86232" y="165607"/>
                </a:lnTo>
                <a:lnTo>
                  <a:pt x="79501" y="166750"/>
                </a:lnTo>
                <a:lnTo>
                  <a:pt x="125152" y="166750"/>
                </a:lnTo>
                <a:lnTo>
                  <a:pt x="142938" y="132968"/>
                </a:lnTo>
                <a:lnTo>
                  <a:pt x="144144" y="119252"/>
                </a:lnTo>
                <a:lnTo>
                  <a:pt x="143861" y="112035"/>
                </a:lnTo>
                <a:lnTo>
                  <a:pt x="132333" y="78358"/>
                </a:lnTo>
                <a:lnTo>
                  <a:pt x="127714" y="74040"/>
                </a:lnTo>
                <a:close/>
              </a:path>
              <a:path w="264160" h="184785">
                <a:moveTo>
                  <a:pt x="218820" y="76326"/>
                </a:moveTo>
                <a:lnTo>
                  <a:pt x="192150" y="76326"/>
                </a:lnTo>
                <a:lnTo>
                  <a:pt x="192150" y="179831"/>
                </a:lnTo>
                <a:lnTo>
                  <a:pt x="202945" y="183133"/>
                </a:lnTo>
                <a:lnTo>
                  <a:pt x="208025" y="183133"/>
                </a:lnTo>
                <a:lnTo>
                  <a:pt x="210185" y="183006"/>
                </a:lnTo>
                <a:lnTo>
                  <a:pt x="213613" y="182752"/>
                </a:lnTo>
                <a:lnTo>
                  <a:pt x="215011" y="182499"/>
                </a:lnTo>
                <a:lnTo>
                  <a:pt x="215900" y="182117"/>
                </a:lnTo>
                <a:lnTo>
                  <a:pt x="216915" y="181737"/>
                </a:lnTo>
                <a:lnTo>
                  <a:pt x="217677" y="181355"/>
                </a:lnTo>
                <a:lnTo>
                  <a:pt x="218186" y="180847"/>
                </a:lnTo>
                <a:lnTo>
                  <a:pt x="218567" y="180339"/>
                </a:lnTo>
                <a:lnTo>
                  <a:pt x="218820" y="179831"/>
                </a:lnTo>
                <a:lnTo>
                  <a:pt x="218820" y="76326"/>
                </a:lnTo>
                <a:close/>
              </a:path>
              <a:path w="264160" h="184785">
                <a:moveTo>
                  <a:pt x="251840" y="58546"/>
                </a:moveTo>
                <a:lnTo>
                  <a:pt x="170942" y="58546"/>
                </a:lnTo>
                <a:lnTo>
                  <a:pt x="170180" y="58674"/>
                </a:lnTo>
                <a:lnTo>
                  <a:pt x="169544" y="58927"/>
                </a:lnTo>
                <a:lnTo>
                  <a:pt x="168910" y="59308"/>
                </a:lnTo>
                <a:lnTo>
                  <a:pt x="168401" y="59816"/>
                </a:lnTo>
                <a:lnTo>
                  <a:pt x="168020" y="60578"/>
                </a:lnTo>
                <a:lnTo>
                  <a:pt x="167512" y="61340"/>
                </a:lnTo>
                <a:lnTo>
                  <a:pt x="167258" y="62229"/>
                </a:lnTo>
                <a:lnTo>
                  <a:pt x="167005" y="63372"/>
                </a:lnTo>
                <a:lnTo>
                  <a:pt x="166750" y="65912"/>
                </a:lnTo>
                <a:lnTo>
                  <a:pt x="166750" y="70612"/>
                </a:lnTo>
                <a:lnTo>
                  <a:pt x="167131" y="72897"/>
                </a:lnTo>
                <a:lnTo>
                  <a:pt x="168020" y="74294"/>
                </a:lnTo>
                <a:lnTo>
                  <a:pt x="168782" y="75691"/>
                </a:lnTo>
                <a:lnTo>
                  <a:pt x="170180" y="76326"/>
                </a:lnTo>
                <a:lnTo>
                  <a:pt x="252602" y="76326"/>
                </a:lnTo>
                <a:lnTo>
                  <a:pt x="253873" y="75691"/>
                </a:lnTo>
                <a:lnTo>
                  <a:pt x="254762" y="74294"/>
                </a:lnTo>
                <a:lnTo>
                  <a:pt x="255777" y="72897"/>
                </a:lnTo>
                <a:lnTo>
                  <a:pt x="256286" y="70612"/>
                </a:lnTo>
                <a:lnTo>
                  <a:pt x="256286" y="65912"/>
                </a:lnTo>
                <a:lnTo>
                  <a:pt x="252475" y="58674"/>
                </a:lnTo>
                <a:lnTo>
                  <a:pt x="251840" y="58546"/>
                </a:lnTo>
                <a:close/>
              </a:path>
              <a:path w="264160" h="184785">
                <a:moveTo>
                  <a:pt x="242315" y="0"/>
                </a:moveTo>
                <a:lnTo>
                  <a:pt x="230758" y="0"/>
                </a:lnTo>
                <a:lnTo>
                  <a:pt x="223900" y="888"/>
                </a:lnTo>
                <a:lnTo>
                  <a:pt x="212217" y="4444"/>
                </a:lnTo>
                <a:lnTo>
                  <a:pt x="207390" y="7238"/>
                </a:lnTo>
                <a:lnTo>
                  <a:pt x="203581" y="11049"/>
                </a:lnTo>
                <a:lnTo>
                  <a:pt x="199644" y="14731"/>
                </a:lnTo>
                <a:lnTo>
                  <a:pt x="196850" y="19557"/>
                </a:lnTo>
                <a:lnTo>
                  <a:pt x="194944" y="25400"/>
                </a:lnTo>
                <a:lnTo>
                  <a:pt x="193167" y="31241"/>
                </a:lnTo>
                <a:lnTo>
                  <a:pt x="192150" y="38226"/>
                </a:lnTo>
                <a:lnTo>
                  <a:pt x="192150" y="58546"/>
                </a:lnTo>
                <a:lnTo>
                  <a:pt x="218820" y="58546"/>
                </a:lnTo>
                <a:lnTo>
                  <a:pt x="218820" y="40766"/>
                </a:lnTo>
                <a:lnTo>
                  <a:pt x="219201" y="36449"/>
                </a:lnTo>
                <a:lnTo>
                  <a:pt x="236474" y="17906"/>
                </a:lnTo>
                <a:lnTo>
                  <a:pt x="263874" y="17906"/>
                </a:lnTo>
                <a:lnTo>
                  <a:pt x="263906" y="17652"/>
                </a:lnTo>
                <a:lnTo>
                  <a:pt x="264160" y="16763"/>
                </a:lnTo>
                <a:lnTo>
                  <a:pt x="264160" y="10667"/>
                </a:lnTo>
                <a:lnTo>
                  <a:pt x="245999" y="380"/>
                </a:lnTo>
                <a:lnTo>
                  <a:pt x="242315" y="0"/>
                </a:lnTo>
                <a:close/>
              </a:path>
              <a:path w="264160" h="184785">
                <a:moveTo>
                  <a:pt x="263874" y="17906"/>
                </a:moveTo>
                <a:lnTo>
                  <a:pt x="243331" y="17906"/>
                </a:lnTo>
                <a:lnTo>
                  <a:pt x="245871" y="18033"/>
                </a:lnTo>
                <a:lnTo>
                  <a:pt x="248031" y="18541"/>
                </a:lnTo>
                <a:lnTo>
                  <a:pt x="250189" y="18922"/>
                </a:lnTo>
                <a:lnTo>
                  <a:pt x="252094" y="19303"/>
                </a:lnTo>
                <a:lnTo>
                  <a:pt x="253745" y="19812"/>
                </a:lnTo>
                <a:lnTo>
                  <a:pt x="255269" y="20319"/>
                </a:lnTo>
                <a:lnTo>
                  <a:pt x="256667" y="20700"/>
                </a:lnTo>
                <a:lnTo>
                  <a:pt x="258952" y="21462"/>
                </a:lnTo>
                <a:lnTo>
                  <a:pt x="259842" y="21716"/>
                </a:lnTo>
                <a:lnTo>
                  <a:pt x="261238" y="21716"/>
                </a:lnTo>
                <a:lnTo>
                  <a:pt x="261746" y="21589"/>
                </a:lnTo>
                <a:lnTo>
                  <a:pt x="262127" y="21336"/>
                </a:lnTo>
                <a:lnTo>
                  <a:pt x="262636" y="21081"/>
                </a:lnTo>
                <a:lnTo>
                  <a:pt x="263270" y="20065"/>
                </a:lnTo>
                <a:lnTo>
                  <a:pt x="263525" y="19557"/>
                </a:lnTo>
                <a:lnTo>
                  <a:pt x="263706" y="18922"/>
                </a:lnTo>
                <a:lnTo>
                  <a:pt x="263810" y="18414"/>
                </a:lnTo>
                <a:lnTo>
                  <a:pt x="263874" y="17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4001" y="4306823"/>
            <a:ext cx="433705" cy="184150"/>
          </a:xfrm>
          <a:custGeom>
            <a:avLst/>
            <a:gdLst/>
            <a:ahLst/>
            <a:cxnLst/>
            <a:rect l="l" t="t" r="r" b="b"/>
            <a:pathLst>
              <a:path w="433704" h="184150">
                <a:moveTo>
                  <a:pt x="51816" y="75311"/>
                </a:moveTo>
                <a:lnTo>
                  <a:pt x="25400" y="75311"/>
                </a:lnTo>
                <a:lnTo>
                  <a:pt x="25400" y="150622"/>
                </a:lnTo>
                <a:lnTo>
                  <a:pt x="48387" y="181101"/>
                </a:lnTo>
                <a:lnTo>
                  <a:pt x="53721" y="182752"/>
                </a:lnTo>
                <a:lnTo>
                  <a:pt x="60071" y="183514"/>
                </a:lnTo>
                <a:lnTo>
                  <a:pt x="69977" y="183514"/>
                </a:lnTo>
                <a:lnTo>
                  <a:pt x="91567" y="178688"/>
                </a:lnTo>
                <a:lnTo>
                  <a:pt x="92456" y="178053"/>
                </a:lnTo>
                <a:lnTo>
                  <a:pt x="93091" y="176911"/>
                </a:lnTo>
                <a:lnTo>
                  <a:pt x="93472" y="175513"/>
                </a:lnTo>
                <a:lnTo>
                  <a:pt x="93980" y="173989"/>
                </a:lnTo>
                <a:lnTo>
                  <a:pt x="93853" y="165608"/>
                </a:lnTo>
                <a:lnTo>
                  <a:pt x="93757" y="165226"/>
                </a:lnTo>
                <a:lnTo>
                  <a:pt x="64389" y="165226"/>
                </a:lnTo>
                <a:lnTo>
                  <a:pt x="59181" y="163195"/>
                </a:lnTo>
                <a:lnTo>
                  <a:pt x="56261" y="159003"/>
                </a:lnTo>
                <a:lnTo>
                  <a:pt x="53340" y="154939"/>
                </a:lnTo>
                <a:lnTo>
                  <a:pt x="51816" y="148843"/>
                </a:lnTo>
                <a:lnTo>
                  <a:pt x="51816" y="75311"/>
                </a:lnTo>
                <a:close/>
              </a:path>
              <a:path w="433704" h="184150">
                <a:moveTo>
                  <a:pt x="90931" y="161543"/>
                </a:moveTo>
                <a:lnTo>
                  <a:pt x="89535" y="161543"/>
                </a:lnTo>
                <a:lnTo>
                  <a:pt x="88646" y="161798"/>
                </a:lnTo>
                <a:lnTo>
                  <a:pt x="87630" y="162178"/>
                </a:lnTo>
                <a:lnTo>
                  <a:pt x="86487" y="162560"/>
                </a:lnTo>
                <a:lnTo>
                  <a:pt x="85217" y="162940"/>
                </a:lnTo>
                <a:lnTo>
                  <a:pt x="83693" y="163322"/>
                </a:lnTo>
                <a:lnTo>
                  <a:pt x="82168" y="163829"/>
                </a:lnTo>
                <a:lnTo>
                  <a:pt x="80518" y="164211"/>
                </a:lnTo>
                <a:lnTo>
                  <a:pt x="76708" y="164973"/>
                </a:lnTo>
                <a:lnTo>
                  <a:pt x="74549" y="165226"/>
                </a:lnTo>
                <a:lnTo>
                  <a:pt x="93757" y="165226"/>
                </a:lnTo>
                <a:lnTo>
                  <a:pt x="91948" y="161925"/>
                </a:lnTo>
                <a:lnTo>
                  <a:pt x="91440" y="161671"/>
                </a:lnTo>
                <a:lnTo>
                  <a:pt x="90931" y="161543"/>
                </a:lnTo>
                <a:close/>
              </a:path>
              <a:path w="433704" h="184150">
                <a:moveTo>
                  <a:pt x="89662" y="57530"/>
                </a:moveTo>
                <a:lnTo>
                  <a:pt x="4572" y="57530"/>
                </a:lnTo>
                <a:lnTo>
                  <a:pt x="3810" y="57658"/>
                </a:lnTo>
                <a:lnTo>
                  <a:pt x="0" y="64897"/>
                </a:lnTo>
                <a:lnTo>
                  <a:pt x="0" y="69596"/>
                </a:lnTo>
                <a:lnTo>
                  <a:pt x="381" y="71881"/>
                </a:lnTo>
                <a:lnTo>
                  <a:pt x="2412" y="74675"/>
                </a:lnTo>
                <a:lnTo>
                  <a:pt x="3683" y="75311"/>
                </a:lnTo>
                <a:lnTo>
                  <a:pt x="90424" y="75311"/>
                </a:lnTo>
                <a:lnTo>
                  <a:pt x="91693" y="74675"/>
                </a:lnTo>
                <a:lnTo>
                  <a:pt x="92710" y="73278"/>
                </a:lnTo>
                <a:lnTo>
                  <a:pt x="93599" y="71881"/>
                </a:lnTo>
                <a:lnTo>
                  <a:pt x="94106" y="69596"/>
                </a:lnTo>
                <a:lnTo>
                  <a:pt x="94106" y="64897"/>
                </a:lnTo>
                <a:lnTo>
                  <a:pt x="89662" y="57530"/>
                </a:lnTo>
                <a:close/>
              </a:path>
              <a:path w="433704" h="184150">
                <a:moveTo>
                  <a:pt x="43434" y="25526"/>
                </a:moveTo>
                <a:lnTo>
                  <a:pt x="33909" y="25526"/>
                </a:lnTo>
                <a:lnTo>
                  <a:pt x="32131" y="25780"/>
                </a:lnTo>
                <a:lnTo>
                  <a:pt x="30480" y="25908"/>
                </a:lnTo>
                <a:lnTo>
                  <a:pt x="25400" y="29083"/>
                </a:lnTo>
                <a:lnTo>
                  <a:pt x="25400" y="57530"/>
                </a:lnTo>
                <a:lnTo>
                  <a:pt x="51816" y="57530"/>
                </a:lnTo>
                <a:lnTo>
                  <a:pt x="51689" y="28448"/>
                </a:lnTo>
                <a:lnTo>
                  <a:pt x="51181" y="27939"/>
                </a:lnTo>
                <a:lnTo>
                  <a:pt x="50800" y="27431"/>
                </a:lnTo>
                <a:lnTo>
                  <a:pt x="45085" y="25780"/>
                </a:lnTo>
                <a:lnTo>
                  <a:pt x="43434" y="25526"/>
                </a:lnTo>
                <a:close/>
              </a:path>
              <a:path w="433704" h="184150">
                <a:moveTo>
                  <a:pt x="151511" y="0"/>
                </a:moveTo>
                <a:lnTo>
                  <a:pt x="141859" y="0"/>
                </a:lnTo>
                <a:lnTo>
                  <a:pt x="140208" y="253"/>
                </a:lnTo>
                <a:lnTo>
                  <a:pt x="138430" y="380"/>
                </a:lnTo>
                <a:lnTo>
                  <a:pt x="137160" y="635"/>
                </a:lnTo>
                <a:lnTo>
                  <a:pt x="135128" y="1397"/>
                </a:lnTo>
                <a:lnTo>
                  <a:pt x="134366" y="1777"/>
                </a:lnTo>
                <a:lnTo>
                  <a:pt x="133604" y="2793"/>
                </a:lnTo>
                <a:lnTo>
                  <a:pt x="133604" y="179324"/>
                </a:lnTo>
                <a:lnTo>
                  <a:pt x="144018" y="182117"/>
                </a:lnTo>
                <a:lnTo>
                  <a:pt x="149225" y="182117"/>
                </a:lnTo>
                <a:lnTo>
                  <a:pt x="159893" y="178815"/>
                </a:lnTo>
                <a:lnTo>
                  <a:pt x="159893" y="96138"/>
                </a:lnTo>
                <a:lnTo>
                  <a:pt x="165272" y="90947"/>
                </a:lnTo>
                <a:lnTo>
                  <a:pt x="191727" y="74295"/>
                </a:lnTo>
                <a:lnTo>
                  <a:pt x="159893" y="74295"/>
                </a:lnTo>
                <a:lnTo>
                  <a:pt x="159893" y="3428"/>
                </a:lnTo>
                <a:lnTo>
                  <a:pt x="159639" y="2793"/>
                </a:lnTo>
                <a:lnTo>
                  <a:pt x="153162" y="253"/>
                </a:lnTo>
                <a:lnTo>
                  <a:pt x="151511" y="0"/>
                </a:lnTo>
                <a:close/>
              </a:path>
              <a:path w="433704" h="184150">
                <a:moveTo>
                  <a:pt x="249968" y="73660"/>
                </a:moveTo>
                <a:lnTo>
                  <a:pt x="205739" y="73660"/>
                </a:lnTo>
                <a:lnTo>
                  <a:pt x="210185" y="74422"/>
                </a:lnTo>
                <a:lnTo>
                  <a:pt x="214122" y="75946"/>
                </a:lnTo>
                <a:lnTo>
                  <a:pt x="231139" y="102742"/>
                </a:lnTo>
                <a:lnTo>
                  <a:pt x="231139" y="178815"/>
                </a:lnTo>
                <a:lnTo>
                  <a:pt x="231394" y="179324"/>
                </a:lnTo>
                <a:lnTo>
                  <a:pt x="231775" y="179831"/>
                </a:lnTo>
                <a:lnTo>
                  <a:pt x="232283" y="180339"/>
                </a:lnTo>
                <a:lnTo>
                  <a:pt x="232918" y="180721"/>
                </a:lnTo>
                <a:lnTo>
                  <a:pt x="233934" y="181101"/>
                </a:lnTo>
                <a:lnTo>
                  <a:pt x="234823" y="181483"/>
                </a:lnTo>
                <a:lnTo>
                  <a:pt x="236220" y="181737"/>
                </a:lnTo>
                <a:lnTo>
                  <a:pt x="237871" y="181863"/>
                </a:lnTo>
                <a:lnTo>
                  <a:pt x="241808" y="182117"/>
                </a:lnTo>
                <a:lnTo>
                  <a:pt x="247014" y="182117"/>
                </a:lnTo>
                <a:lnTo>
                  <a:pt x="256921" y="179831"/>
                </a:lnTo>
                <a:lnTo>
                  <a:pt x="257428" y="179324"/>
                </a:lnTo>
                <a:lnTo>
                  <a:pt x="257556" y="178815"/>
                </a:lnTo>
                <a:lnTo>
                  <a:pt x="257444" y="97409"/>
                </a:lnTo>
                <a:lnTo>
                  <a:pt x="256667" y="91186"/>
                </a:lnTo>
                <a:lnTo>
                  <a:pt x="255015" y="85216"/>
                </a:lnTo>
                <a:lnTo>
                  <a:pt x="253237" y="79248"/>
                </a:lnTo>
                <a:lnTo>
                  <a:pt x="250317" y="74040"/>
                </a:lnTo>
                <a:lnTo>
                  <a:pt x="249968" y="73660"/>
                </a:lnTo>
                <a:close/>
              </a:path>
              <a:path w="433704" h="184150">
                <a:moveTo>
                  <a:pt x="215646" y="54990"/>
                </a:moveTo>
                <a:lnTo>
                  <a:pt x="198247" y="54990"/>
                </a:lnTo>
                <a:lnTo>
                  <a:pt x="190500" y="56641"/>
                </a:lnTo>
                <a:lnTo>
                  <a:pt x="159893" y="74295"/>
                </a:lnTo>
                <a:lnTo>
                  <a:pt x="191727" y="74295"/>
                </a:lnTo>
                <a:lnTo>
                  <a:pt x="193928" y="73660"/>
                </a:lnTo>
                <a:lnTo>
                  <a:pt x="249968" y="73660"/>
                </a:lnTo>
                <a:lnTo>
                  <a:pt x="242188" y="65150"/>
                </a:lnTo>
                <a:lnTo>
                  <a:pt x="236855" y="61595"/>
                </a:lnTo>
                <a:lnTo>
                  <a:pt x="230250" y="59054"/>
                </a:lnTo>
                <a:lnTo>
                  <a:pt x="223774" y="56387"/>
                </a:lnTo>
                <a:lnTo>
                  <a:pt x="215646" y="54990"/>
                </a:lnTo>
                <a:close/>
              </a:path>
              <a:path w="433704" h="184150">
                <a:moveTo>
                  <a:pt x="369824" y="54990"/>
                </a:moveTo>
                <a:lnTo>
                  <a:pt x="325374" y="66801"/>
                </a:lnTo>
                <a:lnTo>
                  <a:pt x="303341" y="99048"/>
                </a:lnTo>
                <a:lnTo>
                  <a:pt x="300670" y="121665"/>
                </a:lnTo>
                <a:lnTo>
                  <a:pt x="300896" y="127700"/>
                </a:lnTo>
                <a:lnTo>
                  <a:pt x="319024" y="167766"/>
                </a:lnTo>
                <a:lnTo>
                  <a:pt x="356092" y="182800"/>
                </a:lnTo>
                <a:lnTo>
                  <a:pt x="372745" y="183768"/>
                </a:lnTo>
                <a:lnTo>
                  <a:pt x="379602" y="183768"/>
                </a:lnTo>
                <a:lnTo>
                  <a:pt x="419226" y="176656"/>
                </a:lnTo>
                <a:lnTo>
                  <a:pt x="426593" y="170941"/>
                </a:lnTo>
                <a:lnTo>
                  <a:pt x="426847" y="170306"/>
                </a:lnTo>
                <a:lnTo>
                  <a:pt x="426974" y="168783"/>
                </a:lnTo>
                <a:lnTo>
                  <a:pt x="427100" y="168021"/>
                </a:lnTo>
                <a:lnTo>
                  <a:pt x="427227" y="166370"/>
                </a:lnTo>
                <a:lnTo>
                  <a:pt x="366522" y="166370"/>
                </a:lnTo>
                <a:lnTo>
                  <a:pt x="359156" y="165353"/>
                </a:lnTo>
                <a:lnTo>
                  <a:pt x="353187" y="163322"/>
                </a:lnTo>
                <a:lnTo>
                  <a:pt x="347090" y="161416"/>
                </a:lnTo>
                <a:lnTo>
                  <a:pt x="328040" y="130301"/>
                </a:lnTo>
                <a:lnTo>
                  <a:pt x="328040" y="123825"/>
                </a:lnTo>
                <a:lnTo>
                  <a:pt x="425703" y="123825"/>
                </a:lnTo>
                <a:lnTo>
                  <a:pt x="427989" y="123062"/>
                </a:lnTo>
                <a:lnTo>
                  <a:pt x="430149" y="121665"/>
                </a:lnTo>
                <a:lnTo>
                  <a:pt x="432181" y="120268"/>
                </a:lnTo>
                <a:lnTo>
                  <a:pt x="433324" y="117855"/>
                </a:lnTo>
                <a:lnTo>
                  <a:pt x="433324" y="108076"/>
                </a:lnTo>
                <a:lnTo>
                  <a:pt x="328040" y="108076"/>
                </a:lnTo>
                <a:lnTo>
                  <a:pt x="328295" y="103250"/>
                </a:lnTo>
                <a:lnTo>
                  <a:pt x="329311" y="98678"/>
                </a:lnTo>
                <a:lnTo>
                  <a:pt x="331698" y="92837"/>
                </a:lnTo>
                <a:lnTo>
                  <a:pt x="332867" y="89915"/>
                </a:lnTo>
                <a:lnTo>
                  <a:pt x="361950" y="71881"/>
                </a:lnTo>
                <a:lnTo>
                  <a:pt x="418872" y="71881"/>
                </a:lnTo>
                <a:lnTo>
                  <a:pt x="413258" y="66421"/>
                </a:lnTo>
                <a:lnTo>
                  <a:pt x="377991" y="55274"/>
                </a:lnTo>
                <a:lnTo>
                  <a:pt x="369824" y="54990"/>
                </a:lnTo>
                <a:close/>
              </a:path>
              <a:path w="433704" h="184150">
                <a:moveTo>
                  <a:pt x="423545" y="157479"/>
                </a:moveTo>
                <a:lnTo>
                  <a:pt x="421513" y="157479"/>
                </a:lnTo>
                <a:lnTo>
                  <a:pt x="419608" y="157987"/>
                </a:lnTo>
                <a:lnTo>
                  <a:pt x="417068" y="158876"/>
                </a:lnTo>
                <a:lnTo>
                  <a:pt x="414655" y="159765"/>
                </a:lnTo>
                <a:lnTo>
                  <a:pt x="411352" y="160781"/>
                </a:lnTo>
                <a:lnTo>
                  <a:pt x="403606" y="163067"/>
                </a:lnTo>
                <a:lnTo>
                  <a:pt x="398907" y="164084"/>
                </a:lnTo>
                <a:lnTo>
                  <a:pt x="388238" y="165862"/>
                </a:lnTo>
                <a:lnTo>
                  <a:pt x="382015" y="166370"/>
                </a:lnTo>
                <a:lnTo>
                  <a:pt x="427227" y="166370"/>
                </a:lnTo>
                <a:lnTo>
                  <a:pt x="427100" y="162940"/>
                </a:lnTo>
                <a:lnTo>
                  <a:pt x="426974" y="161925"/>
                </a:lnTo>
                <a:lnTo>
                  <a:pt x="426720" y="160781"/>
                </a:lnTo>
                <a:lnTo>
                  <a:pt x="426593" y="159892"/>
                </a:lnTo>
                <a:lnTo>
                  <a:pt x="426212" y="159385"/>
                </a:lnTo>
                <a:lnTo>
                  <a:pt x="425958" y="158750"/>
                </a:lnTo>
                <a:lnTo>
                  <a:pt x="425450" y="158241"/>
                </a:lnTo>
                <a:lnTo>
                  <a:pt x="424814" y="157987"/>
                </a:lnTo>
                <a:lnTo>
                  <a:pt x="424307" y="157734"/>
                </a:lnTo>
                <a:lnTo>
                  <a:pt x="423545" y="157479"/>
                </a:lnTo>
                <a:close/>
              </a:path>
              <a:path w="433704" h="184150">
                <a:moveTo>
                  <a:pt x="418872" y="71881"/>
                </a:moveTo>
                <a:lnTo>
                  <a:pt x="368426" y="71881"/>
                </a:lnTo>
                <a:lnTo>
                  <a:pt x="377451" y="72479"/>
                </a:lnTo>
                <a:lnTo>
                  <a:pt x="385286" y="74279"/>
                </a:lnTo>
                <a:lnTo>
                  <a:pt x="406653" y="108076"/>
                </a:lnTo>
                <a:lnTo>
                  <a:pt x="433324" y="108076"/>
                </a:lnTo>
                <a:lnTo>
                  <a:pt x="433324" y="102870"/>
                </a:lnTo>
                <a:lnTo>
                  <a:pt x="432053" y="95630"/>
                </a:lnTo>
                <a:lnTo>
                  <a:pt x="429640" y="88900"/>
                </a:lnTo>
                <a:lnTo>
                  <a:pt x="427227" y="82296"/>
                </a:lnTo>
                <a:lnTo>
                  <a:pt x="423545" y="76326"/>
                </a:lnTo>
                <a:lnTo>
                  <a:pt x="418872" y="71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7297" y="4206366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0421" y="4361815"/>
            <a:ext cx="763663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8753" y="4166489"/>
            <a:ext cx="592455" cy="172085"/>
          </a:xfrm>
          <a:custGeom>
            <a:avLst/>
            <a:gdLst/>
            <a:ahLst/>
            <a:cxnLst/>
            <a:rect l="l" t="t" r="r" b="b"/>
            <a:pathLst>
              <a:path w="592454" h="172085">
                <a:moveTo>
                  <a:pt x="16735" y="0"/>
                </a:moveTo>
                <a:lnTo>
                  <a:pt x="10131" y="0"/>
                </a:lnTo>
                <a:lnTo>
                  <a:pt x="7337" y="126"/>
                </a:lnTo>
                <a:lnTo>
                  <a:pt x="0" y="3048"/>
                </a:lnTo>
                <a:lnTo>
                  <a:pt x="479" y="5207"/>
                </a:lnTo>
                <a:lnTo>
                  <a:pt x="1114" y="6731"/>
                </a:lnTo>
                <a:lnTo>
                  <a:pt x="2384" y="8762"/>
                </a:lnTo>
                <a:lnTo>
                  <a:pt x="60423" y="103759"/>
                </a:lnTo>
                <a:lnTo>
                  <a:pt x="60423" y="166624"/>
                </a:lnTo>
                <a:lnTo>
                  <a:pt x="60677" y="167259"/>
                </a:lnTo>
                <a:lnTo>
                  <a:pt x="61058" y="167766"/>
                </a:lnTo>
                <a:lnTo>
                  <a:pt x="61566" y="168275"/>
                </a:lnTo>
                <a:lnTo>
                  <a:pt x="62328" y="168656"/>
                </a:lnTo>
                <a:lnTo>
                  <a:pt x="63344" y="168910"/>
                </a:lnTo>
                <a:lnTo>
                  <a:pt x="64487" y="169290"/>
                </a:lnTo>
                <a:lnTo>
                  <a:pt x="65884" y="169545"/>
                </a:lnTo>
                <a:lnTo>
                  <a:pt x="67662" y="169799"/>
                </a:lnTo>
                <a:lnTo>
                  <a:pt x="71599" y="170052"/>
                </a:lnTo>
                <a:lnTo>
                  <a:pt x="76806" y="170052"/>
                </a:lnTo>
                <a:lnTo>
                  <a:pt x="80743" y="169799"/>
                </a:lnTo>
                <a:lnTo>
                  <a:pt x="82521" y="169545"/>
                </a:lnTo>
                <a:lnTo>
                  <a:pt x="83918" y="169290"/>
                </a:lnTo>
                <a:lnTo>
                  <a:pt x="84934" y="168910"/>
                </a:lnTo>
                <a:lnTo>
                  <a:pt x="85950" y="168656"/>
                </a:lnTo>
                <a:lnTo>
                  <a:pt x="86712" y="168275"/>
                </a:lnTo>
                <a:lnTo>
                  <a:pt x="87220" y="167766"/>
                </a:lnTo>
                <a:lnTo>
                  <a:pt x="87601" y="167259"/>
                </a:lnTo>
                <a:lnTo>
                  <a:pt x="87855" y="166624"/>
                </a:lnTo>
                <a:lnTo>
                  <a:pt x="87855" y="103759"/>
                </a:lnTo>
                <a:lnTo>
                  <a:pt x="100813" y="82550"/>
                </a:lnTo>
                <a:lnTo>
                  <a:pt x="74647" y="82550"/>
                </a:lnTo>
                <a:lnTo>
                  <a:pt x="63979" y="62230"/>
                </a:lnTo>
                <a:lnTo>
                  <a:pt x="61312" y="57531"/>
                </a:lnTo>
                <a:lnTo>
                  <a:pt x="29816" y="3556"/>
                </a:lnTo>
                <a:lnTo>
                  <a:pt x="26006" y="1015"/>
                </a:lnTo>
                <a:lnTo>
                  <a:pt x="24863" y="635"/>
                </a:lnTo>
                <a:lnTo>
                  <a:pt x="23212" y="381"/>
                </a:lnTo>
                <a:lnTo>
                  <a:pt x="19402" y="126"/>
                </a:lnTo>
                <a:lnTo>
                  <a:pt x="16735" y="0"/>
                </a:lnTo>
                <a:close/>
              </a:path>
              <a:path w="592454" h="172085">
                <a:moveTo>
                  <a:pt x="137512" y="0"/>
                </a:moveTo>
                <a:lnTo>
                  <a:pt x="130908" y="0"/>
                </a:lnTo>
                <a:lnTo>
                  <a:pt x="128622" y="126"/>
                </a:lnTo>
                <a:lnTo>
                  <a:pt x="125066" y="381"/>
                </a:lnTo>
                <a:lnTo>
                  <a:pt x="123669" y="635"/>
                </a:lnTo>
                <a:lnTo>
                  <a:pt x="122653" y="1015"/>
                </a:lnTo>
                <a:lnTo>
                  <a:pt x="121637" y="1270"/>
                </a:lnTo>
                <a:lnTo>
                  <a:pt x="118970" y="4572"/>
                </a:lnTo>
                <a:lnTo>
                  <a:pt x="90395" y="53212"/>
                </a:lnTo>
                <a:lnTo>
                  <a:pt x="85061" y="62864"/>
                </a:lnTo>
                <a:lnTo>
                  <a:pt x="82521" y="67818"/>
                </a:lnTo>
                <a:lnTo>
                  <a:pt x="79981" y="72644"/>
                </a:lnTo>
                <a:lnTo>
                  <a:pt x="77441" y="77597"/>
                </a:lnTo>
                <a:lnTo>
                  <a:pt x="75028" y="82550"/>
                </a:lnTo>
                <a:lnTo>
                  <a:pt x="100813" y="82550"/>
                </a:lnTo>
                <a:lnTo>
                  <a:pt x="145894" y="8762"/>
                </a:lnTo>
                <a:lnTo>
                  <a:pt x="147164" y="6858"/>
                </a:lnTo>
                <a:lnTo>
                  <a:pt x="147799" y="5334"/>
                </a:lnTo>
                <a:lnTo>
                  <a:pt x="148194" y="3556"/>
                </a:lnTo>
                <a:lnTo>
                  <a:pt x="148235" y="2794"/>
                </a:lnTo>
                <a:lnTo>
                  <a:pt x="148053" y="2159"/>
                </a:lnTo>
                <a:lnTo>
                  <a:pt x="147164" y="1524"/>
                </a:lnTo>
                <a:lnTo>
                  <a:pt x="146402" y="1015"/>
                </a:lnTo>
                <a:lnTo>
                  <a:pt x="144878" y="508"/>
                </a:lnTo>
                <a:lnTo>
                  <a:pt x="142719" y="381"/>
                </a:lnTo>
                <a:lnTo>
                  <a:pt x="140560" y="126"/>
                </a:lnTo>
                <a:lnTo>
                  <a:pt x="137512" y="0"/>
                </a:lnTo>
                <a:close/>
              </a:path>
              <a:path w="592454" h="172085">
                <a:moveTo>
                  <a:pt x="241525" y="42925"/>
                </a:moveTo>
                <a:lnTo>
                  <a:pt x="197329" y="54737"/>
                </a:lnTo>
                <a:lnTo>
                  <a:pt x="175551" y="86983"/>
                </a:lnTo>
                <a:lnTo>
                  <a:pt x="172880" y="109600"/>
                </a:lnTo>
                <a:lnTo>
                  <a:pt x="173106" y="115635"/>
                </a:lnTo>
                <a:lnTo>
                  <a:pt x="191106" y="155701"/>
                </a:lnTo>
                <a:lnTo>
                  <a:pt x="227841" y="170735"/>
                </a:lnTo>
                <a:lnTo>
                  <a:pt x="244319" y="171703"/>
                </a:lnTo>
                <a:lnTo>
                  <a:pt x="251177" y="171703"/>
                </a:lnTo>
                <a:lnTo>
                  <a:pt x="290420" y="164591"/>
                </a:lnTo>
                <a:lnTo>
                  <a:pt x="297913" y="158241"/>
                </a:lnTo>
                <a:lnTo>
                  <a:pt x="298167" y="157607"/>
                </a:lnTo>
                <a:lnTo>
                  <a:pt x="298421" y="154305"/>
                </a:lnTo>
                <a:lnTo>
                  <a:pt x="238223" y="154305"/>
                </a:lnTo>
                <a:lnTo>
                  <a:pt x="230857" y="153288"/>
                </a:lnTo>
                <a:lnTo>
                  <a:pt x="224888" y="151257"/>
                </a:lnTo>
                <a:lnTo>
                  <a:pt x="218919" y="149351"/>
                </a:lnTo>
                <a:lnTo>
                  <a:pt x="214093" y="146431"/>
                </a:lnTo>
                <a:lnTo>
                  <a:pt x="199996" y="118237"/>
                </a:lnTo>
                <a:lnTo>
                  <a:pt x="199996" y="111760"/>
                </a:lnTo>
                <a:lnTo>
                  <a:pt x="296897" y="111760"/>
                </a:lnTo>
                <a:lnTo>
                  <a:pt x="299183" y="110998"/>
                </a:lnTo>
                <a:lnTo>
                  <a:pt x="301342" y="109600"/>
                </a:lnTo>
                <a:lnTo>
                  <a:pt x="303374" y="108203"/>
                </a:lnTo>
                <a:lnTo>
                  <a:pt x="304390" y="105790"/>
                </a:lnTo>
                <a:lnTo>
                  <a:pt x="304390" y="96012"/>
                </a:lnTo>
                <a:lnTo>
                  <a:pt x="199996" y="96012"/>
                </a:lnTo>
                <a:lnTo>
                  <a:pt x="200250" y="91186"/>
                </a:lnTo>
                <a:lnTo>
                  <a:pt x="201266" y="86613"/>
                </a:lnTo>
                <a:lnTo>
                  <a:pt x="203654" y="80772"/>
                </a:lnTo>
                <a:lnTo>
                  <a:pt x="204822" y="77850"/>
                </a:lnTo>
                <a:lnTo>
                  <a:pt x="233651" y="59816"/>
                </a:lnTo>
                <a:lnTo>
                  <a:pt x="290179" y="59816"/>
                </a:lnTo>
                <a:lnTo>
                  <a:pt x="284578" y="54356"/>
                </a:lnTo>
                <a:lnTo>
                  <a:pt x="249600" y="43209"/>
                </a:lnTo>
                <a:lnTo>
                  <a:pt x="241525" y="42925"/>
                </a:lnTo>
                <a:close/>
              </a:path>
              <a:path w="592454" h="172085">
                <a:moveTo>
                  <a:pt x="294865" y="145414"/>
                </a:moveTo>
                <a:lnTo>
                  <a:pt x="292833" y="145414"/>
                </a:lnTo>
                <a:lnTo>
                  <a:pt x="290928" y="145923"/>
                </a:lnTo>
                <a:lnTo>
                  <a:pt x="285848" y="147700"/>
                </a:lnTo>
                <a:lnTo>
                  <a:pt x="282673" y="148716"/>
                </a:lnTo>
                <a:lnTo>
                  <a:pt x="274926" y="151002"/>
                </a:lnTo>
                <a:lnTo>
                  <a:pt x="270354" y="152019"/>
                </a:lnTo>
                <a:lnTo>
                  <a:pt x="259686" y="153797"/>
                </a:lnTo>
                <a:lnTo>
                  <a:pt x="253590" y="154305"/>
                </a:lnTo>
                <a:lnTo>
                  <a:pt x="298421" y="154305"/>
                </a:lnTo>
                <a:lnTo>
                  <a:pt x="298294" y="150875"/>
                </a:lnTo>
                <a:lnTo>
                  <a:pt x="298167" y="149860"/>
                </a:lnTo>
                <a:lnTo>
                  <a:pt x="297913" y="148716"/>
                </a:lnTo>
                <a:lnTo>
                  <a:pt x="297786" y="147827"/>
                </a:lnTo>
                <a:lnTo>
                  <a:pt x="297405" y="147320"/>
                </a:lnTo>
                <a:lnTo>
                  <a:pt x="297151" y="146685"/>
                </a:lnTo>
                <a:lnTo>
                  <a:pt x="296643" y="146176"/>
                </a:lnTo>
                <a:lnTo>
                  <a:pt x="296008" y="145923"/>
                </a:lnTo>
                <a:lnTo>
                  <a:pt x="295500" y="145669"/>
                </a:lnTo>
                <a:lnTo>
                  <a:pt x="294865" y="145414"/>
                </a:lnTo>
                <a:close/>
              </a:path>
              <a:path w="592454" h="172085">
                <a:moveTo>
                  <a:pt x="290179" y="59816"/>
                </a:moveTo>
                <a:lnTo>
                  <a:pt x="240128" y="59816"/>
                </a:lnTo>
                <a:lnTo>
                  <a:pt x="249060" y="60414"/>
                </a:lnTo>
                <a:lnTo>
                  <a:pt x="256813" y="62214"/>
                </a:lnTo>
                <a:lnTo>
                  <a:pt x="277974" y="96012"/>
                </a:lnTo>
                <a:lnTo>
                  <a:pt x="304390" y="96012"/>
                </a:lnTo>
                <a:lnTo>
                  <a:pt x="304390" y="90805"/>
                </a:lnTo>
                <a:lnTo>
                  <a:pt x="303247" y="83565"/>
                </a:lnTo>
                <a:lnTo>
                  <a:pt x="300834" y="76835"/>
                </a:lnTo>
                <a:lnTo>
                  <a:pt x="298421" y="70231"/>
                </a:lnTo>
                <a:lnTo>
                  <a:pt x="294738" y="64262"/>
                </a:lnTo>
                <a:lnTo>
                  <a:pt x="290179" y="59816"/>
                </a:lnTo>
                <a:close/>
              </a:path>
              <a:path w="592454" h="172085">
                <a:moveTo>
                  <a:pt x="449791" y="60451"/>
                </a:moveTo>
                <a:lnTo>
                  <a:pt x="403450" y="60451"/>
                </a:lnTo>
                <a:lnTo>
                  <a:pt x="408530" y="60960"/>
                </a:lnTo>
                <a:lnTo>
                  <a:pt x="412721" y="62230"/>
                </a:lnTo>
                <a:lnTo>
                  <a:pt x="416785" y="63373"/>
                </a:lnTo>
                <a:lnTo>
                  <a:pt x="420214" y="65150"/>
                </a:lnTo>
                <a:lnTo>
                  <a:pt x="422754" y="67437"/>
                </a:lnTo>
                <a:lnTo>
                  <a:pt x="425421" y="69723"/>
                </a:lnTo>
                <a:lnTo>
                  <a:pt x="427199" y="72516"/>
                </a:lnTo>
                <a:lnTo>
                  <a:pt x="428469" y="76073"/>
                </a:lnTo>
                <a:lnTo>
                  <a:pt x="429612" y="79501"/>
                </a:lnTo>
                <a:lnTo>
                  <a:pt x="430120" y="83565"/>
                </a:lnTo>
                <a:lnTo>
                  <a:pt x="430120" y="97155"/>
                </a:lnTo>
                <a:lnTo>
                  <a:pt x="410435" y="97155"/>
                </a:lnTo>
                <a:lnTo>
                  <a:pt x="402341" y="97299"/>
                </a:lnTo>
                <a:lnTo>
                  <a:pt x="364080" y="103632"/>
                </a:lnTo>
                <a:lnTo>
                  <a:pt x="338807" y="129539"/>
                </a:lnTo>
                <a:lnTo>
                  <a:pt x="338807" y="141732"/>
                </a:lnTo>
                <a:lnTo>
                  <a:pt x="339950" y="146812"/>
                </a:lnTo>
                <a:lnTo>
                  <a:pt x="342363" y="151130"/>
                </a:lnTo>
                <a:lnTo>
                  <a:pt x="344776" y="155575"/>
                </a:lnTo>
                <a:lnTo>
                  <a:pt x="380844" y="171703"/>
                </a:lnTo>
                <a:lnTo>
                  <a:pt x="396973" y="171703"/>
                </a:lnTo>
                <a:lnTo>
                  <a:pt x="405101" y="170307"/>
                </a:lnTo>
                <a:lnTo>
                  <a:pt x="420468" y="164211"/>
                </a:lnTo>
                <a:lnTo>
                  <a:pt x="427453" y="159893"/>
                </a:lnTo>
                <a:lnTo>
                  <a:pt x="433097" y="154939"/>
                </a:lnTo>
                <a:lnTo>
                  <a:pt x="384019" y="154939"/>
                </a:lnTo>
                <a:lnTo>
                  <a:pt x="377415" y="153162"/>
                </a:lnTo>
                <a:lnTo>
                  <a:pt x="372716" y="149606"/>
                </a:lnTo>
                <a:lnTo>
                  <a:pt x="368017" y="145923"/>
                </a:lnTo>
                <a:lnTo>
                  <a:pt x="365731" y="141097"/>
                </a:lnTo>
                <a:lnTo>
                  <a:pt x="365731" y="131445"/>
                </a:lnTo>
                <a:lnTo>
                  <a:pt x="366493" y="128397"/>
                </a:lnTo>
                <a:lnTo>
                  <a:pt x="369795" y="122809"/>
                </a:lnTo>
                <a:lnTo>
                  <a:pt x="372335" y="120523"/>
                </a:lnTo>
                <a:lnTo>
                  <a:pt x="375891" y="118618"/>
                </a:lnTo>
                <a:lnTo>
                  <a:pt x="379320" y="116586"/>
                </a:lnTo>
                <a:lnTo>
                  <a:pt x="383765" y="115188"/>
                </a:lnTo>
                <a:lnTo>
                  <a:pt x="394306" y="113157"/>
                </a:lnTo>
                <a:lnTo>
                  <a:pt x="400529" y="112649"/>
                </a:lnTo>
                <a:lnTo>
                  <a:pt x="456282" y="112649"/>
                </a:lnTo>
                <a:lnTo>
                  <a:pt x="456223" y="79501"/>
                </a:lnTo>
                <a:lnTo>
                  <a:pt x="455266" y="73406"/>
                </a:lnTo>
                <a:lnTo>
                  <a:pt x="451202" y="62484"/>
                </a:lnTo>
                <a:lnTo>
                  <a:pt x="449791" y="60451"/>
                </a:lnTo>
                <a:close/>
              </a:path>
              <a:path w="592454" h="172085">
                <a:moveTo>
                  <a:pt x="456282" y="154432"/>
                </a:moveTo>
                <a:lnTo>
                  <a:pt x="433676" y="154432"/>
                </a:lnTo>
                <a:lnTo>
                  <a:pt x="433676" y="167259"/>
                </a:lnTo>
                <a:lnTo>
                  <a:pt x="442185" y="170052"/>
                </a:lnTo>
                <a:lnTo>
                  <a:pt x="447773" y="170052"/>
                </a:lnTo>
                <a:lnTo>
                  <a:pt x="456282" y="167259"/>
                </a:lnTo>
                <a:lnTo>
                  <a:pt x="456282" y="154432"/>
                </a:lnTo>
                <a:close/>
              </a:path>
              <a:path w="592454" h="172085">
                <a:moveTo>
                  <a:pt x="456282" y="112649"/>
                </a:moveTo>
                <a:lnTo>
                  <a:pt x="430120" y="112649"/>
                </a:lnTo>
                <a:lnTo>
                  <a:pt x="430120" y="137540"/>
                </a:lnTo>
                <a:lnTo>
                  <a:pt x="423770" y="143383"/>
                </a:lnTo>
                <a:lnTo>
                  <a:pt x="417547" y="147827"/>
                </a:lnTo>
                <a:lnTo>
                  <a:pt x="411705" y="150622"/>
                </a:lnTo>
                <a:lnTo>
                  <a:pt x="405736" y="153543"/>
                </a:lnTo>
                <a:lnTo>
                  <a:pt x="399386" y="154939"/>
                </a:lnTo>
                <a:lnTo>
                  <a:pt x="433097" y="154939"/>
                </a:lnTo>
                <a:lnTo>
                  <a:pt x="433676" y="154432"/>
                </a:lnTo>
                <a:lnTo>
                  <a:pt x="456282" y="154432"/>
                </a:lnTo>
                <a:lnTo>
                  <a:pt x="456282" y="112649"/>
                </a:lnTo>
                <a:close/>
              </a:path>
              <a:path w="592454" h="172085">
                <a:moveTo>
                  <a:pt x="399767" y="42925"/>
                </a:moveTo>
                <a:lnTo>
                  <a:pt x="394306" y="42925"/>
                </a:lnTo>
                <a:lnTo>
                  <a:pt x="388845" y="43434"/>
                </a:lnTo>
                <a:lnTo>
                  <a:pt x="356460" y="51562"/>
                </a:lnTo>
                <a:lnTo>
                  <a:pt x="352904" y="52959"/>
                </a:lnTo>
                <a:lnTo>
                  <a:pt x="350491" y="54356"/>
                </a:lnTo>
                <a:lnTo>
                  <a:pt x="347697" y="56641"/>
                </a:lnTo>
                <a:lnTo>
                  <a:pt x="346681" y="57785"/>
                </a:lnTo>
                <a:lnTo>
                  <a:pt x="346427" y="59055"/>
                </a:lnTo>
                <a:lnTo>
                  <a:pt x="346046" y="60325"/>
                </a:lnTo>
                <a:lnTo>
                  <a:pt x="345919" y="66675"/>
                </a:lnTo>
                <a:lnTo>
                  <a:pt x="346173" y="67818"/>
                </a:lnTo>
                <a:lnTo>
                  <a:pt x="346300" y="68834"/>
                </a:lnTo>
                <a:lnTo>
                  <a:pt x="350237" y="72516"/>
                </a:lnTo>
                <a:lnTo>
                  <a:pt x="352269" y="72516"/>
                </a:lnTo>
                <a:lnTo>
                  <a:pt x="354301" y="71882"/>
                </a:lnTo>
                <a:lnTo>
                  <a:pt x="356841" y="70612"/>
                </a:lnTo>
                <a:lnTo>
                  <a:pt x="359508" y="69341"/>
                </a:lnTo>
                <a:lnTo>
                  <a:pt x="391004" y="60451"/>
                </a:lnTo>
                <a:lnTo>
                  <a:pt x="449791" y="60451"/>
                </a:lnTo>
                <a:lnTo>
                  <a:pt x="448027" y="57912"/>
                </a:lnTo>
                <a:lnTo>
                  <a:pt x="443455" y="54228"/>
                </a:lnTo>
                <a:lnTo>
                  <a:pt x="439010" y="50546"/>
                </a:lnTo>
                <a:lnTo>
                  <a:pt x="433295" y="47751"/>
                </a:lnTo>
                <a:lnTo>
                  <a:pt x="426056" y="45847"/>
                </a:lnTo>
                <a:lnTo>
                  <a:pt x="420341" y="44586"/>
                </a:lnTo>
                <a:lnTo>
                  <a:pt x="414055" y="43672"/>
                </a:lnTo>
                <a:lnTo>
                  <a:pt x="407197" y="43114"/>
                </a:lnTo>
                <a:lnTo>
                  <a:pt x="399767" y="42925"/>
                </a:lnTo>
                <a:close/>
              </a:path>
              <a:path w="592454" h="172085">
                <a:moveTo>
                  <a:pt x="524735" y="44831"/>
                </a:moveTo>
                <a:lnTo>
                  <a:pt x="516099" y="44831"/>
                </a:lnTo>
                <a:lnTo>
                  <a:pt x="513051" y="45085"/>
                </a:lnTo>
                <a:lnTo>
                  <a:pt x="508479" y="166750"/>
                </a:lnTo>
                <a:lnTo>
                  <a:pt x="508733" y="167259"/>
                </a:lnTo>
                <a:lnTo>
                  <a:pt x="519020" y="170052"/>
                </a:lnTo>
                <a:lnTo>
                  <a:pt x="524227" y="170052"/>
                </a:lnTo>
                <a:lnTo>
                  <a:pt x="534768" y="166750"/>
                </a:lnTo>
                <a:lnTo>
                  <a:pt x="534768" y="88900"/>
                </a:lnTo>
                <a:lnTo>
                  <a:pt x="538451" y="84200"/>
                </a:lnTo>
                <a:lnTo>
                  <a:pt x="558263" y="65912"/>
                </a:lnTo>
                <a:lnTo>
                  <a:pt x="532228" y="65912"/>
                </a:lnTo>
                <a:lnTo>
                  <a:pt x="532177" y="48006"/>
                </a:lnTo>
                <a:lnTo>
                  <a:pt x="531974" y="47498"/>
                </a:lnTo>
                <a:lnTo>
                  <a:pt x="531593" y="47116"/>
                </a:lnTo>
                <a:lnTo>
                  <a:pt x="531212" y="46609"/>
                </a:lnTo>
                <a:lnTo>
                  <a:pt x="530704" y="46100"/>
                </a:lnTo>
                <a:lnTo>
                  <a:pt x="528926" y="45338"/>
                </a:lnTo>
                <a:lnTo>
                  <a:pt x="527783" y="45085"/>
                </a:lnTo>
                <a:lnTo>
                  <a:pt x="524735" y="44831"/>
                </a:lnTo>
                <a:close/>
              </a:path>
              <a:path w="592454" h="172085">
                <a:moveTo>
                  <a:pt x="591712" y="63246"/>
                </a:moveTo>
                <a:lnTo>
                  <a:pt x="571725" y="63246"/>
                </a:lnTo>
                <a:lnTo>
                  <a:pt x="573884" y="63500"/>
                </a:lnTo>
                <a:lnTo>
                  <a:pt x="575789" y="63753"/>
                </a:lnTo>
                <a:lnTo>
                  <a:pt x="586203" y="66421"/>
                </a:lnTo>
                <a:lnTo>
                  <a:pt x="587219" y="66675"/>
                </a:lnTo>
                <a:lnTo>
                  <a:pt x="588997" y="66675"/>
                </a:lnTo>
                <a:lnTo>
                  <a:pt x="589632" y="66421"/>
                </a:lnTo>
                <a:lnTo>
                  <a:pt x="590648" y="65659"/>
                </a:lnTo>
                <a:lnTo>
                  <a:pt x="591029" y="65150"/>
                </a:lnTo>
                <a:lnTo>
                  <a:pt x="591283" y="64388"/>
                </a:lnTo>
                <a:lnTo>
                  <a:pt x="591601" y="63753"/>
                </a:lnTo>
                <a:lnTo>
                  <a:pt x="591712" y="63246"/>
                </a:lnTo>
                <a:close/>
              </a:path>
              <a:path w="592454" h="172085">
                <a:moveTo>
                  <a:pt x="572614" y="42925"/>
                </a:moveTo>
                <a:lnTo>
                  <a:pt x="568169" y="42925"/>
                </a:lnTo>
                <a:lnTo>
                  <a:pt x="565121" y="43307"/>
                </a:lnTo>
                <a:lnTo>
                  <a:pt x="559152" y="44576"/>
                </a:lnTo>
                <a:lnTo>
                  <a:pt x="556104" y="45720"/>
                </a:lnTo>
                <a:lnTo>
                  <a:pt x="553056" y="47498"/>
                </a:lnTo>
                <a:lnTo>
                  <a:pt x="549881" y="49149"/>
                </a:lnTo>
                <a:lnTo>
                  <a:pt x="546706" y="51435"/>
                </a:lnTo>
                <a:lnTo>
                  <a:pt x="543277" y="54483"/>
                </a:lnTo>
                <a:lnTo>
                  <a:pt x="539848" y="57403"/>
                </a:lnTo>
                <a:lnTo>
                  <a:pt x="536165" y="61213"/>
                </a:lnTo>
                <a:lnTo>
                  <a:pt x="532228" y="65912"/>
                </a:lnTo>
                <a:lnTo>
                  <a:pt x="558263" y="65912"/>
                </a:lnTo>
                <a:lnTo>
                  <a:pt x="559152" y="65405"/>
                </a:lnTo>
                <a:lnTo>
                  <a:pt x="561692" y="64643"/>
                </a:lnTo>
                <a:lnTo>
                  <a:pt x="564232" y="63753"/>
                </a:lnTo>
                <a:lnTo>
                  <a:pt x="566899" y="63246"/>
                </a:lnTo>
                <a:lnTo>
                  <a:pt x="591712" y="63246"/>
                </a:lnTo>
                <a:lnTo>
                  <a:pt x="591931" y="61213"/>
                </a:lnTo>
                <a:lnTo>
                  <a:pt x="591918" y="49657"/>
                </a:lnTo>
                <a:lnTo>
                  <a:pt x="591664" y="49149"/>
                </a:lnTo>
                <a:lnTo>
                  <a:pt x="591537" y="48513"/>
                </a:lnTo>
                <a:lnTo>
                  <a:pt x="586584" y="45085"/>
                </a:lnTo>
                <a:lnTo>
                  <a:pt x="585060" y="44576"/>
                </a:lnTo>
                <a:lnTo>
                  <a:pt x="583409" y="44196"/>
                </a:lnTo>
                <a:lnTo>
                  <a:pt x="581504" y="43941"/>
                </a:lnTo>
                <a:lnTo>
                  <a:pt x="579599" y="43561"/>
                </a:lnTo>
                <a:lnTo>
                  <a:pt x="577694" y="43307"/>
                </a:lnTo>
                <a:lnTo>
                  <a:pt x="572614" y="42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41542" y="4153408"/>
            <a:ext cx="263525" cy="184785"/>
          </a:xfrm>
          <a:custGeom>
            <a:avLst/>
            <a:gdLst/>
            <a:ahLst/>
            <a:cxnLst/>
            <a:rect l="l" t="t" r="r" b="b"/>
            <a:pathLst>
              <a:path w="263525" h="184785">
                <a:moveTo>
                  <a:pt x="72898" y="56006"/>
                </a:moveTo>
                <a:lnTo>
                  <a:pt x="34395" y="63527"/>
                </a:lnTo>
                <a:lnTo>
                  <a:pt x="4445" y="95122"/>
                </a:lnTo>
                <a:lnTo>
                  <a:pt x="0" y="121538"/>
                </a:lnTo>
                <a:lnTo>
                  <a:pt x="261" y="128776"/>
                </a:lnTo>
                <a:lnTo>
                  <a:pt x="23114" y="173481"/>
                </a:lnTo>
                <a:lnTo>
                  <a:pt x="61297" y="184523"/>
                </a:lnTo>
                <a:lnTo>
                  <a:pt x="69850" y="184784"/>
                </a:lnTo>
                <a:lnTo>
                  <a:pt x="78634" y="184495"/>
                </a:lnTo>
                <a:lnTo>
                  <a:pt x="119729" y="170493"/>
                </a:lnTo>
                <a:lnTo>
                  <a:pt x="124138" y="166750"/>
                </a:lnTo>
                <a:lnTo>
                  <a:pt x="62737" y="166750"/>
                </a:lnTo>
                <a:lnTo>
                  <a:pt x="55753" y="165480"/>
                </a:lnTo>
                <a:lnTo>
                  <a:pt x="29337" y="138175"/>
                </a:lnTo>
                <a:lnTo>
                  <a:pt x="27812" y="132587"/>
                </a:lnTo>
                <a:lnTo>
                  <a:pt x="27270" y="127380"/>
                </a:lnTo>
                <a:lnTo>
                  <a:pt x="27178" y="113411"/>
                </a:lnTo>
                <a:lnTo>
                  <a:pt x="27940" y="107314"/>
                </a:lnTo>
                <a:lnTo>
                  <a:pt x="29800" y="101340"/>
                </a:lnTo>
                <a:lnTo>
                  <a:pt x="31496" y="96012"/>
                </a:lnTo>
                <a:lnTo>
                  <a:pt x="34162" y="91058"/>
                </a:lnTo>
                <a:lnTo>
                  <a:pt x="37846" y="86994"/>
                </a:lnTo>
                <a:lnTo>
                  <a:pt x="41529" y="82803"/>
                </a:lnTo>
                <a:lnTo>
                  <a:pt x="46101" y="79628"/>
                </a:lnTo>
                <a:lnTo>
                  <a:pt x="51689" y="77469"/>
                </a:lnTo>
                <a:lnTo>
                  <a:pt x="57277" y="75183"/>
                </a:lnTo>
                <a:lnTo>
                  <a:pt x="64008" y="74040"/>
                </a:lnTo>
                <a:lnTo>
                  <a:pt x="126698" y="74040"/>
                </a:lnTo>
                <a:lnTo>
                  <a:pt x="119634" y="67437"/>
                </a:lnTo>
                <a:lnTo>
                  <a:pt x="81397" y="56288"/>
                </a:lnTo>
                <a:lnTo>
                  <a:pt x="72898" y="56006"/>
                </a:lnTo>
                <a:close/>
              </a:path>
              <a:path w="263525" h="184785">
                <a:moveTo>
                  <a:pt x="126698" y="74040"/>
                </a:moveTo>
                <a:lnTo>
                  <a:pt x="80264" y="74040"/>
                </a:lnTo>
                <a:lnTo>
                  <a:pt x="87376" y="75311"/>
                </a:lnTo>
                <a:lnTo>
                  <a:pt x="92964" y="77724"/>
                </a:lnTo>
                <a:lnTo>
                  <a:pt x="98679" y="80263"/>
                </a:lnTo>
                <a:lnTo>
                  <a:pt x="103124" y="83565"/>
                </a:lnTo>
                <a:lnTo>
                  <a:pt x="106426" y="87883"/>
                </a:lnTo>
                <a:lnTo>
                  <a:pt x="109728" y="92075"/>
                </a:lnTo>
                <a:lnTo>
                  <a:pt x="115824" y="127380"/>
                </a:lnTo>
                <a:lnTo>
                  <a:pt x="114935" y="133603"/>
                </a:lnTo>
                <a:lnTo>
                  <a:pt x="113133" y="139398"/>
                </a:lnTo>
                <a:lnTo>
                  <a:pt x="111506" y="144906"/>
                </a:lnTo>
                <a:lnTo>
                  <a:pt x="108839" y="149732"/>
                </a:lnTo>
                <a:lnTo>
                  <a:pt x="105156" y="153796"/>
                </a:lnTo>
                <a:lnTo>
                  <a:pt x="101600" y="157987"/>
                </a:lnTo>
                <a:lnTo>
                  <a:pt x="96901" y="161162"/>
                </a:lnTo>
                <a:lnTo>
                  <a:pt x="91186" y="163321"/>
                </a:lnTo>
                <a:lnTo>
                  <a:pt x="85598" y="165607"/>
                </a:lnTo>
                <a:lnTo>
                  <a:pt x="78867" y="166750"/>
                </a:lnTo>
                <a:lnTo>
                  <a:pt x="124138" y="166750"/>
                </a:lnTo>
                <a:lnTo>
                  <a:pt x="142589" y="126253"/>
                </a:lnTo>
                <a:lnTo>
                  <a:pt x="142875" y="119252"/>
                </a:lnTo>
                <a:lnTo>
                  <a:pt x="142611" y="112035"/>
                </a:lnTo>
                <a:lnTo>
                  <a:pt x="131318" y="78358"/>
                </a:lnTo>
                <a:lnTo>
                  <a:pt x="126698" y="74040"/>
                </a:lnTo>
                <a:close/>
              </a:path>
              <a:path w="263525" h="184785">
                <a:moveTo>
                  <a:pt x="218440" y="76326"/>
                </a:moveTo>
                <a:lnTo>
                  <a:pt x="192024" y="76326"/>
                </a:lnTo>
                <a:lnTo>
                  <a:pt x="192024" y="179831"/>
                </a:lnTo>
                <a:lnTo>
                  <a:pt x="202692" y="183133"/>
                </a:lnTo>
                <a:lnTo>
                  <a:pt x="207772" y="183133"/>
                </a:lnTo>
                <a:lnTo>
                  <a:pt x="218440" y="179831"/>
                </a:lnTo>
                <a:lnTo>
                  <a:pt x="218440" y="76326"/>
                </a:lnTo>
                <a:close/>
              </a:path>
              <a:path w="263525" h="184785">
                <a:moveTo>
                  <a:pt x="251206" y="58546"/>
                </a:moveTo>
                <a:lnTo>
                  <a:pt x="171069" y="58546"/>
                </a:lnTo>
                <a:lnTo>
                  <a:pt x="170307" y="58674"/>
                </a:lnTo>
                <a:lnTo>
                  <a:pt x="167132" y="63372"/>
                </a:lnTo>
                <a:lnTo>
                  <a:pt x="166878" y="64515"/>
                </a:lnTo>
                <a:lnTo>
                  <a:pt x="170180" y="76326"/>
                </a:lnTo>
                <a:lnTo>
                  <a:pt x="251968" y="76326"/>
                </a:lnTo>
                <a:lnTo>
                  <a:pt x="253237" y="75691"/>
                </a:lnTo>
                <a:lnTo>
                  <a:pt x="254127" y="74294"/>
                </a:lnTo>
                <a:lnTo>
                  <a:pt x="255143" y="72897"/>
                </a:lnTo>
                <a:lnTo>
                  <a:pt x="255651" y="70612"/>
                </a:lnTo>
                <a:lnTo>
                  <a:pt x="255651" y="65912"/>
                </a:lnTo>
                <a:lnTo>
                  <a:pt x="255524" y="64515"/>
                </a:lnTo>
                <a:lnTo>
                  <a:pt x="255143" y="63372"/>
                </a:lnTo>
                <a:lnTo>
                  <a:pt x="254889" y="62229"/>
                </a:lnTo>
                <a:lnTo>
                  <a:pt x="251968" y="58674"/>
                </a:lnTo>
                <a:lnTo>
                  <a:pt x="251206" y="58546"/>
                </a:lnTo>
                <a:close/>
              </a:path>
              <a:path w="263525" h="184785">
                <a:moveTo>
                  <a:pt x="241808" y="0"/>
                </a:moveTo>
                <a:lnTo>
                  <a:pt x="230251" y="0"/>
                </a:lnTo>
                <a:lnTo>
                  <a:pt x="223520" y="888"/>
                </a:lnTo>
                <a:lnTo>
                  <a:pt x="211962" y="4444"/>
                </a:lnTo>
                <a:lnTo>
                  <a:pt x="207137" y="7238"/>
                </a:lnTo>
                <a:lnTo>
                  <a:pt x="203327" y="11049"/>
                </a:lnTo>
                <a:lnTo>
                  <a:pt x="199517" y="14731"/>
                </a:lnTo>
                <a:lnTo>
                  <a:pt x="196723" y="19557"/>
                </a:lnTo>
                <a:lnTo>
                  <a:pt x="192912" y="31241"/>
                </a:lnTo>
                <a:lnTo>
                  <a:pt x="192024" y="38226"/>
                </a:lnTo>
                <a:lnTo>
                  <a:pt x="192024" y="58546"/>
                </a:lnTo>
                <a:lnTo>
                  <a:pt x="218440" y="58546"/>
                </a:lnTo>
                <a:lnTo>
                  <a:pt x="218440" y="40766"/>
                </a:lnTo>
                <a:lnTo>
                  <a:pt x="218821" y="36449"/>
                </a:lnTo>
                <a:lnTo>
                  <a:pt x="219583" y="32892"/>
                </a:lnTo>
                <a:lnTo>
                  <a:pt x="220218" y="29463"/>
                </a:lnTo>
                <a:lnTo>
                  <a:pt x="221487" y="26542"/>
                </a:lnTo>
                <a:lnTo>
                  <a:pt x="224917" y="22097"/>
                </a:lnTo>
                <a:lnTo>
                  <a:pt x="227076" y="20446"/>
                </a:lnTo>
                <a:lnTo>
                  <a:pt x="232664" y="18414"/>
                </a:lnTo>
                <a:lnTo>
                  <a:pt x="235966" y="17906"/>
                </a:lnTo>
                <a:lnTo>
                  <a:pt x="263207" y="17906"/>
                </a:lnTo>
                <a:lnTo>
                  <a:pt x="263271" y="17652"/>
                </a:lnTo>
                <a:lnTo>
                  <a:pt x="263398" y="16763"/>
                </a:lnTo>
                <a:lnTo>
                  <a:pt x="263525" y="10667"/>
                </a:lnTo>
                <a:lnTo>
                  <a:pt x="263271" y="9525"/>
                </a:lnTo>
                <a:lnTo>
                  <a:pt x="263144" y="8381"/>
                </a:lnTo>
                <a:lnTo>
                  <a:pt x="262890" y="7365"/>
                </a:lnTo>
                <a:lnTo>
                  <a:pt x="262382" y="6476"/>
                </a:lnTo>
                <a:lnTo>
                  <a:pt x="262001" y="5714"/>
                </a:lnTo>
                <a:lnTo>
                  <a:pt x="245491" y="380"/>
                </a:lnTo>
                <a:lnTo>
                  <a:pt x="241808" y="0"/>
                </a:lnTo>
                <a:close/>
              </a:path>
              <a:path w="263525" h="184785">
                <a:moveTo>
                  <a:pt x="263207" y="17906"/>
                </a:moveTo>
                <a:lnTo>
                  <a:pt x="242697" y="17906"/>
                </a:lnTo>
                <a:lnTo>
                  <a:pt x="245237" y="18033"/>
                </a:lnTo>
                <a:lnTo>
                  <a:pt x="247396" y="18541"/>
                </a:lnTo>
                <a:lnTo>
                  <a:pt x="249555" y="18922"/>
                </a:lnTo>
                <a:lnTo>
                  <a:pt x="251460" y="19303"/>
                </a:lnTo>
                <a:lnTo>
                  <a:pt x="253111" y="19812"/>
                </a:lnTo>
                <a:lnTo>
                  <a:pt x="254635" y="20319"/>
                </a:lnTo>
                <a:lnTo>
                  <a:pt x="256032" y="20700"/>
                </a:lnTo>
                <a:lnTo>
                  <a:pt x="257048" y="21081"/>
                </a:lnTo>
                <a:lnTo>
                  <a:pt x="258191" y="21462"/>
                </a:lnTo>
                <a:lnTo>
                  <a:pt x="259207" y="21716"/>
                </a:lnTo>
                <a:lnTo>
                  <a:pt x="260477" y="21716"/>
                </a:lnTo>
                <a:lnTo>
                  <a:pt x="261112" y="21589"/>
                </a:lnTo>
                <a:lnTo>
                  <a:pt x="261874" y="21081"/>
                </a:lnTo>
                <a:lnTo>
                  <a:pt x="262255" y="20700"/>
                </a:lnTo>
                <a:lnTo>
                  <a:pt x="262509" y="20065"/>
                </a:lnTo>
                <a:lnTo>
                  <a:pt x="262763" y="19557"/>
                </a:lnTo>
                <a:lnTo>
                  <a:pt x="263207" y="17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2473" y="4469891"/>
            <a:ext cx="1535683" cy="183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5293" y="4206366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3545" y="4144390"/>
            <a:ext cx="2698623" cy="227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70978" y="4482338"/>
            <a:ext cx="792352" cy="171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63453" y="4358766"/>
            <a:ext cx="85725" cy="85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106712" y="4307332"/>
            <a:ext cx="1630117" cy="2283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96466" y="4358766"/>
            <a:ext cx="85725" cy="85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62023" y="4315333"/>
            <a:ext cx="1519809" cy="1752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40077" y="5443473"/>
            <a:ext cx="1092454" cy="1393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9145" y="5442965"/>
            <a:ext cx="857504" cy="1398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40204" y="5726938"/>
            <a:ext cx="1044067" cy="1673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9214" y="5726938"/>
            <a:ext cx="455729" cy="1673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21177" y="5720334"/>
            <a:ext cx="572262" cy="1398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9442" y="5996178"/>
            <a:ext cx="728599" cy="1398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7503" y="5731764"/>
            <a:ext cx="450215" cy="140970"/>
          </a:xfrm>
          <a:custGeom>
            <a:avLst/>
            <a:gdLst/>
            <a:ahLst/>
            <a:cxnLst/>
            <a:rect l="l" t="t" r="r" b="b"/>
            <a:pathLst>
              <a:path w="450214" h="140970">
                <a:moveTo>
                  <a:pt x="81064" y="16001"/>
                </a:moveTo>
                <a:lnTo>
                  <a:pt x="44958" y="16001"/>
                </a:lnTo>
                <a:lnTo>
                  <a:pt x="48641" y="16637"/>
                </a:lnTo>
                <a:lnTo>
                  <a:pt x="51816" y="17780"/>
                </a:lnTo>
                <a:lnTo>
                  <a:pt x="66167" y="35433"/>
                </a:lnTo>
                <a:lnTo>
                  <a:pt x="66167" y="41401"/>
                </a:lnTo>
                <a:lnTo>
                  <a:pt x="65786" y="44703"/>
                </a:lnTo>
                <a:lnTo>
                  <a:pt x="64953" y="48513"/>
                </a:lnTo>
                <a:lnTo>
                  <a:pt x="64388" y="51562"/>
                </a:lnTo>
                <a:lnTo>
                  <a:pt x="62865" y="55372"/>
                </a:lnTo>
                <a:lnTo>
                  <a:pt x="60579" y="59689"/>
                </a:lnTo>
                <a:lnTo>
                  <a:pt x="58420" y="63881"/>
                </a:lnTo>
                <a:lnTo>
                  <a:pt x="55118" y="68580"/>
                </a:lnTo>
                <a:lnTo>
                  <a:pt x="46862" y="78866"/>
                </a:lnTo>
                <a:lnTo>
                  <a:pt x="41401" y="84709"/>
                </a:lnTo>
                <a:lnTo>
                  <a:pt x="34417" y="91186"/>
                </a:lnTo>
                <a:lnTo>
                  <a:pt x="4699" y="119252"/>
                </a:lnTo>
                <a:lnTo>
                  <a:pt x="3683" y="120141"/>
                </a:lnTo>
                <a:lnTo>
                  <a:pt x="2921" y="121031"/>
                </a:lnTo>
                <a:lnTo>
                  <a:pt x="2412" y="121793"/>
                </a:lnTo>
                <a:lnTo>
                  <a:pt x="1778" y="122682"/>
                </a:lnTo>
                <a:lnTo>
                  <a:pt x="0" y="133603"/>
                </a:lnTo>
                <a:lnTo>
                  <a:pt x="381" y="134620"/>
                </a:lnTo>
                <a:lnTo>
                  <a:pt x="635" y="135762"/>
                </a:lnTo>
                <a:lnTo>
                  <a:pt x="5461" y="138684"/>
                </a:lnTo>
                <a:lnTo>
                  <a:pt x="89535" y="138684"/>
                </a:lnTo>
                <a:lnTo>
                  <a:pt x="90170" y="138557"/>
                </a:lnTo>
                <a:lnTo>
                  <a:pt x="90678" y="138175"/>
                </a:lnTo>
                <a:lnTo>
                  <a:pt x="91312" y="137922"/>
                </a:lnTo>
                <a:lnTo>
                  <a:pt x="91821" y="137413"/>
                </a:lnTo>
                <a:lnTo>
                  <a:pt x="92075" y="136778"/>
                </a:lnTo>
                <a:lnTo>
                  <a:pt x="92456" y="136016"/>
                </a:lnTo>
                <a:lnTo>
                  <a:pt x="92710" y="135255"/>
                </a:lnTo>
                <a:lnTo>
                  <a:pt x="92963" y="134238"/>
                </a:lnTo>
                <a:lnTo>
                  <a:pt x="93188" y="132334"/>
                </a:lnTo>
                <a:lnTo>
                  <a:pt x="93186" y="129286"/>
                </a:lnTo>
                <a:lnTo>
                  <a:pt x="89281" y="123316"/>
                </a:lnTo>
                <a:lnTo>
                  <a:pt x="23875" y="123316"/>
                </a:lnTo>
                <a:lnTo>
                  <a:pt x="53568" y="94751"/>
                </a:lnTo>
                <a:lnTo>
                  <a:pt x="79756" y="62611"/>
                </a:lnTo>
                <a:lnTo>
                  <a:pt x="82550" y="57531"/>
                </a:lnTo>
                <a:lnTo>
                  <a:pt x="84328" y="52832"/>
                </a:lnTo>
                <a:lnTo>
                  <a:pt x="85284" y="48133"/>
                </a:lnTo>
                <a:lnTo>
                  <a:pt x="85979" y="44196"/>
                </a:lnTo>
                <a:lnTo>
                  <a:pt x="86360" y="39750"/>
                </a:lnTo>
                <a:lnTo>
                  <a:pt x="86233" y="29845"/>
                </a:lnTo>
                <a:lnTo>
                  <a:pt x="85598" y="26035"/>
                </a:lnTo>
                <a:lnTo>
                  <a:pt x="82042" y="17399"/>
                </a:lnTo>
                <a:lnTo>
                  <a:pt x="81064" y="16001"/>
                </a:lnTo>
                <a:close/>
              </a:path>
              <a:path w="450214" h="140970">
                <a:moveTo>
                  <a:pt x="50546" y="0"/>
                </a:moveTo>
                <a:lnTo>
                  <a:pt x="38862" y="0"/>
                </a:lnTo>
                <a:lnTo>
                  <a:pt x="34544" y="381"/>
                </a:lnTo>
                <a:lnTo>
                  <a:pt x="30353" y="1270"/>
                </a:lnTo>
                <a:lnTo>
                  <a:pt x="26288" y="2032"/>
                </a:lnTo>
                <a:lnTo>
                  <a:pt x="5842" y="11049"/>
                </a:lnTo>
                <a:lnTo>
                  <a:pt x="4825" y="11811"/>
                </a:lnTo>
                <a:lnTo>
                  <a:pt x="3937" y="12953"/>
                </a:lnTo>
                <a:lnTo>
                  <a:pt x="3175" y="14477"/>
                </a:lnTo>
                <a:lnTo>
                  <a:pt x="2878" y="16001"/>
                </a:lnTo>
                <a:lnTo>
                  <a:pt x="2768" y="21716"/>
                </a:lnTo>
                <a:lnTo>
                  <a:pt x="3048" y="24130"/>
                </a:lnTo>
                <a:lnTo>
                  <a:pt x="5587" y="27432"/>
                </a:lnTo>
                <a:lnTo>
                  <a:pt x="7112" y="27432"/>
                </a:lnTo>
                <a:lnTo>
                  <a:pt x="8509" y="26797"/>
                </a:lnTo>
                <a:lnTo>
                  <a:pt x="10413" y="25653"/>
                </a:lnTo>
                <a:lnTo>
                  <a:pt x="12446" y="24384"/>
                </a:lnTo>
                <a:lnTo>
                  <a:pt x="14859" y="23113"/>
                </a:lnTo>
                <a:lnTo>
                  <a:pt x="17780" y="21716"/>
                </a:lnTo>
                <a:lnTo>
                  <a:pt x="20574" y="20320"/>
                </a:lnTo>
                <a:lnTo>
                  <a:pt x="24003" y="19050"/>
                </a:lnTo>
                <a:lnTo>
                  <a:pt x="27812" y="17780"/>
                </a:lnTo>
                <a:lnTo>
                  <a:pt x="31623" y="16637"/>
                </a:lnTo>
                <a:lnTo>
                  <a:pt x="35941" y="16001"/>
                </a:lnTo>
                <a:lnTo>
                  <a:pt x="81064" y="16001"/>
                </a:lnTo>
                <a:lnTo>
                  <a:pt x="79375" y="13588"/>
                </a:lnTo>
                <a:lnTo>
                  <a:pt x="72136" y="7112"/>
                </a:lnTo>
                <a:lnTo>
                  <a:pt x="67691" y="4572"/>
                </a:lnTo>
                <a:lnTo>
                  <a:pt x="62230" y="2794"/>
                </a:lnTo>
                <a:lnTo>
                  <a:pt x="56896" y="888"/>
                </a:lnTo>
                <a:lnTo>
                  <a:pt x="50546" y="0"/>
                </a:lnTo>
                <a:close/>
              </a:path>
              <a:path w="450214" h="140970">
                <a:moveTo>
                  <a:pt x="176403" y="0"/>
                </a:moveTo>
                <a:lnTo>
                  <a:pt x="157099" y="0"/>
                </a:lnTo>
                <a:lnTo>
                  <a:pt x="148844" y="1650"/>
                </a:lnTo>
                <a:lnTo>
                  <a:pt x="135255" y="8509"/>
                </a:lnTo>
                <a:lnTo>
                  <a:pt x="129794" y="13335"/>
                </a:lnTo>
                <a:lnTo>
                  <a:pt x="125730" y="19558"/>
                </a:lnTo>
                <a:lnTo>
                  <a:pt x="121538" y="25781"/>
                </a:lnTo>
                <a:lnTo>
                  <a:pt x="114033" y="76326"/>
                </a:lnTo>
                <a:lnTo>
                  <a:pt x="114083" y="78849"/>
                </a:lnTo>
                <a:lnTo>
                  <a:pt x="120904" y="116586"/>
                </a:lnTo>
                <a:lnTo>
                  <a:pt x="124922" y="122682"/>
                </a:lnTo>
                <a:lnTo>
                  <a:pt x="128650" y="128524"/>
                </a:lnTo>
                <a:lnTo>
                  <a:pt x="133858" y="132969"/>
                </a:lnTo>
                <a:lnTo>
                  <a:pt x="140335" y="136144"/>
                </a:lnTo>
                <a:lnTo>
                  <a:pt x="146685" y="139191"/>
                </a:lnTo>
                <a:lnTo>
                  <a:pt x="154559" y="140715"/>
                </a:lnTo>
                <a:lnTo>
                  <a:pt x="163957" y="140715"/>
                </a:lnTo>
                <a:lnTo>
                  <a:pt x="201168" y="127381"/>
                </a:lnTo>
                <a:lnTo>
                  <a:pt x="202257" y="125730"/>
                </a:lnTo>
                <a:lnTo>
                  <a:pt x="159512" y="125730"/>
                </a:lnTo>
                <a:lnTo>
                  <a:pt x="154812" y="124713"/>
                </a:lnTo>
                <a:lnTo>
                  <a:pt x="151003" y="122682"/>
                </a:lnTo>
                <a:lnTo>
                  <a:pt x="147066" y="120650"/>
                </a:lnTo>
                <a:lnTo>
                  <a:pt x="143891" y="117348"/>
                </a:lnTo>
                <a:lnTo>
                  <a:pt x="141478" y="112902"/>
                </a:lnTo>
                <a:lnTo>
                  <a:pt x="138937" y="108331"/>
                </a:lnTo>
                <a:lnTo>
                  <a:pt x="137160" y="102615"/>
                </a:lnTo>
                <a:lnTo>
                  <a:pt x="134238" y="61722"/>
                </a:lnTo>
                <a:lnTo>
                  <a:pt x="134620" y="54610"/>
                </a:lnTo>
                <a:lnTo>
                  <a:pt x="136398" y="41401"/>
                </a:lnTo>
                <a:lnTo>
                  <a:pt x="137922" y="35560"/>
                </a:lnTo>
                <a:lnTo>
                  <a:pt x="140335" y="30734"/>
                </a:lnTo>
                <a:lnTo>
                  <a:pt x="142621" y="25781"/>
                </a:lnTo>
                <a:lnTo>
                  <a:pt x="145796" y="21844"/>
                </a:lnTo>
                <a:lnTo>
                  <a:pt x="153924" y="16256"/>
                </a:lnTo>
                <a:lnTo>
                  <a:pt x="159258" y="14859"/>
                </a:lnTo>
                <a:lnTo>
                  <a:pt x="204153" y="14859"/>
                </a:lnTo>
                <a:lnTo>
                  <a:pt x="202311" y="12064"/>
                </a:lnTo>
                <a:lnTo>
                  <a:pt x="197104" y="7620"/>
                </a:lnTo>
                <a:lnTo>
                  <a:pt x="184276" y="1524"/>
                </a:lnTo>
                <a:lnTo>
                  <a:pt x="176403" y="0"/>
                </a:lnTo>
                <a:close/>
              </a:path>
              <a:path w="450214" h="140970">
                <a:moveTo>
                  <a:pt x="204153" y="14859"/>
                </a:moveTo>
                <a:lnTo>
                  <a:pt x="169418" y="14859"/>
                </a:lnTo>
                <a:lnTo>
                  <a:pt x="172847" y="15239"/>
                </a:lnTo>
                <a:lnTo>
                  <a:pt x="178688" y="17018"/>
                </a:lnTo>
                <a:lnTo>
                  <a:pt x="181356" y="18414"/>
                </a:lnTo>
                <a:lnTo>
                  <a:pt x="183642" y="20447"/>
                </a:lnTo>
                <a:lnTo>
                  <a:pt x="185928" y="22351"/>
                </a:lnTo>
                <a:lnTo>
                  <a:pt x="187960" y="24764"/>
                </a:lnTo>
                <a:lnTo>
                  <a:pt x="189611" y="27812"/>
                </a:lnTo>
                <a:lnTo>
                  <a:pt x="191262" y="30734"/>
                </a:lnTo>
                <a:lnTo>
                  <a:pt x="192532" y="34416"/>
                </a:lnTo>
                <a:lnTo>
                  <a:pt x="193548" y="38481"/>
                </a:lnTo>
                <a:lnTo>
                  <a:pt x="194691" y="42672"/>
                </a:lnTo>
                <a:lnTo>
                  <a:pt x="195453" y="47498"/>
                </a:lnTo>
                <a:lnTo>
                  <a:pt x="196469" y="58293"/>
                </a:lnTo>
                <a:lnTo>
                  <a:pt x="196596" y="81280"/>
                </a:lnTo>
                <a:lnTo>
                  <a:pt x="196282" y="85042"/>
                </a:lnTo>
                <a:lnTo>
                  <a:pt x="196174" y="86598"/>
                </a:lnTo>
                <a:lnTo>
                  <a:pt x="195961" y="90550"/>
                </a:lnTo>
                <a:lnTo>
                  <a:pt x="195325" y="94996"/>
                </a:lnTo>
                <a:lnTo>
                  <a:pt x="194310" y="98933"/>
                </a:lnTo>
                <a:lnTo>
                  <a:pt x="193421" y="102997"/>
                </a:lnTo>
                <a:lnTo>
                  <a:pt x="169418" y="125730"/>
                </a:lnTo>
                <a:lnTo>
                  <a:pt x="202257" y="125730"/>
                </a:lnTo>
                <a:lnTo>
                  <a:pt x="205615" y="120650"/>
                </a:lnTo>
                <a:lnTo>
                  <a:pt x="209550" y="114808"/>
                </a:lnTo>
                <a:lnTo>
                  <a:pt x="212471" y="107441"/>
                </a:lnTo>
                <a:lnTo>
                  <a:pt x="217029" y="70612"/>
                </a:lnTo>
                <a:lnTo>
                  <a:pt x="216876" y="61722"/>
                </a:lnTo>
                <a:lnTo>
                  <a:pt x="210185" y="24002"/>
                </a:lnTo>
                <a:lnTo>
                  <a:pt x="204153" y="14859"/>
                </a:lnTo>
                <a:close/>
              </a:path>
              <a:path w="450214" h="140970">
                <a:moveTo>
                  <a:pt x="327787" y="124078"/>
                </a:moveTo>
                <a:lnTo>
                  <a:pt x="248666" y="124078"/>
                </a:lnTo>
                <a:lnTo>
                  <a:pt x="248158" y="124206"/>
                </a:lnTo>
                <a:lnTo>
                  <a:pt x="247650" y="124587"/>
                </a:lnTo>
                <a:lnTo>
                  <a:pt x="247142" y="124840"/>
                </a:lnTo>
                <a:lnTo>
                  <a:pt x="246761" y="125349"/>
                </a:lnTo>
                <a:lnTo>
                  <a:pt x="246380" y="125984"/>
                </a:lnTo>
                <a:lnTo>
                  <a:pt x="245999" y="126491"/>
                </a:lnTo>
                <a:lnTo>
                  <a:pt x="245745" y="127253"/>
                </a:lnTo>
                <a:lnTo>
                  <a:pt x="245491" y="128270"/>
                </a:lnTo>
                <a:lnTo>
                  <a:pt x="245237" y="129159"/>
                </a:lnTo>
                <a:lnTo>
                  <a:pt x="245237" y="133985"/>
                </a:lnTo>
                <a:lnTo>
                  <a:pt x="245745" y="135762"/>
                </a:lnTo>
                <a:lnTo>
                  <a:pt x="248793" y="138684"/>
                </a:lnTo>
                <a:lnTo>
                  <a:pt x="327660" y="138684"/>
                </a:lnTo>
                <a:lnTo>
                  <a:pt x="331216" y="133985"/>
                </a:lnTo>
                <a:lnTo>
                  <a:pt x="331216" y="129159"/>
                </a:lnTo>
                <a:lnTo>
                  <a:pt x="330962" y="128270"/>
                </a:lnTo>
                <a:lnTo>
                  <a:pt x="330835" y="127253"/>
                </a:lnTo>
                <a:lnTo>
                  <a:pt x="330581" y="126491"/>
                </a:lnTo>
                <a:lnTo>
                  <a:pt x="330200" y="125984"/>
                </a:lnTo>
                <a:lnTo>
                  <a:pt x="329819" y="125349"/>
                </a:lnTo>
                <a:lnTo>
                  <a:pt x="329438" y="124840"/>
                </a:lnTo>
                <a:lnTo>
                  <a:pt x="328930" y="124587"/>
                </a:lnTo>
                <a:lnTo>
                  <a:pt x="328295" y="124206"/>
                </a:lnTo>
                <a:lnTo>
                  <a:pt x="327787" y="124078"/>
                </a:lnTo>
                <a:close/>
              </a:path>
              <a:path w="450214" h="140970">
                <a:moveTo>
                  <a:pt x="300228" y="20065"/>
                </a:moveTo>
                <a:lnTo>
                  <a:pt x="280416" y="20065"/>
                </a:lnTo>
                <a:lnTo>
                  <a:pt x="280416" y="124078"/>
                </a:lnTo>
                <a:lnTo>
                  <a:pt x="300228" y="124078"/>
                </a:lnTo>
                <a:lnTo>
                  <a:pt x="300228" y="20065"/>
                </a:lnTo>
                <a:close/>
              </a:path>
              <a:path w="450214" h="140970">
                <a:moveTo>
                  <a:pt x="294386" y="1015"/>
                </a:moveTo>
                <a:lnTo>
                  <a:pt x="287528" y="1015"/>
                </a:lnTo>
                <a:lnTo>
                  <a:pt x="286638" y="1143"/>
                </a:lnTo>
                <a:lnTo>
                  <a:pt x="285750" y="1143"/>
                </a:lnTo>
                <a:lnTo>
                  <a:pt x="284480" y="1397"/>
                </a:lnTo>
                <a:lnTo>
                  <a:pt x="283845" y="1650"/>
                </a:lnTo>
                <a:lnTo>
                  <a:pt x="283337" y="1777"/>
                </a:lnTo>
                <a:lnTo>
                  <a:pt x="282575" y="2032"/>
                </a:lnTo>
                <a:lnTo>
                  <a:pt x="282194" y="2286"/>
                </a:lnTo>
                <a:lnTo>
                  <a:pt x="246634" y="23240"/>
                </a:lnTo>
                <a:lnTo>
                  <a:pt x="246253" y="23749"/>
                </a:lnTo>
                <a:lnTo>
                  <a:pt x="245872" y="24130"/>
                </a:lnTo>
                <a:lnTo>
                  <a:pt x="245491" y="24637"/>
                </a:lnTo>
                <a:lnTo>
                  <a:pt x="245237" y="25146"/>
                </a:lnTo>
                <a:lnTo>
                  <a:pt x="244983" y="25781"/>
                </a:lnTo>
                <a:lnTo>
                  <a:pt x="244856" y="26415"/>
                </a:lnTo>
                <a:lnTo>
                  <a:pt x="244601" y="28194"/>
                </a:lnTo>
                <a:lnTo>
                  <a:pt x="244601" y="32003"/>
                </a:lnTo>
                <a:lnTo>
                  <a:pt x="247269" y="37337"/>
                </a:lnTo>
                <a:lnTo>
                  <a:pt x="248031" y="37084"/>
                </a:lnTo>
                <a:lnTo>
                  <a:pt x="248920" y="36957"/>
                </a:lnTo>
                <a:lnTo>
                  <a:pt x="250190" y="36575"/>
                </a:lnTo>
                <a:lnTo>
                  <a:pt x="280416" y="20065"/>
                </a:lnTo>
                <a:lnTo>
                  <a:pt x="300228" y="20065"/>
                </a:lnTo>
                <a:lnTo>
                  <a:pt x="300228" y="3556"/>
                </a:lnTo>
                <a:lnTo>
                  <a:pt x="300100" y="3175"/>
                </a:lnTo>
                <a:lnTo>
                  <a:pt x="299593" y="2412"/>
                </a:lnTo>
                <a:lnTo>
                  <a:pt x="299212" y="2032"/>
                </a:lnTo>
                <a:lnTo>
                  <a:pt x="298450" y="1777"/>
                </a:lnTo>
                <a:lnTo>
                  <a:pt x="297815" y="1524"/>
                </a:lnTo>
                <a:lnTo>
                  <a:pt x="295656" y="1270"/>
                </a:lnTo>
                <a:lnTo>
                  <a:pt x="294386" y="1015"/>
                </a:lnTo>
                <a:close/>
              </a:path>
              <a:path w="450214" h="140970">
                <a:moveTo>
                  <a:pt x="446659" y="124078"/>
                </a:moveTo>
                <a:lnTo>
                  <a:pt x="367538" y="124078"/>
                </a:lnTo>
                <a:lnTo>
                  <a:pt x="367030" y="124206"/>
                </a:lnTo>
                <a:lnTo>
                  <a:pt x="366522" y="124587"/>
                </a:lnTo>
                <a:lnTo>
                  <a:pt x="366013" y="124840"/>
                </a:lnTo>
                <a:lnTo>
                  <a:pt x="365633" y="125349"/>
                </a:lnTo>
                <a:lnTo>
                  <a:pt x="365251" y="125984"/>
                </a:lnTo>
                <a:lnTo>
                  <a:pt x="364871" y="126491"/>
                </a:lnTo>
                <a:lnTo>
                  <a:pt x="364617" y="127253"/>
                </a:lnTo>
                <a:lnTo>
                  <a:pt x="364363" y="128270"/>
                </a:lnTo>
                <a:lnTo>
                  <a:pt x="364109" y="129159"/>
                </a:lnTo>
                <a:lnTo>
                  <a:pt x="364109" y="133985"/>
                </a:lnTo>
                <a:lnTo>
                  <a:pt x="364617" y="135762"/>
                </a:lnTo>
                <a:lnTo>
                  <a:pt x="367665" y="138684"/>
                </a:lnTo>
                <a:lnTo>
                  <a:pt x="446532" y="138684"/>
                </a:lnTo>
                <a:lnTo>
                  <a:pt x="450215" y="132841"/>
                </a:lnTo>
                <a:lnTo>
                  <a:pt x="450215" y="130175"/>
                </a:lnTo>
                <a:lnTo>
                  <a:pt x="450088" y="129159"/>
                </a:lnTo>
                <a:lnTo>
                  <a:pt x="449834" y="128270"/>
                </a:lnTo>
                <a:lnTo>
                  <a:pt x="449707" y="127253"/>
                </a:lnTo>
                <a:lnTo>
                  <a:pt x="449453" y="126491"/>
                </a:lnTo>
                <a:lnTo>
                  <a:pt x="449072" y="125984"/>
                </a:lnTo>
                <a:lnTo>
                  <a:pt x="448691" y="125349"/>
                </a:lnTo>
                <a:lnTo>
                  <a:pt x="448310" y="124840"/>
                </a:lnTo>
                <a:lnTo>
                  <a:pt x="447801" y="124587"/>
                </a:lnTo>
                <a:lnTo>
                  <a:pt x="447167" y="124206"/>
                </a:lnTo>
                <a:lnTo>
                  <a:pt x="446659" y="124078"/>
                </a:lnTo>
                <a:close/>
              </a:path>
              <a:path w="450214" h="140970">
                <a:moveTo>
                  <a:pt x="419100" y="20065"/>
                </a:moveTo>
                <a:lnTo>
                  <a:pt x="399288" y="20065"/>
                </a:lnTo>
                <a:lnTo>
                  <a:pt x="399288" y="124078"/>
                </a:lnTo>
                <a:lnTo>
                  <a:pt x="419100" y="124078"/>
                </a:lnTo>
                <a:lnTo>
                  <a:pt x="419100" y="20065"/>
                </a:lnTo>
                <a:close/>
              </a:path>
              <a:path w="450214" h="140970">
                <a:moveTo>
                  <a:pt x="413258" y="1015"/>
                </a:moveTo>
                <a:lnTo>
                  <a:pt x="406400" y="1015"/>
                </a:lnTo>
                <a:lnTo>
                  <a:pt x="405511" y="1143"/>
                </a:lnTo>
                <a:lnTo>
                  <a:pt x="404622" y="1143"/>
                </a:lnTo>
                <a:lnTo>
                  <a:pt x="403351" y="1397"/>
                </a:lnTo>
                <a:lnTo>
                  <a:pt x="402717" y="1650"/>
                </a:lnTo>
                <a:lnTo>
                  <a:pt x="402209" y="1777"/>
                </a:lnTo>
                <a:lnTo>
                  <a:pt x="401447" y="2032"/>
                </a:lnTo>
                <a:lnTo>
                  <a:pt x="401066" y="2286"/>
                </a:lnTo>
                <a:lnTo>
                  <a:pt x="365506" y="23240"/>
                </a:lnTo>
                <a:lnTo>
                  <a:pt x="365125" y="23749"/>
                </a:lnTo>
                <a:lnTo>
                  <a:pt x="364744" y="24130"/>
                </a:lnTo>
                <a:lnTo>
                  <a:pt x="364363" y="24637"/>
                </a:lnTo>
                <a:lnTo>
                  <a:pt x="364109" y="25146"/>
                </a:lnTo>
                <a:lnTo>
                  <a:pt x="363855" y="25781"/>
                </a:lnTo>
                <a:lnTo>
                  <a:pt x="363728" y="26415"/>
                </a:lnTo>
                <a:lnTo>
                  <a:pt x="363474" y="28194"/>
                </a:lnTo>
                <a:lnTo>
                  <a:pt x="363474" y="32003"/>
                </a:lnTo>
                <a:lnTo>
                  <a:pt x="366141" y="37337"/>
                </a:lnTo>
                <a:lnTo>
                  <a:pt x="366903" y="37084"/>
                </a:lnTo>
                <a:lnTo>
                  <a:pt x="367792" y="36957"/>
                </a:lnTo>
                <a:lnTo>
                  <a:pt x="369062" y="36575"/>
                </a:lnTo>
                <a:lnTo>
                  <a:pt x="399288" y="20065"/>
                </a:lnTo>
                <a:lnTo>
                  <a:pt x="419100" y="20065"/>
                </a:lnTo>
                <a:lnTo>
                  <a:pt x="418973" y="3175"/>
                </a:lnTo>
                <a:lnTo>
                  <a:pt x="418465" y="2412"/>
                </a:lnTo>
                <a:lnTo>
                  <a:pt x="418084" y="2032"/>
                </a:lnTo>
                <a:lnTo>
                  <a:pt x="417322" y="1777"/>
                </a:lnTo>
                <a:lnTo>
                  <a:pt x="416687" y="1524"/>
                </a:lnTo>
                <a:lnTo>
                  <a:pt x="414528" y="1270"/>
                </a:lnTo>
                <a:lnTo>
                  <a:pt x="413258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2611" y="5285866"/>
            <a:ext cx="1194435" cy="1492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60485" y="5285866"/>
            <a:ext cx="667893" cy="1492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21343" y="5285104"/>
            <a:ext cx="186689" cy="1499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478391" y="5285104"/>
            <a:ext cx="837437" cy="1499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98379" y="5290184"/>
            <a:ext cx="137287" cy="1447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83119" y="5586984"/>
            <a:ext cx="1135252" cy="17881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11464" y="5579998"/>
            <a:ext cx="857503" cy="1492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55328" y="5579998"/>
            <a:ext cx="744981" cy="1492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93908" y="5588508"/>
            <a:ext cx="152273" cy="1692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83501" y="5885434"/>
            <a:ext cx="470280" cy="13944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5174" y="5884164"/>
            <a:ext cx="155368" cy="16929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8003381" y="5875654"/>
            <a:ext cx="1175385" cy="149225"/>
            <a:chOff x="8003381" y="5875654"/>
            <a:chExt cx="1175385" cy="149225"/>
          </a:xfrm>
        </p:grpSpPr>
        <p:sp>
          <p:nvSpPr>
            <p:cNvPr id="46" name="object 46"/>
            <p:cNvSpPr/>
            <p:nvPr/>
          </p:nvSpPr>
          <p:spPr>
            <a:xfrm>
              <a:off x="8003381" y="5875654"/>
              <a:ext cx="600487" cy="1492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29523" y="5884163"/>
              <a:ext cx="549275" cy="140970"/>
            </a:xfrm>
            <a:custGeom>
              <a:avLst/>
              <a:gdLst/>
              <a:ahLst/>
              <a:cxnLst/>
              <a:rect l="l" t="t" r="r" b="b"/>
              <a:pathLst>
                <a:path w="549275" h="140970">
                  <a:moveTo>
                    <a:pt x="58420" y="83947"/>
                  </a:moveTo>
                  <a:lnTo>
                    <a:pt x="57658" y="80264"/>
                  </a:lnTo>
                  <a:lnTo>
                    <a:pt x="56388" y="78613"/>
                  </a:lnTo>
                  <a:lnTo>
                    <a:pt x="55372" y="78232"/>
                  </a:lnTo>
                  <a:lnTo>
                    <a:pt x="2794" y="78105"/>
                  </a:lnTo>
                  <a:lnTo>
                    <a:pt x="1778" y="78613"/>
                  </a:lnTo>
                  <a:lnTo>
                    <a:pt x="381" y="80772"/>
                  </a:lnTo>
                  <a:lnTo>
                    <a:pt x="0" y="82677"/>
                  </a:lnTo>
                  <a:lnTo>
                    <a:pt x="0" y="88011"/>
                  </a:lnTo>
                  <a:lnTo>
                    <a:pt x="381" y="89916"/>
                  </a:lnTo>
                  <a:lnTo>
                    <a:pt x="1778" y="92075"/>
                  </a:lnTo>
                  <a:lnTo>
                    <a:pt x="2794" y="92583"/>
                  </a:lnTo>
                  <a:lnTo>
                    <a:pt x="55499" y="92583"/>
                  </a:lnTo>
                  <a:lnTo>
                    <a:pt x="56642" y="92075"/>
                  </a:lnTo>
                  <a:lnTo>
                    <a:pt x="58039" y="89916"/>
                  </a:lnTo>
                  <a:lnTo>
                    <a:pt x="58420" y="88011"/>
                  </a:lnTo>
                  <a:lnTo>
                    <a:pt x="58420" y="83947"/>
                  </a:lnTo>
                  <a:close/>
                </a:path>
                <a:path w="549275" h="140970">
                  <a:moveTo>
                    <a:pt x="178181" y="128524"/>
                  </a:moveTo>
                  <a:lnTo>
                    <a:pt x="177927" y="127508"/>
                  </a:lnTo>
                  <a:lnTo>
                    <a:pt x="177800" y="126619"/>
                  </a:lnTo>
                  <a:lnTo>
                    <a:pt x="177419" y="125730"/>
                  </a:lnTo>
                  <a:lnTo>
                    <a:pt x="174244" y="123317"/>
                  </a:lnTo>
                  <a:lnTo>
                    <a:pt x="106426" y="123317"/>
                  </a:lnTo>
                  <a:lnTo>
                    <a:pt x="130810" y="100584"/>
                  </a:lnTo>
                  <a:lnTo>
                    <a:pt x="157480" y="73152"/>
                  </a:lnTo>
                  <a:lnTo>
                    <a:pt x="171196" y="39751"/>
                  </a:lnTo>
                  <a:lnTo>
                    <a:pt x="171196" y="30607"/>
                  </a:lnTo>
                  <a:lnTo>
                    <a:pt x="170307" y="26035"/>
                  </a:lnTo>
                  <a:lnTo>
                    <a:pt x="168529" y="21717"/>
                  </a:lnTo>
                  <a:lnTo>
                    <a:pt x="166624" y="17399"/>
                  </a:lnTo>
                  <a:lnTo>
                    <a:pt x="165595" y="16002"/>
                  </a:lnTo>
                  <a:lnTo>
                    <a:pt x="163830" y="13589"/>
                  </a:lnTo>
                  <a:lnTo>
                    <a:pt x="160147" y="10414"/>
                  </a:lnTo>
                  <a:lnTo>
                    <a:pt x="156464" y="7112"/>
                  </a:lnTo>
                  <a:lnTo>
                    <a:pt x="151765" y="4572"/>
                  </a:lnTo>
                  <a:lnTo>
                    <a:pt x="146177" y="2794"/>
                  </a:lnTo>
                  <a:lnTo>
                    <a:pt x="140589" y="889"/>
                  </a:lnTo>
                  <a:lnTo>
                    <a:pt x="134112" y="0"/>
                  </a:lnTo>
                  <a:lnTo>
                    <a:pt x="121920" y="0"/>
                  </a:lnTo>
                  <a:lnTo>
                    <a:pt x="117348" y="381"/>
                  </a:lnTo>
                  <a:lnTo>
                    <a:pt x="113157" y="1270"/>
                  </a:lnTo>
                  <a:lnTo>
                    <a:pt x="108839" y="2032"/>
                  </a:lnTo>
                  <a:lnTo>
                    <a:pt x="90297" y="9398"/>
                  </a:lnTo>
                  <a:lnTo>
                    <a:pt x="88646" y="10287"/>
                  </a:lnTo>
                  <a:lnTo>
                    <a:pt x="84455" y="21971"/>
                  </a:lnTo>
                  <a:lnTo>
                    <a:pt x="84709" y="23114"/>
                  </a:lnTo>
                  <a:lnTo>
                    <a:pt x="84836" y="24130"/>
                  </a:lnTo>
                  <a:lnTo>
                    <a:pt x="87376" y="27432"/>
                  </a:lnTo>
                  <a:lnTo>
                    <a:pt x="89027" y="27432"/>
                  </a:lnTo>
                  <a:lnTo>
                    <a:pt x="90424" y="26797"/>
                  </a:lnTo>
                  <a:lnTo>
                    <a:pt x="92456" y="25654"/>
                  </a:lnTo>
                  <a:lnTo>
                    <a:pt x="94488" y="24384"/>
                  </a:lnTo>
                  <a:lnTo>
                    <a:pt x="97028" y="23114"/>
                  </a:lnTo>
                  <a:lnTo>
                    <a:pt x="118999" y="16002"/>
                  </a:lnTo>
                  <a:lnTo>
                    <a:pt x="128270" y="16002"/>
                  </a:lnTo>
                  <a:lnTo>
                    <a:pt x="148463" y="29845"/>
                  </a:lnTo>
                  <a:lnTo>
                    <a:pt x="149606" y="32512"/>
                  </a:lnTo>
                  <a:lnTo>
                    <a:pt x="150241" y="35433"/>
                  </a:lnTo>
                  <a:lnTo>
                    <a:pt x="150241" y="41402"/>
                  </a:lnTo>
                  <a:lnTo>
                    <a:pt x="134493" y="73660"/>
                  </a:lnTo>
                  <a:lnTo>
                    <a:pt x="130175" y="78867"/>
                  </a:lnTo>
                  <a:lnTo>
                    <a:pt x="124460" y="84709"/>
                  </a:lnTo>
                  <a:lnTo>
                    <a:pt x="86487" y="119253"/>
                  </a:lnTo>
                  <a:lnTo>
                    <a:pt x="85471" y="120142"/>
                  </a:lnTo>
                  <a:lnTo>
                    <a:pt x="84074" y="121793"/>
                  </a:lnTo>
                  <a:lnTo>
                    <a:pt x="81661" y="133604"/>
                  </a:lnTo>
                  <a:lnTo>
                    <a:pt x="81915" y="134620"/>
                  </a:lnTo>
                  <a:lnTo>
                    <a:pt x="85471" y="138303"/>
                  </a:lnTo>
                  <a:lnTo>
                    <a:pt x="86233" y="138557"/>
                  </a:lnTo>
                  <a:lnTo>
                    <a:pt x="87249" y="138684"/>
                  </a:lnTo>
                  <a:lnTo>
                    <a:pt x="174498" y="138684"/>
                  </a:lnTo>
                  <a:lnTo>
                    <a:pt x="175133" y="138557"/>
                  </a:lnTo>
                  <a:lnTo>
                    <a:pt x="175768" y="138176"/>
                  </a:lnTo>
                  <a:lnTo>
                    <a:pt x="176276" y="137922"/>
                  </a:lnTo>
                  <a:lnTo>
                    <a:pt x="177927" y="134239"/>
                  </a:lnTo>
                  <a:lnTo>
                    <a:pt x="178181" y="133223"/>
                  </a:lnTo>
                  <a:lnTo>
                    <a:pt x="178181" y="128524"/>
                  </a:lnTo>
                  <a:close/>
                </a:path>
                <a:path w="549275" h="140970">
                  <a:moveTo>
                    <a:pt x="306806" y="70612"/>
                  </a:moveTo>
                  <a:lnTo>
                    <a:pt x="302514" y="31369"/>
                  </a:lnTo>
                  <a:lnTo>
                    <a:pt x="293484" y="14859"/>
                  </a:lnTo>
                  <a:lnTo>
                    <a:pt x="291592" y="12065"/>
                  </a:lnTo>
                  <a:lnTo>
                    <a:pt x="286258" y="7620"/>
                  </a:lnTo>
                  <a:lnTo>
                    <a:pt x="285851" y="7442"/>
                  </a:lnTo>
                  <a:lnTo>
                    <a:pt x="285851" y="76758"/>
                  </a:lnTo>
                  <a:lnTo>
                    <a:pt x="285623" y="81280"/>
                  </a:lnTo>
                  <a:lnTo>
                    <a:pt x="285305" y="85051"/>
                  </a:lnTo>
                  <a:lnTo>
                    <a:pt x="285191" y="86601"/>
                  </a:lnTo>
                  <a:lnTo>
                    <a:pt x="284988" y="90551"/>
                  </a:lnTo>
                  <a:lnTo>
                    <a:pt x="284226" y="94996"/>
                  </a:lnTo>
                  <a:lnTo>
                    <a:pt x="257429" y="125730"/>
                  </a:lnTo>
                  <a:lnTo>
                    <a:pt x="247269" y="125730"/>
                  </a:lnTo>
                  <a:lnTo>
                    <a:pt x="222758" y="95377"/>
                  </a:lnTo>
                  <a:lnTo>
                    <a:pt x="220980" y="61722"/>
                  </a:lnTo>
                  <a:lnTo>
                    <a:pt x="221488" y="54610"/>
                  </a:lnTo>
                  <a:lnTo>
                    <a:pt x="222504" y="46799"/>
                  </a:lnTo>
                  <a:lnTo>
                    <a:pt x="223139" y="41402"/>
                  </a:lnTo>
                  <a:lnTo>
                    <a:pt x="224790" y="35560"/>
                  </a:lnTo>
                  <a:lnTo>
                    <a:pt x="227330" y="30734"/>
                  </a:lnTo>
                  <a:lnTo>
                    <a:pt x="229743" y="25781"/>
                  </a:lnTo>
                  <a:lnTo>
                    <a:pt x="233045" y="21844"/>
                  </a:lnTo>
                  <a:lnTo>
                    <a:pt x="241427" y="16256"/>
                  </a:lnTo>
                  <a:lnTo>
                    <a:pt x="247015" y="14859"/>
                  </a:lnTo>
                  <a:lnTo>
                    <a:pt x="257556" y="14859"/>
                  </a:lnTo>
                  <a:lnTo>
                    <a:pt x="284480" y="47498"/>
                  </a:lnTo>
                  <a:lnTo>
                    <a:pt x="285851" y="76758"/>
                  </a:lnTo>
                  <a:lnTo>
                    <a:pt x="285851" y="7442"/>
                  </a:lnTo>
                  <a:lnTo>
                    <a:pt x="272923" y="1524"/>
                  </a:lnTo>
                  <a:lnTo>
                    <a:pt x="264668" y="0"/>
                  </a:lnTo>
                  <a:lnTo>
                    <a:pt x="254889" y="0"/>
                  </a:lnTo>
                  <a:lnTo>
                    <a:pt x="216408" y="13335"/>
                  </a:lnTo>
                  <a:lnTo>
                    <a:pt x="212217" y="19558"/>
                  </a:lnTo>
                  <a:lnTo>
                    <a:pt x="207899" y="25781"/>
                  </a:lnTo>
                  <a:lnTo>
                    <a:pt x="200126" y="76327"/>
                  </a:lnTo>
                  <a:lnTo>
                    <a:pt x="200164" y="78854"/>
                  </a:lnTo>
                  <a:lnTo>
                    <a:pt x="207137" y="116586"/>
                  </a:lnTo>
                  <a:lnTo>
                    <a:pt x="242062" y="140716"/>
                  </a:lnTo>
                  <a:lnTo>
                    <a:pt x="251841" y="140716"/>
                  </a:lnTo>
                  <a:lnTo>
                    <a:pt x="290449" y="127381"/>
                  </a:lnTo>
                  <a:lnTo>
                    <a:pt x="291566" y="125730"/>
                  </a:lnTo>
                  <a:lnTo>
                    <a:pt x="295021" y="120650"/>
                  </a:lnTo>
                  <a:lnTo>
                    <a:pt x="306578" y="78854"/>
                  </a:lnTo>
                  <a:lnTo>
                    <a:pt x="306692" y="76327"/>
                  </a:lnTo>
                  <a:lnTo>
                    <a:pt x="306806" y="70612"/>
                  </a:lnTo>
                  <a:close/>
                </a:path>
                <a:path w="549275" h="140970">
                  <a:moveTo>
                    <a:pt x="425450" y="129159"/>
                  </a:moveTo>
                  <a:lnTo>
                    <a:pt x="425196" y="128270"/>
                  </a:lnTo>
                  <a:lnTo>
                    <a:pt x="425069" y="127254"/>
                  </a:lnTo>
                  <a:lnTo>
                    <a:pt x="424434" y="125984"/>
                  </a:lnTo>
                  <a:lnTo>
                    <a:pt x="424053" y="125349"/>
                  </a:lnTo>
                  <a:lnTo>
                    <a:pt x="423545" y="124841"/>
                  </a:lnTo>
                  <a:lnTo>
                    <a:pt x="423037" y="124587"/>
                  </a:lnTo>
                  <a:lnTo>
                    <a:pt x="422402" y="124206"/>
                  </a:lnTo>
                  <a:lnTo>
                    <a:pt x="421894" y="124079"/>
                  </a:lnTo>
                  <a:lnTo>
                    <a:pt x="393319" y="124079"/>
                  </a:lnTo>
                  <a:lnTo>
                    <a:pt x="393319" y="20066"/>
                  </a:lnTo>
                  <a:lnTo>
                    <a:pt x="388493" y="1270"/>
                  </a:lnTo>
                  <a:lnTo>
                    <a:pt x="387223" y="1016"/>
                  </a:lnTo>
                  <a:lnTo>
                    <a:pt x="380111" y="1016"/>
                  </a:lnTo>
                  <a:lnTo>
                    <a:pt x="379222" y="1143"/>
                  </a:lnTo>
                  <a:lnTo>
                    <a:pt x="378333" y="1143"/>
                  </a:lnTo>
                  <a:lnTo>
                    <a:pt x="376936" y="1397"/>
                  </a:lnTo>
                  <a:lnTo>
                    <a:pt x="376301" y="1651"/>
                  </a:lnTo>
                  <a:lnTo>
                    <a:pt x="375793" y="1778"/>
                  </a:lnTo>
                  <a:lnTo>
                    <a:pt x="375031" y="2032"/>
                  </a:lnTo>
                  <a:lnTo>
                    <a:pt x="374650" y="2286"/>
                  </a:lnTo>
                  <a:lnTo>
                    <a:pt x="339090" y="22479"/>
                  </a:lnTo>
                  <a:lnTo>
                    <a:pt x="335661" y="28194"/>
                  </a:lnTo>
                  <a:lnTo>
                    <a:pt x="335661" y="33274"/>
                  </a:lnTo>
                  <a:lnTo>
                    <a:pt x="338328" y="37338"/>
                  </a:lnTo>
                  <a:lnTo>
                    <a:pt x="339217" y="37084"/>
                  </a:lnTo>
                  <a:lnTo>
                    <a:pt x="340106" y="36957"/>
                  </a:lnTo>
                  <a:lnTo>
                    <a:pt x="341376" y="36576"/>
                  </a:lnTo>
                  <a:lnTo>
                    <a:pt x="342900" y="35814"/>
                  </a:lnTo>
                  <a:lnTo>
                    <a:pt x="372745" y="20066"/>
                  </a:lnTo>
                  <a:lnTo>
                    <a:pt x="372745" y="124079"/>
                  </a:lnTo>
                  <a:lnTo>
                    <a:pt x="339852" y="124079"/>
                  </a:lnTo>
                  <a:lnTo>
                    <a:pt x="339344" y="124206"/>
                  </a:lnTo>
                  <a:lnTo>
                    <a:pt x="338836" y="124587"/>
                  </a:lnTo>
                  <a:lnTo>
                    <a:pt x="338201" y="124841"/>
                  </a:lnTo>
                  <a:lnTo>
                    <a:pt x="337820" y="125349"/>
                  </a:lnTo>
                  <a:lnTo>
                    <a:pt x="337439" y="125984"/>
                  </a:lnTo>
                  <a:lnTo>
                    <a:pt x="337058" y="126492"/>
                  </a:lnTo>
                  <a:lnTo>
                    <a:pt x="336804" y="127254"/>
                  </a:lnTo>
                  <a:lnTo>
                    <a:pt x="336550" y="128270"/>
                  </a:lnTo>
                  <a:lnTo>
                    <a:pt x="336296" y="129159"/>
                  </a:lnTo>
                  <a:lnTo>
                    <a:pt x="336296" y="133985"/>
                  </a:lnTo>
                  <a:lnTo>
                    <a:pt x="336804" y="135763"/>
                  </a:lnTo>
                  <a:lnTo>
                    <a:pt x="339979" y="138684"/>
                  </a:lnTo>
                  <a:lnTo>
                    <a:pt x="421767" y="138684"/>
                  </a:lnTo>
                  <a:lnTo>
                    <a:pt x="425450" y="133985"/>
                  </a:lnTo>
                  <a:lnTo>
                    <a:pt x="425450" y="129159"/>
                  </a:lnTo>
                  <a:close/>
                </a:path>
                <a:path w="549275" h="140970">
                  <a:moveTo>
                    <a:pt x="548894" y="129159"/>
                  </a:moveTo>
                  <a:lnTo>
                    <a:pt x="548640" y="128270"/>
                  </a:lnTo>
                  <a:lnTo>
                    <a:pt x="548513" y="127254"/>
                  </a:lnTo>
                  <a:lnTo>
                    <a:pt x="547878" y="125984"/>
                  </a:lnTo>
                  <a:lnTo>
                    <a:pt x="547497" y="125349"/>
                  </a:lnTo>
                  <a:lnTo>
                    <a:pt x="546989" y="124841"/>
                  </a:lnTo>
                  <a:lnTo>
                    <a:pt x="546481" y="124587"/>
                  </a:lnTo>
                  <a:lnTo>
                    <a:pt x="545846" y="124206"/>
                  </a:lnTo>
                  <a:lnTo>
                    <a:pt x="545338" y="124079"/>
                  </a:lnTo>
                  <a:lnTo>
                    <a:pt x="516763" y="124079"/>
                  </a:lnTo>
                  <a:lnTo>
                    <a:pt x="516763" y="20066"/>
                  </a:lnTo>
                  <a:lnTo>
                    <a:pt x="511937" y="1270"/>
                  </a:lnTo>
                  <a:lnTo>
                    <a:pt x="510667" y="1016"/>
                  </a:lnTo>
                  <a:lnTo>
                    <a:pt x="503555" y="1016"/>
                  </a:lnTo>
                  <a:lnTo>
                    <a:pt x="502666" y="1143"/>
                  </a:lnTo>
                  <a:lnTo>
                    <a:pt x="501777" y="1143"/>
                  </a:lnTo>
                  <a:lnTo>
                    <a:pt x="500380" y="1397"/>
                  </a:lnTo>
                  <a:lnTo>
                    <a:pt x="499745" y="1651"/>
                  </a:lnTo>
                  <a:lnTo>
                    <a:pt x="499237" y="1778"/>
                  </a:lnTo>
                  <a:lnTo>
                    <a:pt x="498475" y="2032"/>
                  </a:lnTo>
                  <a:lnTo>
                    <a:pt x="498094" y="2286"/>
                  </a:lnTo>
                  <a:lnTo>
                    <a:pt x="462534" y="22479"/>
                  </a:lnTo>
                  <a:lnTo>
                    <a:pt x="459105" y="28194"/>
                  </a:lnTo>
                  <a:lnTo>
                    <a:pt x="459105" y="33274"/>
                  </a:lnTo>
                  <a:lnTo>
                    <a:pt x="461772" y="37338"/>
                  </a:lnTo>
                  <a:lnTo>
                    <a:pt x="462661" y="37084"/>
                  </a:lnTo>
                  <a:lnTo>
                    <a:pt x="463550" y="36957"/>
                  </a:lnTo>
                  <a:lnTo>
                    <a:pt x="464820" y="36576"/>
                  </a:lnTo>
                  <a:lnTo>
                    <a:pt x="466344" y="35814"/>
                  </a:lnTo>
                  <a:lnTo>
                    <a:pt x="496189" y="20066"/>
                  </a:lnTo>
                  <a:lnTo>
                    <a:pt x="496189" y="124079"/>
                  </a:lnTo>
                  <a:lnTo>
                    <a:pt x="463296" y="124079"/>
                  </a:lnTo>
                  <a:lnTo>
                    <a:pt x="462788" y="124206"/>
                  </a:lnTo>
                  <a:lnTo>
                    <a:pt x="462280" y="124587"/>
                  </a:lnTo>
                  <a:lnTo>
                    <a:pt x="461645" y="124841"/>
                  </a:lnTo>
                  <a:lnTo>
                    <a:pt x="461264" y="125349"/>
                  </a:lnTo>
                  <a:lnTo>
                    <a:pt x="460883" y="125984"/>
                  </a:lnTo>
                  <a:lnTo>
                    <a:pt x="460502" y="126492"/>
                  </a:lnTo>
                  <a:lnTo>
                    <a:pt x="460248" y="127254"/>
                  </a:lnTo>
                  <a:lnTo>
                    <a:pt x="459994" y="128270"/>
                  </a:lnTo>
                  <a:lnTo>
                    <a:pt x="459740" y="129159"/>
                  </a:lnTo>
                  <a:lnTo>
                    <a:pt x="459613" y="130175"/>
                  </a:lnTo>
                  <a:lnTo>
                    <a:pt x="459613" y="132842"/>
                  </a:lnTo>
                  <a:lnTo>
                    <a:pt x="463423" y="138684"/>
                  </a:lnTo>
                  <a:lnTo>
                    <a:pt x="545211" y="138684"/>
                  </a:lnTo>
                  <a:lnTo>
                    <a:pt x="548894" y="133985"/>
                  </a:lnTo>
                  <a:lnTo>
                    <a:pt x="548894" y="129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9279128" y="5885179"/>
            <a:ext cx="89916" cy="1375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69501" y="5884164"/>
            <a:ext cx="400050" cy="1407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9970007" y="5884164"/>
            <a:ext cx="548640" cy="140970"/>
            <a:chOff x="9970007" y="5884164"/>
            <a:chExt cx="548640" cy="140970"/>
          </a:xfrm>
        </p:grpSpPr>
        <p:sp>
          <p:nvSpPr>
            <p:cNvPr id="51" name="object 51"/>
            <p:cNvSpPr/>
            <p:nvPr/>
          </p:nvSpPr>
          <p:spPr>
            <a:xfrm>
              <a:off x="9970007" y="5884164"/>
              <a:ext cx="469646" cy="1407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59846" y="5962269"/>
              <a:ext cx="58419" cy="14604"/>
            </a:xfrm>
            <a:custGeom>
              <a:avLst/>
              <a:gdLst/>
              <a:ahLst/>
              <a:cxnLst/>
              <a:rect l="l" t="t" r="r" b="b"/>
              <a:pathLst>
                <a:path w="58420" h="14604">
                  <a:moveTo>
                    <a:pt x="55372" y="126"/>
                  </a:moveTo>
                  <a:lnTo>
                    <a:pt x="2794" y="0"/>
                  </a:lnTo>
                  <a:lnTo>
                    <a:pt x="1777" y="507"/>
                  </a:lnTo>
                  <a:lnTo>
                    <a:pt x="380" y="2666"/>
                  </a:lnTo>
                  <a:lnTo>
                    <a:pt x="0" y="4571"/>
                  </a:lnTo>
                  <a:lnTo>
                    <a:pt x="0" y="9905"/>
                  </a:lnTo>
                  <a:lnTo>
                    <a:pt x="380" y="11810"/>
                  </a:lnTo>
                  <a:lnTo>
                    <a:pt x="1777" y="13969"/>
                  </a:lnTo>
                  <a:lnTo>
                    <a:pt x="2794" y="14477"/>
                  </a:lnTo>
                  <a:lnTo>
                    <a:pt x="55499" y="14477"/>
                  </a:lnTo>
                  <a:lnTo>
                    <a:pt x="56642" y="13969"/>
                  </a:lnTo>
                  <a:lnTo>
                    <a:pt x="58038" y="11810"/>
                  </a:lnTo>
                  <a:lnTo>
                    <a:pt x="58420" y="9905"/>
                  </a:lnTo>
                  <a:lnTo>
                    <a:pt x="58420" y="5841"/>
                  </a:lnTo>
                  <a:lnTo>
                    <a:pt x="57657" y="2158"/>
                  </a:lnTo>
                  <a:lnTo>
                    <a:pt x="56387" y="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7174610" y="6179820"/>
            <a:ext cx="454660" cy="1407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40263" y="5443473"/>
            <a:ext cx="739647" cy="13931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560556" y="5442965"/>
            <a:ext cx="603630" cy="13982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43689" y="5448934"/>
            <a:ext cx="372490" cy="13550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695681" y="5442330"/>
            <a:ext cx="534797" cy="14046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30992" y="5726938"/>
            <a:ext cx="949071" cy="13322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63375" y="5720334"/>
            <a:ext cx="438784" cy="140335"/>
          </a:xfrm>
          <a:custGeom>
            <a:avLst/>
            <a:gdLst/>
            <a:ahLst/>
            <a:cxnLst/>
            <a:rect l="l" t="t" r="r" b="b"/>
            <a:pathLst>
              <a:path w="438784" h="140335">
                <a:moveTo>
                  <a:pt x="12319" y="43306"/>
                </a:moveTo>
                <a:lnTo>
                  <a:pt x="5715" y="43306"/>
                </a:lnTo>
                <a:lnTo>
                  <a:pt x="4572" y="43433"/>
                </a:lnTo>
                <a:lnTo>
                  <a:pt x="3428" y="43433"/>
                </a:lnTo>
                <a:lnTo>
                  <a:pt x="0" y="47243"/>
                </a:lnTo>
                <a:lnTo>
                  <a:pt x="253" y="48513"/>
                </a:lnTo>
                <a:lnTo>
                  <a:pt x="507" y="49402"/>
                </a:lnTo>
                <a:lnTo>
                  <a:pt x="889" y="50291"/>
                </a:lnTo>
                <a:lnTo>
                  <a:pt x="29082" y="135000"/>
                </a:lnTo>
                <a:lnTo>
                  <a:pt x="29209" y="135636"/>
                </a:lnTo>
                <a:lnTo>
                  <a:pt x="30352" y="137160"/>
                </a:lnTo>
                <a:lnTo>
                  <a:pt x="31115" y="137413"/>
                </a:lnTo>
                <a:lnTo>
                  <a:pt x="32003" y="137667"/>
                </a:lnTo>
                <a:lnTo>
                  <a:pt x="32893" y="138049"/>
                </a:lnTo>
                <a:lnTo>
                  <a:pt x="34035" y="138175"/>
                </a:lnTo>
                <a:lnTo>
                  <a:pt x="36829" y="138429"/>
                </a:lnTo>
                <a:lnTo>
                  <a:pt x="38607" y="138556"/>
                </a:lnTo>
                <a:lnTo>
                  <a:pt x="42925" y="138556"/>
                </a:lnTo>
                <a:lnTo>
                  <a:pt x="44703" y="138429"/>
                </a:lnTo>
                <a:lnTo>
                  <a:pt x="46227" y="138429"/>
                </a:lnTo>
                <a:lnTo>
                  <a:pt x="52831" y="135000"/>
                </a:lnTo>
                <a:lnTo>
                  <a:pt x="56967" y="120776"/>
                </a:lnTo>
                <a:lnTo>
                  <a:pt x="41909" y="120776"/>
                </a:lnTo>
                <a:lnTo>
                  <a:pt x="41655" y="119887"/>
                </a:lnTo>
                <a:lnTo>
                  <a:pt x="18415" y="46481"/>
                </a:lnTo>
                <a:lnTo>
                  <a:pt x="18288" y="45846"/>
                </a:lnTo>
                <a:lnTo>
                  <a:pt x="18033" y="45338"/>
                </a:lnTo>
                <a:lnTo>
                  <a:pt x="17652" y="44957"/>
                </a:lnTo>
                <a:lnTo>
                  <a:pt x="17399" y="44450"/>
                </a:lnTo>
                <a:lnTo>
                  <a:pt x="16891" y="44195"/>
                </a:lnTo>
                <a:lnTo>
                  <a:pt x="15621" y="43687"/>
                </a:lnTo>
                <a:lnTo>
                  <a:pt x="14731" y="43561"/>
                </a:lnTo>
                <a:lnTo>
                  <a:pt x="12319" y="43306"/>
                </a:lnTo>
                <a:close/>
              </a:path>
              <a:path w="438784" h="140335">
                <a:moveTo>
                  <a:pt x="88532" y="69468"/>
                </a:moveTo>
                <a:lnTo>
                  <a:pt x="71754" y="69468"/>
                </a:lnTo>
                <a:lnTo>
                  <a:pt x="72008" y="70357"/>
                </a:lnTo>
                <a:lnTo>
                  <a:pt x="92201" y="135000"/>
                </a:lnTo>
                <a:lnTo>
                  <a:pt x="92455" y="135636"/>
                </a:lnTo>
                <a:lnTo>
                  <a:pt x="92709" y="136143"/>
                </a:lnTo>
                <a:lnTo>
                  <a:pt x="93218" y="136651"/>
                </a:lnTo>
                <a:lnTo>
                  <a:pt x="93599" y="137160"/>
                </a:lnTo>
                <a:lnTo>
                  <a:pt x="94233" y="137413"/>
                </a:lnTo>
                <a:lnTo>
                  <a:pt x="95123" y="137667"/>
                </a:lnTo>
                <a:lnTo>
                  <a:pt x="96011" y="138049"/>
                </a:lnTo>
                <a:lnTo>
                  <a:pt x="97154" y="138175"/>
                </a:lnTo>
                <a:lnTo>
                  <a:pt x="100202" y="138429"/>
                </a:lnTo>
                <a:lnTo>
                  <a:pt x="102107" y="138556"/>
                </a:lnTo>
                <a:lnTo>
                  <a:pt x="106425" y="138556"/>
                </a:lnTo>
                <a:lnTo>
                  <a:pt x="108203" y="138429"/>
                </a:lnTo>
                <a:lnTo>
                  <a:pt x="109600" y="138429"/>
                </a:lnTo>
                <a:lnTo>
                  <a:pt x="120706" y="120776"/>
                </a:lnTo>
                <a:lnTo>
                  <a:pt x="104521" y="120776"/>
                </a:lnTo>
                <a:lnTo>
                  <a:pt x="104267" y="119887"/>
                </a:lnTo>
                <a:lnTo>
                  <a:pt x="88532" y="69468"/>
                </a:lnTo>
                <a:close/>
              </a:path>
              <a:path w="438784" h="140335">
                <a:moveTo>
                  <a:pt x="75565" y="43306"/>
                </a:moveTo>
                <a:lnTo>
                  <a:pt x="69215" y="43306"/>
                </a:lnTo>
                <a:lnTo>
                  <a:pt x="66928" y="43561"/>
                </a:lnTo>
                <a:lnTo>
                  <a:pt x="66167" y="43687"/>
                </a:lnTo>
                <a:lnTo>
                  <a:pt x="65531" y="43941"/>
                </a:lnTo>
                <a:lnTo>
                  <a:pt x="64770" y="44195"/>
                </a:lnTo>
                <a:lnTo>
                  <a:pt x="64389" y="44450"/>
                </a:lnTo>
                <a:lnTo>
                  <a:pt x="63753" y="45338"/>
                </a:lnTo>
                <a:lnTo>
                  <a:pt x="63500" y="45846"/>
                </a:lnTo>
                <a:lnTo>
                  <a:pt x="63373" y="46481"/>
                </a:lnTo>
                <a:lnTo>
                  <a:pt x="42036" y="119887"/>
                </a:lnTo>
                <a:lnTo>
                  <a:pt x="41909" y="120776"/>
                </a:lnTo>
                <a:lnTo>
                  <a:pt x="56967" y="120776"/>
                </a:lnTo>
                <a:lnTo>
                  <a:pt x="71627" y="70357"/>
                </a:lnTo>
                <a:lnTo>
                  <a:pt x="71754" y="69468"/>
                </a:lnTo>
                <a:lnTo>
                  <a:pt x="88532" y="69468"/>
                </a:lnTo>
                <a:lnTo>
                  <a:pt x="81279" y="46227"/>
                </a:lnTo>
                <a:lnTo>
                  <a:pt x="81152" y="45719"/>
                </a:lnTo>
                <a:lnTo>
                  <a:pt x="80899" y="45338"/>
                </a:lnTo>
                <a:lnTo>
                  <a:pt x="77724" y="43561"/>
                </a:lnTo>
                <a:lnTo>
                  <a:pt x="75565" y="43306"/>
                </a:lnTo>
                <a:close/>
              </a:path>
              <a:path w="438784" h="140335">
                <a:moveTo>
                  <a:pt x="140080" y="43306"/>
                </a:moveTo>
                <a:lnTo>
                  <a:pt x="133603" y="43306"/>
                </a:lnTo>
                <a:lnTo>
                  <a:pt x="130301" y="43687"/>
                </a:lnTo>
                <a:lnTo>
                  <a:pt x="127507" y="46481"/>
                </a:lnTo>
                <a:lnTo>
                  <a:pt x="104648" y="119887"/>
                </a:lnTo>
                <a:lnTo>
                  <a:pt x="104521" y="120776"/>
                </a:lnTo>
                <a:lnTo>
                  <a:pt x="120706" y="120776"/>
                </a:lnTo>
                <a:lnTo>
                  <a:pt x="144272" y="50291"/>
                </a:lnTo>
                <a:lnTo>
                  <a:pt x="144652" y="49402"/>
                </a:lnTo>
                <a:lnTo>
                  <a:pt x="144906" y="48513"/>
                </a:lnTo>
                <a:lnTo>
                  <a:pt x="145160" y="47243"/>
                </a:lnTo>
                <a:lnTo>
                  <a:pt x="145033" y="45085"/>
                </a:lnTo>
                <a:lnTo>
                  <a:pt x="144779" y="44830"/>
                </a:lnTo>
                <a:lnTo>
                  <a:pt x="144525" y="44450"/>
                </a:lnTo>
                <a:lnTo>
                  <a:pt x="144145" y="44195"/>
                </a:lnTo>
                <a:lnTo>
                  <a:pt x="143509" y="43941"/>
                </a:lnTo>
                <a:lnTo>
                  <a:pt x="143001" y="43687"/>
                </a:lnTo>
                <a:lnTo>
                  <a:pt x="142113" y="43433"/>
                </a:lnTo>
                <a:lnTo>
                  <a:pt x="141097" y="43433"/>
                </a:lnTo>
                <a:lnTo>
                  <a:pt x="140080" y="43306"/>
                </a:lnTo>
                <a:close/>
              </a:path>
              <a:path w="438784" h="140335">
                <a:moveTo>
                  <a:pt x="217804" y="41910"/>
                </a:moveTo>
                <a:lnTo>
                  <a:pt x="201802" y="41910"/>
                </a:lnTo>
                <a:lnTo>
                  <a:pt x="194564" y="43179"/>
                </a:lnTo>
                <a:lnTo>
                  <a:pt x="161925" y="77724"/>
                </a:lnTo>
                <a:lnTo>
                  <a:pt x="160908" y="84454"/>
                </a:lnTo>
                <a:lnTo>
                  <a:pt x="161026" y="100075"/>
                </a:lnTo>
                <a:lnTo>
                  <a:pt x="181355" y="134365"/>
                </a:lnTo>
                <a:lnTo>
                  <a:pt x="200025" y="139826"/>
                </a:lnTo>
                <a:lnTo>
                  <a:pt x="216026" y="139826"/>
                </a:lnTo>
                <a:lnTo>
                  <a:pt x="244496" y="125983"/>
                </a:lnTo>
                <a:lnTo>
                  <a:pt x="203073" y="125983"/>
                </a:lnTo>
                <a:lnTo>
                  <a:pt x="198374" y="125094"/>
                </a:lnTo>
                <a:lnTo>
                  <a:pt x="179249" y="96138"/>
                </a:lnTo>
                <a:lnTo>
                  <a:pt x="179309" y="84454"/>
                </a:lnTo>
                <a:lnTo>
                  <a:pt x="179704" y="80899"/>
                </a:lnTo>
                <a:lnTo>
                  <a:pt x="180975" y="76580"/>
                </a:lnTo>
                <a:lnTo>
                  <a:pt x="182118" y="72262"/>
                </a:lnTo>
                <a:lnTo>
                  <a:pt x="183896" y="68579"/>
                </a:lnTo>
                <a:lnTo>
                  <a:pt x="186435" y="65404"/>
                </a:lnTo>
                <a:lnTo>
                  <a:pt x="188849" y="62229"/>
                </a:lnTo>
                <a:lnTo>
                  <a:pt x="191897" y="59816"/>
                </a:lnTo>
                <a:lnTo>
                  <a:pt x="195706" y="58165"/>
                </a:lnTo>
                <a:lnTo>
                  <a:pt x="199517" y="56387"/>
                </a:lnTo>
                <a:lnTo>
                  <a:pt x="203961" y="55625"/>
                </a:lnTo>
                <a:lnTo>
                  <a:pt x="246194" y="55625"/>
                </a:lnTo>
                <a:lnTo>
                  <a:pt x="241426" y="50545"/>
                </a:lnTo>
                <a:lnTo>
                  <a:pt x="236474" y="47370"/>
                </a:lnTo>
                <a:lnTo>
                  <a:pt x="224790" y="43052"/>
                </a:lnTo>
                <a:lnTo>
                  <a:pt x="217804" y="41910"/>
                </a:lnTo>
                <a:close/>
              </a:path>
              <a:path w="438784" h="140335">
                <a:moveTo>
                  <a:pt x="246194" y="55625"/>
                </a:moveTo>
                <a:lnTo>
                  <a:pt x="214883" y="55625"/>
                </a:lnTo>
                <a:lnTo>
                  <a:pt x="219709" y="56514"/>
                </a:lnTo>
                <a:lnTo>
                  <a:pt x="227329" y="60325"/>
                </a:lnTo>
                <a:lnTo>
                  <a:pt x="238650" y="97154"/>
                </a:lnTo>
                <a:lnTo>
                  <a:pt x="238251" y="100837"/>
                </a:lnTo>
                <a:lnTo>
                  <a:pt x="235966" y="109474"/>
                </a:lnTo>
                <a:lnTo>
                  <a:pt x="234060" y="113156"/>
                </a:lnTo>
                <a:lnTo>
                  <a:pt x="231648" y="116204"/>
                </a:lnTo>
                <a:lnTo>
                  <a:pt x="229234" y="119379"/>
                </a:lnTo>
                <a:lnTo>
                  <a:pt x="226059" y="121792"/>
                </a:lnTo>
                <a:lnTo>
                  <a:pt x="222250" y="123443"/>
                </a:lnTo>
                <a:lnTo>
                  <a:pt x="218440" y="125221"/>
                </a:lnTo>
                <a:lnTo>
                  <a:pt x="213995" y="125983"/>
                </a:lnTo>
                <a:lnTo>
                  <a:pt x="244496" y="125983"/>
                </a:lnTo>
                <a:lnTo>
                  <a:pt x="248793" y="121285"/>
                </a:lnTo>
                <a:lnTo>
                  <a:pt x="251968" y="116077"/>
                </a:lnTo>
                <a:lnTo>
                  <a:pt x="256031" y="103886"/>
                </a:lnTo>
                <a:lnTo>
                  <a:pt x="257048" y="97154"/>
                </a:lnTo>
                <a:lnTo>
                  <a:pt x="256945" y="81661"/>
                </a:lnTo>
                <a:lnTo>
                  <a:pt x="256158" y="75818"/>
                </a:lnTo>
                <a:lnTo>
                  <a:pt x="254126" y="69850"/>
                </a:lnTo>
                <a:lnTo>
                  <a:pt x="252222" y="63880"/>
                </a:lnTo>
                <a:lnTo>
                  <a:pt x="249174" y="58800"/>
                </a:lnTo>
                <a:lnTo>
                  <a:pt x="246194" y="55625"/>
                </a:lnTo>
                <a:close/>
              </a:path>
              <a:path w="438784" h="140335">
                <a:moveTo>
                  <a:pt x="294258" y="43306"/>
                </a:moveTo>
                <a:lnTo>
                  <a:pt x="288544" y="43306"/>
                </a:lnTo>
                <a:lnTo>
                  <a:pt x="285623" y="43687"/>
                </a:lnTo>
                <a:lnTo>
                  <a:pt x="284988" y="44068"/>
                </a:lnTo>
                <a:lnTo>
                  <a:pt x="284352" y="44323"/>
                </a:lnTo>
                <a:lnTo>
                  <a:pt x="283972" y="44703"/>
                </a:lnTo>
                <a:lnTo>
                  <a:pt x="283718" y="45085"/>
                </a:lnTo>
                <a:lnTo>
                  <a:pt x="283591" y="136398"/>
                </a:lnTo>
                <a:lnTo>
                  <a:pt x="284099" y="137160"/>
                </a:lnTo>
                <a:lnTo>
                  <a:pt x="284479" y="137413"/>
                </a:lnTo>
                <a:lnTo>
                  <a:pt x="285242" y="137667"/>
                </a:lnTo>
                <a:lnTo>
                  <a:pt x="285876" y="138049"/>
                </a:lnTo>
                <a:lnTo>
                  <a:pt x="286766" y="138175"/>
                </a:lnTo>
                <a:lnTo>
                  <a:pt x="290449" y="138556"/>
                </a:lnTo>
                <a:lnTo>
                  <a:pt x="294004" y="138556"/>
                </a:lnTo>
                <a:lnTo>
                  <a:pt x="295401" y="138429"/>
                </a:lnTo>
                <a:lnTo>
                  <a:pt x="297688" y="138175"/>
                </a:lnTo>
                <a:lnTo>
                  <a:pt x="298576" y="138049"/>
                </a:lnTo>
                <a:lnTo>
                  <a:pt x="299211" y="137667"/>
                </a:lnTo>
                <a:lnTo>
                  <a:pt x="299847" y="137413"/>
                </a:lnTo>
                <a:lnTo>
                  <a:pt x="300354" y="137160"/>
                </a:lnTo>
                <a:lnTo>
                  <a:pt x="300608" y="136778"/>
                </a:lnTo>
                <a:lnTo>
                  <a:pt x="300990" y="136398"/>
                </a:lnTo>
                <a:lnTo>
                  <a:pt x="301117" y="76835"/>
                </a:lnTo>
                <a:lnTo>
                  <a:pt x="303529" y="73278"/>
                </a:lnTo>
                <a:lnTo>
                  <a:pt x="305816" y="70103"/>
                </a:lnTo>
                <a:lnTo>
                  <a:pt x="307975" y="67690"/>
                </a:lnTo>
                <a:lnTo>
                  <a:pt x="310006" y="65150"/>
                </a:lnTo>
                <a:lnTo>
                  <a:pt x="311911" y="63118"/>
                </a:lnTo>
                <a:lnTo>
                  <a:pt x="315722" y="60070"/>
                </a:lnTo>
                <a:lnTo>
                  <a:pt x="317055" y="59308"/>
                </a:lnTo>
                <a:lnTo>
                  <a:pt x="299339" y="59308"/>
                </a:lnTo>
                <a:lnTo>
                  <a:pt x="299243" y="45465"/>
                </a:lnTo>
                <a:lnTo>
                  <a:pt x="298957" y="45085"/>
                </a:lnTo>
                <a:lnTo>
                  <a:pt x="298703" y="44703"/>
                </a:lnTo>
                <a:lnTo>
                  <a:pt x="298323" y="44323"/>
                </a:lnTo>
                <a:lnTo>
                  <a:pt x="297815" y="44068"/>
                </a:lnTo>
                <a:lnTo>
                  <a:pt x="297179" y="43687"/>
                </a:lnTo>
                <a:lnTo>
                  <a:pt x="296418" y="43561"/>
                </a:lnTo>
                <a:lnTo>
                  <a:pt x="294258" y="43306"/>
                </a:lnTo>
                <a:close/>
              </a:path>
              <a:path w="438784" h="140335">
                <a:moveTo>
                  <a:pt x="339386" y="57403"/>
                </a:moveTo>
                <a:lnTo>
                  <a:pt x="326008" y="57403"/>
                </a:lnTo>
                <a:lnTo>
                  <a:pt x="327405" y="57530"/>
                </a:lnTo>
                <a:lnTo>
                  <a:pt x="329946" y="58038"/>
                </a:lnTo>
                <a:lnTo>
                  <a:pt x="331089" y="58292"/>
                </a:lnTo>
                <a:lnTo>
                  <a:pt x="332104" y="58546"/>
                </a:lnTo>
                <a:lnTo>
                  <a:pt x="333121" y="58927"/>
                </a:lnTo>
                <a:lnTo>
                  <a:pt x="334136" y="59181"/>
                </a:lnTo>
                <a:lnTo>
                  <a:pt x="334899" y="59436"/>
                </a:lnTo>
                <a:lnTo>
                  <a:pt x="335660" y="59816"/>
                </a:lnTo>
                <a:lnTo>
                  <a:pt x="336423" y="59943"/>
                </a:lnTo>
                <a:lnTo>
                  <a:pt x="337566" y="59943"/>
                </a:lnTo>
                <a:lnTo>
                  <a:pt x="337947" y="59816"/>
                </a:lnTo>
                <a:lnTo>
                  <a:pt x="338963" y="58800"/>
                </a:lnTo>
                <a:lnTo>
                  <a:pt x="339090" y="58165"/>
                </a:lnTo>
                <a:lnTo>
                  <a:pt x="339344" y="57657"/>
                </a:lnTo>
                <a:lnTo>
                  <a:pt x="339386" y="57403"/>
                </a:lnTo>
                <a:close/>
              </a:path>
              <a:path w="438784" h="140335">
                <a:moveTo>
                  <a:pt x="327659" y="41910"/>
                </a:moveTo>
                <a:lnTo>
                  <a:pt x="323596" y="41910"/>
                </a:lnTo>
                <a:lnTo>
                  <a:pt x="321564" y="42163"/>
                </a:lnTo>
                <a:lnTo>
                  <a:pt x="306831" y="50673"/>
                </a:lnTo>
                <a:lnTo>
                  <a:pt x="304419" y="52831"/>
                </a:lnTo>
                <a:lnTo>
                  <a:pt x="301910" y="55879"/>
                </a:lnTo>
                <a:lnTo>
                  <a:pt x="299339" y="59308"/>
                </a:lnTo>
                <a:lnTo>
                  <a:pt x="317055" y="59308"/>
                </a:lnTo>
                <a:lnTo>
                  <a:pt x="317500" y="59054"/>
                </a:lnTo>
                <a:lnTo>
                  <a:pt x="319277" y="58292"/>
                </a:lnTo>
                <a:lnTo>
                  <a:pt x="320928" y="57657"/>
                </a:lnTo>
                <a:lnTo>
                  <a:pt x="322706" y="57403"/>
                </a:lnTo>
                <a:lnTo>
                  <a:pt x="339386" y="57403"/>
                </a:lnTo>
                <a:lnTo>
                  <a:pt x="339471" y="56895"/>
                </a:lnTo>
                <a:lnTo>
                  <a:pt x="339344" y="46100"/>
                </a:lnTo>
                <a:lnTo>
                  <a:pt x="339217" y="45719"/>
                </a:lnTo>
                <a:lnTo>
                  <a:pt x="338963" y="45465"/>
                </a:lnTo>
                <a:lnTo>
                  <a:pt x="338835" y="45085"/>
                </a:lnTo>
                <a:lnTo>
                  <a:pt x="338200" y="44450"/>
                </a:lnTo>
                <a:lnTo>
                  <a:pt x="337693" y="44195"/>
                </a:lnTo>
                <a:lnTo>
                  <a:pt x="337057" y="43814"/>
                </a:lnTo>
                <a:lnTo>
                  <a:pt x="335915" y="43561"/>
                </a:lnTo>
                <a:lnTo>
                  <a:pt x="334899" y="43179"/>
                </a:lnTo>
                <a:lnTo>
                  <a:pt x="333755" y="42925"/>
                </a:lnTo>
                <a:lnTo>
                  <a:pt x="332485" y="42671"/>
                </a:lnTo>
                <a:lnTo>
                  <a:pt x="331216" y="42290"/>
                </a:lnTo>
                <a:lnTo>
                  <a:pt x="327659" y="41910"/>
                </a:lnTo>
                <a:close/>
              </a:path>
              <a:path w="438784" h="140335">
                <a:moveTo>
                  <a:pt x="370204" y="0"/>
                </a:moveTo>
                <a:lnTo>
                  <a:pt x="366649" y="0"/>
                </a:lnTo>
                <a:lnTo>
                  <a:pt x="365251" y="126"/>
                </a:lnTo>
                <a:lnTo>
                  <a:pt x="362966" y="380"/>
                </a:lnTo>
                <a:lnTo>
                  <a:pt x="362076" y="635"/>
                </a:lnTo>
                <a:lnTo>
                  <a:pt x="361442" y="888"/>
                </a:lnTo>
                <a:lnTo>
                  <a:pt x="360679" y="1142"/>
                </a:lnTo>
                <a:lnTo>
                  <a:pt x="360299" y="1396"/>
                </a:lnTo>
                <a:lnTo>
                  <a:pt x="360045" y="1777"/>
                </a:lnTo>
                <a:lnTo>
                  <a:pt x="359791" y="2286"/>
                </a:lnTo>
                <a:lnTo>
                  <a:pt x="359791" y="136398"/>
                </a:lnTo>
                <a:lnTo>
                  <a:pt x="360299" y="137160"/>
                </a:lnTo>
                <a:lnTo>
                  <a:pt x="360679" y="137413"/>
                </a:lnTo>
                <a:lnTo>
                  <a:pt x="361442" y="137667"/>
                </a:lnTo>
                <a:lnTo>
                  <a:pt x="362076" y="138049"/>
                </a:lnTo>
                <a:lnTo>
                  <a:pt x="362966" y="138175"/>
                </a:lnTo>
                <a:lnTo>
                  <a:pt x="366649" y="138556"/>
                </a:lnTo>
                <a:lnTo>
                  <a:pt x="370204" y="138556"/>
                </a:lnTo>
                <a:lnTo>
                  <a:pt x="371601" y="138429"/>
                </a:lnTo>
                <a:lnTo>
                  <a:pt x="373888" y="138175"/>
                </a:lnTo>
                <a:lnTo>
                  <a:pt x="374776" y="138049"/>
                </a:lnTo>
                <a:lnTo>
                  <a:pt x="375411" y="137667"/>
                </a:lnTo>
                <a:lnTo>
                  <a:pt x="376047" y="137413"/>
                </a:lnTo>
                <a:lnTo>
                  <a:pt x="376554" y="137160"/>
                </a:lnTo>
                <a:lnTo>
                  <a:pt x="376808" y="136778"/>
                </a:lnTo>
                <a:lnTo>
                  <a:pt x="377190" y="136398"/>
                </a:lnTo>
                <a:lnTo>
                  <a:pt x="377317" y="86105"/>
                </a:lnTo>
                <a:lnTo>
                  <a:pt x="398890" y="86105"/>
                </a:lnTo>
                <a:lnTo>
                  <a:pt x="396981" y="83819"/>
                </a:lnTo>
                <a:lnTo>
                  <a:pt x="377317" y="83819"/>
                </a:lnTo>
                <a:lnTo>
                  <a:pt x="377190" y="2286"/>
                </a:lnTo>
                <a:lnTo>
                  <a:pt x="376808" y="1777"/>
                </a:lnTo>
                <a:lnTo>
                  <a:pt x="376554" y="1396"/>
                </a:lnTo>
                <a:lnTo>
                  <a:pt x="376047" y="1142"/>
                </a:lnTo>
                <a:lnTo>
                  <a:pt x="374776" y="635"/>
                </a:lnTo>
                <a:lnTo>
                  <a:pt x="373888" y="380"/>
                </a:lnTo>
                <a:lnTo>
                  <a:pt x="370204" y="0"/>
                </a:lnTo>
                <a:close/>
              </a:path>
              <a:path w="438784" h="140335">
                <a:moveTo>
                  <a:pt x="398890" y="86105"/>
                </a:moveTo>
                <a:lnTo>
                  <a:pt x="377317" y="86105"/>
                </a:lnTo>
                <a:lnTo>
                  <a:pt x="417829" y="135381"/>
                </a:lnTo>
                <a:lnTo>
                  <a:pt x="422275" y="138049"/>
                </a:lnTo>
                <a:lnTo>
                  <a:pt x="423291" y="138302"/>
                </a:lnTo>
                <a:lnTo>
                  <a:pt x="424560" y="138429"/>
                </a:lnTo>
                <a:lnTo>
                  <a:pt x="425830" y="138429"/>
                </a:lnTo>
                <a:lnTo>
                  <a:pt x="427354" y="138556"/>
                </a:lnTo>
                <a:lnTo>
                  <a:pt x="431165" y="138556"/>
                </a:lnTo>
                <a:lnTo>
                  <a:pt x="433958" y="138302"/>
                </a:lnTo>
                <a:lnTo>
                  <a:pt x="436118" y="138049"/>
                </a:lnTo>
                <a:lnTo>
                  <a:pt x="436752" y="137667"/>
                </a:lnTo>
                <a:lnTo>
                  <a:pt x="437388" y="137413"/>
                </a:lnTo>
                <a:lnTo>
                  <a:pt x="437896" y="137160"/>
                </a:lnTo>
                <a:lnTo>
                  <a:pt x="438150" y="136778"/>
                </a:lnTo>
                <a:lnTo>
                  <a:pt x="438530" y="136398"/>
                </a:lnTo>
                <a:lnTo>
                  <a:pt x="438657" y="134746"/>
                </a:lnTo>
                <a:lnTo>
                  <a:pt x="438403" y="134112"/>
                </a:lnTo>
                <a:lnTo>
                  <a:pt x="438023" y="133476"/>
                </a:lnTo>
                <a:lnTo>
                  <a:pt x="437642" y="132714"/>
                </a:lnTo>
                <a:lnTo>
                  <a:pt x="437006" y="131825"/>
                </a:lnTo>
                <a:lnTo>
                  <a:pt x="436118" y="130682"/>
                </a:lnTo>
                <a:lnTo>
                  <a:pt x="398890" y="86105"/>
                </a:lnTo>
                <a:close/>
              </a:path>
              <a:path w="438784" h="140335">
                <a:moveTo>
                  <a:pt x="428498" y="43306"/>
                </a:moveTo>
                <a:lnTo>
                  <a:pt x="422148" y="43306"/>
                </a:lnTo>
                <a:lnTo>
                  <a:pt x="419607" y="43561"/>
                </a:lnTo>
                <a:lnTo>
                  <a:pt x="418592" y="43687"/>
                </a:lnTo>
                <a:lnTo>
                  <a:pt x="417702" y="44068"/>
                </a:lnTo>
                <a:lnTo>
                  <a:pt x="416814" y="44323"/>
                </a:lnTo>
                <a:lnTo>
                  <a:pt x="416051" y="44703"/>
                </a:lnTo>
                <a:lnTo>
                  <a:pt x="415417" y="45085"/>
                </a:lnTo>
                <a:lnTo>
                  <a:pt x="414147" y="46100"/>
                </a:lnTo>
                <a:lnTo>
                  <a:pt x="413639" y="46736"/>
                </a:lnTo>
                <a:lnTo>
                  <a:pt x="377317" y="83819"/>
                </a:lnTo>
                <a:lnTo>
                  <a:pt x="396981" y="83819"/>
                </a:lnTo>
                <a:lnTo>
                  <a:pt x="431800" y="51435"/>
                </a:lnTo>
                <a:lnTo>
                  <a:pt x="432816" y="50418"/>
                </a:lnTo>
                <a:lnTo>
                  <a:pt x="433577" y="49402"/>
                </a:lnTo>
                <a:lnTo>
                  <a:pt x="434594" y="47878"/>
                </a:lnTo>
                <a:lnTo>
                  <a:pt x="434509" y="45085"/>
                </a:lnTo>
                <a:lnTo>
                  <a:pt x="430910" y="43561"/>
                </a:lnTo>
                <a:lnTo>
                  <a:pt x="428498" y="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272391" y="5720334"/>
            <a:ext cx="464820" cy="140335"/>
          </a:xfrm>
          <a:custGeom>
            <a:avLst/>
            <a:gdLst/>
            <a:ahLst/>
            <a:cxnLst/>
            <a:rect l="l" t="t" r="r" b="b"/>
            <a:pathLst>
              <a:path w="464820" h="140335">
                <a:moveTo>
                  <a:pt x="12318" y="43306"/>
                </a:moveTo>
                <a:lnTo>
                  <a:pt x="5714" y="43306"/>
                </a:lnTo>
                <a:lnTo>
                  <a:pt x="4572" y="43433"/>
                </a:lnTo>
                <a:lnTo>
                  <a:pt x="3428" y="43433"/>
                </a:lnTo>
                <a:lnTo>
                  <a:pt x="0" y="47243"/>
                </a:lnTo>
                <a:lnTo>
                  <a:pt x="253" y="48513"/>
                </a:lnTo>
                <a:lnTo>
                  <a:pt x="507" y="49402"/>
                </a:lnTo>
                <a:lnTo>
                  <a:pt x="888" y="50291"/>
                </a:lnTo>
                <a:lnTo>
                  <a:pt x="29082" y="135000"/>
                </a:lnTo>
                <a:lnTo>
                  <a:pt x="29209" y="135636"/>
                </a:lnTo>
                <a:lnTo>
                  <a:pt x="30352" y="137160"/>
                </a:lnTo>
                <a:lnTo>
                  <a:pt x="31114" y="137413"/>
                </a:lnTo>
                <a:lnTo>
                  <a:pt x="32003" y="137667"/>
                </a:lnTo>
                <a:lnTo>
                  <a:pt x="32892" y="138049"/>
                </a:lnTo>
                <a:lnTo>
                  <a:pt x="34035" y="138175"/>
                </a:lnTo>
                <a:lnTo>
                  <a:pt x="36829" y="138429"/>
                </a:lnTo>
                <a:lnTo>
                  <a:pt x="38607" y="138556"/>
                </a:lnTo>
                <a:lnTo>
                  <a:pt x="42925" y="138556"/>
                </a:lnTo>
                <a:lnTo>
                  <a:pt x="44703" y="138429"/>
                </a:lnTo>
                <a:lnTo>
                  <a:pt x="46227" y="138429"/>
                </a:lnTo>
                <a:lnTo>
                  <a:pt x="52831" y="135000"/>
                </a:lnTo>
                <a:lnTo>
                  <a:pt x="56967" y="120776"/>
                </a:lnTo>
                <a:lnTo>
                  <a:pt x="41909" y="120776"/>
                </a:lnTo>
                <a:lnTo>
                  <a:pt x="41655" y="119887"/>
                </a:lnTo>
                <a:lnTo>
                  <a:pt x="18414" y="46481"/>
                </a:lnTo>
                <a:lnTo>
                  <a:pt x="18287" y="45846"/>
                </a:lnTo>
                <a:lnTo>
                  <a:pt x="18033" y="45338"/>
                </a:lnTo>
                <a:lnTo>
                  <a:pt x="17652" y="44957"/>
                </a:lnTo>
                <a:lnTo>
                  <a:pt x="17399" y="44450"/>
                </a:lnTo>
                <a:lnTo>
                  <a:pt x="16890" y="44195"/>
                </a:lnTo>
                <a:lnTo>
                  <a:pt x="15620" y="43687"/>
                </a:lnTo>
                <a:lnTo>
                  <a:pt x="14731" y="43561"/>
                </a:lnTo>
                <a:lnTo>
                  <a:pt x="12318" y="43306"/>
                </a:lnTo>
                <a:close/>
              </a:path>
              <a:path w="464820" h="140335">
                <a:moveTo>
                  <a:pt x="88532" y="69468"/>
                </a:moveTo>
                <a:lnTo>
                  <a:pt x="71754" y="69468"/>
                </a:lnTo>
                <a:lnTo>
                  <a:pt x="72008" y="70357"/>
                </a:lnTo>
                <a:lnTo>
                  <a:pt x="92201" y="135000"/>
                </a:lnTo>
                <a:lnTo>
                  <a:pt x="92455" y="135636"/>
                </a:lnTo>
                <a:lnTo>
                  <a:pt x="92709" y="136143"/>
                </a:lnTo>
                <a:lnTo>
                  <a:pt x="93217" y="136651"/>
                </a:lnTo>
                <a:lnTo>
                  <a:pt x="93599" y="137160"/>
                </a:lnTo>
                <a:lnTo>
                  <a:pt x="94233" y="137413"/>
                </a:lnTo>
                <a:lnTo>
                  <a:pt x="95123" y="137667"/>
                </a:lnTo>
                <a:lnTo>
                  <a:pt x="96011" y="138049"/>
                </a:lnTo>
                <a:lnTo>
                  <a:pt x="97154" y="138175"/>
                </a:lnTo>
                <a:lnTo>
                  <a:pt x="100202" y="138429"/>
                </a:lnTo>
                <a:lnTo>
                  <a:pt x="102107" y="138556"/>
                </a:lnTo>
                <a:lnTo>
                  <a:pt x="106425" y="138556"/>
                </a:lnTo>
                <a:lnTo>
                  <a:pt x="108203" y="138429"/>
                </a:lnTo>
                <a:lnTo>
                  <a:pt x="109600" y="138429"/>
                </a:lnTo>
                <a:lnTo>
                  <a:pt x="120706" y="120776"/>
                </a:lnTo>
                <a:lnTo>
                  <a:pt x="104520" y="120776"/>
                </a:lnTo>
                <a:lnTo>
                  <a:pt x="104266" y="119887"/>
                </a:lnTo>
                <a:lnTo>
                  <a:pt x="88532" y="69468"/>
                </a:lnTo>
                <a:close/>
              </a:path>
              <a:path w="464820" h="140335">
                <a:moveTo>
                  <a:pt x="75564" y="43306"/>
                </a:moveTo>
                <a:lnTo>
                  <a:pt x="69214" y="43306"/>
                </a:lnTo>
                <a:lnTo>
                  <a:pt x="66928" y="43561"/>
                </a:lnTo>
                <a:lnTo>
                  <a:pt x="66166" y="43687"/>
                </a:lnTo>
                <a:lnTo>
                  <a:pt x="65531" y="43941"/>
                </a:lnTo>
                <a:lnTo>
                  <a:pt x="64769" y="44195"/>
                </a:lnTo>
                <a:lnTo>
                  <a:pt x="64388" y="44450"/>
                </a:lnTo>
                <a:lnTo>
                  <a:pt x="63753" y="45338"/>
                </a:lnTo>
                <a:lnTo>
                  <a:pt x="63500" y="45846"/>
                </a:lnTo>
                <a:lnTo>
                  <a:pt x="63373" y="46481"/>
                </a:lnTo>
                <a:lnTo>
                  <a:pt x="42036" y="119887"/>
                </a:lnTo>
                <a:lnTo>
                  <a:pt x="41909" y="120776"/>
                </a:lnTo>
                <a:lnTo>
                  <a:pt x="56967" y="120776"/>
                </a:lnTo>
                <a:lnTo>
                  <a:pt x="71627" y="70357"/>
                </a:lnTo>
                <a:lnTo>
                  <a:pt x="71754" y="69468"/>
                </a:lnTo>
                <a:lnTo>
                  <a:pt x="88532" y="69468"/>
                </a:lnTo>
                <a:lnTo>
                  <a:pt x="81279" y="46227"/>
                </a:lnTo>
                <a:lnTo>
                  <a:pt x="81152" y="45719"/>
                </a:lnTo>
                <a:lnTo>
                  <a:pt x="80899" y="45338"/>
                </a:lnTo>
                <a:lnTo>
                  <a:pt x="77724" y="43561"/>
                </a:lnTo>
                <a:lnTo>
                  <a:pt x="75564" y="43306"/>
                </a:lnTo>
                <a:close/>
              </a:path>
              <a:path w="464820" h="140335">
                <a:moveTo>
                  <a:pt x="140080" y="43306"/>
                </a:moveTo>
                <a:lnTo>
                  <a:pt x="133603" y="43306"/>
                </a:lnTo>
                <a:lnTo>
                  <a:pt x="130301" y="43687"/>
                </a:lnTo>
                <a:lnTo>
                  <a:pt x="127507" y="46481"/>
                </a:lnTo>
                <a:lnTo>
                  <a:pt x="104648" y="119887"/>
                </a:lnTo>
                <a:lnTo>
                  <a:pt x="104520" y="120776"/>
                </a:lnTo>
                <a:lnTo>
                  <a:pt x="120706" y="120776"/>
                </a:lnTo>
                <a:lnTo>
                  <a:pt x="144272" y="50291"/>
                </a:lnTo>
                <a:lnTo>
                  <a:pt x="144652" y="49402"/>
                </a:lnTo>
                <a:lnTo>
                  <a:pt x="144906" y="48513"/>
                </a:lnTo>
                <a:lnTo>
                  <a:pt x="145160" y="47243"/>
                </a:lnTo>
                <a:lnTo>
                  <a:pt x="145033" y="45085"/>
                </a:lnTo>
                <a:lnTo>
                  <a:pt x="144779" y="44830"/>
                </a:lnTo>
                <a:lnTo>
                  <a:pt x="144525" y="44450"/>
                </a:lnTo>
                <a:lnTo>
                  <a:pt x="144144" y="44195"/>
                </a:lnTo>
                <a:lnTo>
                  <a:pt x="143509" y="43941"/>
                </a:lnTo>
                <a:lnTo>
                  <a:pt x="143001" y="43687"/>
                </a:lnTo>
                <a:lnTo>
                  <a:pt x="142112" y="43433"/>
                </a:lnTo>
                <a:lnTo>
                  <a:pt x="141097" y="43433"/>
                </a:lnTo>
                <a:lnTo>
                  <a:pt x="140080" y="43306"/>
                </a:lnTo>
                <a:close/>
              </a:path>
              <a:path w="464820" h="140335">
                <a:moveTo>
                  <a:pt x="178180" y="0"/>
                </a:moveTo>
                <a:lnTo>
                  <a:pt x="174625" y="0"/>
                </a:lnTo>
                <a:lnTo>
                  <a:pt x="173227" y="126"/>
                </a:lnTo>
                <a:lnTo>
                  <a:pt x="170941" y="380"/>
                </a:lnTo>
                <a:lnTo>
                  <a:pt x="170052" y="635"/>
                </a:lnTo>
                <a:lnTo>
                  <a:pt x="169417" y="888"/>
                </a:lnTo>
                <a:lnTo>
                  <a:pt x="168655" y="1142"/>
                </a:lnTo>
                <a:lnTo>
                  <a:pt x="168275" y="1396"/>
                </a:lnTo>
                <a:lnTo>
                  <a:pt x="168020" y="1777"/>
                </a:lnTo>
                <a:lnTo>
                  <a:pt x="167766" y="2286"/>
                </a:lnTo>
                <a:lnTo>
                  <a:pt x="167766" y="136398"/>
                </a:lnTo>
                <a:lnTo>
                  <a:pt x="168275" y="137160"/>
                </a:lnTo>
                <a:lnTo>
                  <a:pt x="168655" y="137413"/>
                </a:lnTo>
                <a:lnTo>
                  <a:pt x="169417" y="137667"/>
                </a:lnTo>
                <a:lnTo>
                  <a:pt x="170052" y="138049"/>
                </a:lnTo>
                <a:lnTo>
                  <a:pt x="170941" y="138175"/>
                </a:lnTo>
                <a:lnTo>
                  <a:pt x="174625" y="138556"/>
                </a:lnTo>
                <a:lnTo>
                  <a:pt x="178180" y="138556"/>
                </a:lnTo>
                <a:lnTo>
                  <a:pt x="179577" y="138429"/>
                </a:lnTo>
                <a:lnTo>
                  <a:pt x="181863" y="138175"/>
                </a:lnTo>
                <a:lnTo>
                  <a:pt x="182752" y="138049"/>
                </a:lnTo>
                <a:lnTo>
                  <a:pt x="183387" y="137667"/>
                </a:lnTo>
                <a:lnTo>
                  <a:pt x="184023" y="137413"/>
                </a:lnTo>
                <a:lnTo>
                  <a:pt x="184530" y="137160"/>
                </a:lnTo>
                <a:lnTo>
                  <a:pt x="184784" y="136778"/>
                </a:lnTo>
                <a:lnTo>
                  <a:pt x="185165" y="136398"/>
                </a:lnTo>
                <a:lnTo>
                  <a:pt x="185292" y="73151"/>
                </a:lnTo>
                <a:lnTo>
                  <a:pt x="206813" y="56514"/>
                </a:lnTo>
                <a:lnTo>
                  <a:pt x="185292" y="56514"/>
                </a:lnTo>
                <a:lnTo>
                  <a:pt x="185165" y="2286"/>
                </a:lnTo>
                <a:lnTo>
                  <a:pt x="184784" y="1777"/>
                </a:lnTo>
                <a:lnTo>
                  <a:pt x="184530" y="1396"/>
                </a:lnTo>
                <a:lnTo>
                  <a:pt x="184023" y="1142"/>
                </a:lnTo>
                <a:lnTo>
                  <a:pt x="182752" y="635"/>
                </a:lnTo>
                <a:lnTo>
                  <a:pt x="181863" y="380"/>
                </a:lnTo>
                <a:lnTo>
                  <a:pt x="178180" y="0"/>
                </a:lnTo>
                <a:close/>
              </a:path>
              <a:path w="464820" h="140335">
                <a:moveTo>
                  <a:pt x="245411" y="56133"/>
                </a:moveTo>
                <a:lnTo>
                  <a:pt x="215773" y="56133"/>
                </a:lnTo>
                <a:lnTo>
                  <a:pt x="218820" y="56641"/>
                </a:lnTo>
                <a:lnTo>
                  <a:pt x="221487" y="57912"/>
                </a:lnTo>
                <a:lnTo>
                  <a:pt x="232917" y="136398"/>
                </a:lnTo>
                <a:lnTo>
                  <a:pt x="233299" y="136778"/>
                </a:lnTo>
                <a:lnTo>
                  <a:pt x="233552" y="137160"/>
                </a:lnTo>
                <a:lnTo>
                  <a:pt x="233933" y="137413"/>
                </a:lnTo>
                <a:lnTo>
                  <a:pt x="234568" y="137667"/>
                </a:lnTo>
                <a:lnTo>
                  <a:pt x="235330" y="138049"/>
                </a:lnTo>
                <a:lnTo>
                  <a:pt x="236219" y="138175"/>
                </a:lnTo>
                <a:lnTo>
                  <a:pt x="238378" y="138429"/>
                </a:lnTo>
                <a:lnTo>
                  <a:pt x="239902" y="138556"/>
                </a:lnTo>
                <a:lnTo>
                  <a:pt x="243331" y="138556"/>
                </a:lnTo>
                <a:lnTo>
                  <a:pt x="244855" y="138429"/>
                </a:lnTo>
                <a:lnTo>
                  <a:pt x="247141" y="138175"/>
                </a:lnTo>
                <a:lnTo>
                  <a:pt x="248030" y="138049"/>
                </a:lnTo>
                <a:lnTo>
                  <a:pt x="248665" y="137667"/>
                </a:lnTo>
                <a:lnTo>
                  <a:pt x="249300" y="137413"/>
                </a:lnTo>
                <a:lnTo>
                  <a:pt x="249681" y="137160"/>
                </a:lnTo>
                <a:lnTo>
                  <a:pt x="250062" y="136778"/>
                </a:lnTo>
                <a:lnTo>
                  <a:pt x="250316" y="136398"/>
                </a:lnTo>
                <a:lnTo>
                  <a:pt x="250252" y="73151"/>
                </a:lnTo>
                <a:lnTo>
                  <a:pt x="249808" y="69341"/>
                </a:lnTo>
                <a:lnTo>
                  <a:pt x="248665" y="64769"/>
                </a:lnTo>
                <a:lnTo>
                  <a:pt x="247523" y="60325"/>
                </a:lnTo>
                <a:lnTo>
                  <a:pt x="245617" y="56387"/>
                </a:lnTo>
                <a:lnTo>
                  <a:pt x="245411" y="56133"/>
                </a:lnTo>
                <a:close/>
              </a:path>
              <a:path w="464820" h="140335">
                <a:moveTo>
                  <a:pt x="222503" y="41910"/>
                </a:moveTo>
                <a:lnTo>
                  <a:pt x="210819" y="41910"/>
                </a:lnTo>
                <a:lnTo>
                  <a:pt x="205612" y="43179"/>
                </a:lnTo>
                <a:lnTo>
                  <a:pt x="200532" y="45592"/>
                </a:lnTo>
                <a:lnTo>
                  <a:pt x="195452" y="47878"/>
                </a:lnTo>
                <a:lnTo>
                  <a:pt x="190245" y="51562"/>
                </a:lnTo>
                <a:lnTo>
                  <a:pt x="185292" y="56514"/>
                </a:lnTo>
                <a:lnTo>
                  <a:pt x="206813" y="56514"/>
                </a:lnTo>
                <a:lnTo>
                  <a:pt x="208025" y="56133"/>
                </a:lnTo>
                <a:lnTo>
                  <a:pt x="245411" y="56133"/>
                </a:lnTo>
                <a:lnTo>
                  <a:pt x="240156" y="49656"/>
                </a:lnTo>
                <a:lnTo>
                  <a:pt x="236600" y="46989"/>
                </a:lnTo>
                <a:lnTo>
                  <a:pt x="232282" y="44957"/>
                </a:lnTo>
                <a:lnTo>
                  <a:pt x="227837" y="42925"/>
                </a:lnTo>
                <a:lnTo>
                  <a:pt x="222503" y="41910"/>
                </a:lnTo>
                <a:close/>
              </a:path>
              <a:path w="464820" h="140335">
                <a:moveTo>
                  <a:pt x="292480" y="43306"/>
                </a:moveTo>
                <a:lnTo>
                  <a:pt x="288925" y="43306"/>
                </a:lnTo>
                <a:lnTo>
                  <a:pt x="287527" y="43433"/>
                </a:lnTo>
                <a:lnTo>
                  <a:pt x="285241" y="43687"/>
                </a:lnTo>
                <a:lnTo>
                  <a:pt x="284352" y="43814"/>
                </a:lnTo>
                <a:lnTo>
                  <a:pt x="283717" y="44068"/>
                </a:lnTo>
                <a:lnTo>
                  <a:pt x="282955" y="44323"/>
                </a:lnTo>
                <a:lnTo>
                  <a:pt x="282575" y="44703"/>
                </a:lnTo>
                <a:lnTo>
                  <a:pt x="282066" y="45465"/>
                </a:lnTo>
                <a:lnTo>
                  <a:pt x="282066" y="136398"/>
                </a:lnTo>
                <a:lnTo>
                  <a:pt x="282575" y="137160"/>
                </a:lnTo>
                <a:lnTo>
                  <a:pt x="282955" y="137413"/>
                </a:lnTo>
                <a:lnTo>
                  <a:pt x="283717" y="137667"/>
                </a:lnTo>
                <a:lnTo>
                  <a:pt x="284352" y="138049"/>
                </a:lnTo>
                <a:lnTo>
                  <a:pt x="285241" y="138175"/>
                </a:lnTo>
                <a:lnTo>
                  <a:pt x="288925" y="138556"/>
                </a:lnTo>
                <a:lnTo>
                  <a:pt x="292480" y="138556"/>
                </a:lnTo>
                <a:lnTo>
                  <a:pt x="293877" y="138429"/>
                </a:lnTo>
                <a:lnTo>
                  <a:pt x="296163" y="138175"/>
                </a:lnTo>
                <a:lnTo>
                  <a:pt x="297052" y="138049"/>
                </a:lnTo>
                <a:lnTo>
                  <a:pt x="297687" y="137667"/>
                </a:lnTo>
                <a:lnTo>
                  <a:pt x="298323" y="137413"/>
                </a:lnTo>
                <a:lnTo>
                  <a:pt x="298830" y="137160"/>
                </a:lnTo>
                <a:lnTo>
                  <a:pt x="299084" y="136778"/>
                </a:lnTo>
                <a:lnTo>
                  <a:pt x="299465" y="136398"/>
                </a:lnTo>
                <a:lnTo>
                  <a:pt x="299465" y="45465"/>
                </a:lnTo>
                <a:lnTo>
                  <a:pt x="299084" y="45085"/>
                </a:lnTo>
                <a:lnTo>
                  <a:pt x="298830" y="44703"/>
                </a:lnTo>
                <a:lnTo>
                  <a:pt x="298323" y="44323"/>
                </a:lnTo>
                <a:lnTo>
                  <a:pt x="297052" y="43814"/>
                </a:lnTo>
                <a:lnTo>
                  <a:pt x="296163" y="43687"/>
                </a:lnTo>
                <a:lnTo>
                  <a:pt x="292480" y="43306"/>
                </a:lnTo>
                <a:close/>
              </a:path>
              <a:path w="464820" h="140335">
                <a:moveTo>
                  <a:pt x="294893" y="6603"/>
                </a:moveTo>
                <a:lnTo>
                  <a:pt x="286638" y="6603"/>
                </a:lnTo>
                <a:lnTo>
                  <a:pt x="283717" y="7238"/>
                </a:lnTo>
                <a:lnTo>
                  <a:pt x="282066" y="8636"/>
                </a:lnTo>
                <a:lnTo>
                  <a:pt x="280542" y="10032"/>
                </a:lnTo>
                <a:lnTo>
                  <a:pt x="279817" y="12573"/>
                </a:lnTo>
                <a:lnTo>
                  <a:pt x="279780" y="20192"/>
                </a:lnTo>
                <a:lnTo>
                  <a:pt x="280542" y="22860"/>
                </a:lnTo>
                <a:lnTo>
                  <a:pt x="282066" y="24129"/>
                </a:lnTo>
                <a:lnTo>
                  <a:pt x="283590" y="25526"/>
                </a:lnTo>
                <a:lnTo>
                  <a:pt x="286384" y="26162"/>
                </a:lnTo>
                <a:lnTo>
                  <a:pt x="294766" y="26162"/>
                </a:lnTo>
                <a:lnTo>
                  <a:pt x="297687" y="25526"/>
                </a:lnTo>
                <a:lnTo>
                  <a:pt x="300735" y="22732"/>
                </a:lnTo>
                <a:lnTo>
                  <a:pt x="301582" y="20192"/>
                </a:lnTo>
                <a:lnTo>
                  <a:pt x="301625" y="12573"/>
                </a:lnTo>
                <a:lnTo>
                  <a:pt x="300862" y="9905"/>
                </a:lnTo>
                <a:lnTo>
                  <a:pt x="297687" y="7238"/>
                </a:lnTo>
                <a:lnTo>
                  <a:pt x="294893" y="6603"/>
                </a:lnTo>
                <a:close/>
              </a:path>
              <a:path w="464820" h="140335">
                <a:moveTo>
                  <a:pt x="342773" y="0"/>
                </a:moveTo>
                <a:lnTo>
                  <a:pt x="339216" y="0"/>
                </a:lnTo>
                <a:lnTo>
                  <a:pt x="337819" y="126"/>
                </a:lnTo>
                <a:lnTo>
                  <a:pt x="335533" y="380"/>
                </a:lnTo>
                <a:lnTo>
                  <a:pt x="334644" y="635"/>
                </a:lnTo>
                <a:lnTo>
                  <a:pt x="334009" y="888"/>
                </a:lnTo>
                <a:lnTo>
                  <a:pt x="333248" y="1142"/>
                </a:lnTo>
                <a:lnTo>
                  <a:pt x="332866" y="1396"/>
                </a:lnTo>
                <a:lnTo>
                  <a:pt x="332612" y="1777"/>
                </a:lnTo>
                <a:lnTo>
                  <a:pt x="332358" y="2286"/>
                </a:lnTo>
                <a:lnTo>
                  <a:pt x="332358" y="136398"/>
                </a:lnTo>
                <a:lnTo>
                  <a:pt x="332866" y="137160"/>
                </a:lnTo>
                <a:lnTo>
                  <a:pt x="333248" y="137413"/>
                </a:lnTo>
                <a:lnTo>
                  <a:pt x="334009" y="137667"/>
                </a:lnTo>
                <a:lnTo>
                  <a:pt x="334644" y="138049"/>
                </a:lnTo>
                <a:lnTo>
                  <a:pt x="335533" y="138175"/>
                </a:lnTo>
                <a:lnTo>
                  <a:pt x="339216" y="138556"/>
                </a:lnTo>
                <a:lnTo>
                  <a:pt x="342773" y="138556"/>
                </a:lnTo>
                <a:lnTo>
                  <a:pt x="344169" y="138429"/>
                </a:lnTo>
                <a:lnTo>
                  <a:pt x="346455" y="138175"/>
                </a:lnTo>
                <a:lnTo>
                  <a:pt x="347344" y="138049"/>
                </a:lnTo>
                <a:lnTo>
                  <a:pt x="347979" y="137667"/>
                </a:lnTo>
                <a:lnTo>
                  <a:pt x="348614" y="137413"/>
                </a:lnTo>
                <a:lnTo>
                  <a:pt x="349123" y="137160"/>
                </a:lnTo>
                <a:lnTo>
                  <a:pt x="349376" y="136778"/>
                </a:lnTo>
                <a:lnTo>
                  <a:pt x="349757" y="136398"/>
                </a:lnTo>
                <a:lnTo>
                  <a:pt x="349757" y="2286"/>
                </a:lnTo>
                <a:lnTo>
                  <a:pt x="349376" y="1777"/>
                </a:lnTo>
                <a:lnTo>
                  <a:pt x="349123" y="1396"/>
                </a:lnTo>
                <a:lnTo>
                  <a:pt x="348614" y="1142"/>
                </a:lnTo>
                <a:lnTo>
                  <a:pt x="347344" y="635"/>
                </a:lnTo>
                <a:lnTo>
                  <a:pt x="346455" y="380"/>
                </a:lnTo>
                <a:lnTo>
                  <a:pt x="342773" y="0"/>
                </a:lnTo>
                <a:close/>
              </a:path>
              <a:path w="464820" h="140335">
                <a:moveTo>
                  <a:pt x="429767" y="41910"/>
                </a:moveTo>
                <a:lnTo>
                  <a:pt x="415162" y="41910"/>
                </a:lnTo>
                <a:lnTo>
                  <a:pt x="408812" y="43052"/>
                </a:lnTo>
                <a:lnTo>
                  <a:pt x="379349" y="70612"/>
                </a:lnTo>
                <a:lnTo>
                  <a:pt x="377189" y="76835"/>
                </a:lnTo>
                <a:lnTo>
                  <a:pt x="376047" y="83692"/>
                </a:lnTo>
                <a:lnTo>
                  <a:pt x="376047" y="99313"/>
                </a:lnTo>
                <a:lnTo>
                  <a:pt x="377062" y="106425"/>
                </a:lnTo>
                <a:lnTo>
                  <a:pt x="379222" y="112521"/>
                </a:lnTo>
                <a:lnTo>
                  <a:pt x="381253" y="118617"/>
                </a:lnTo>
                <a:lnTo>
                  <a:pt x="416305" y="139826"/>
                </a:lnTo>
                <a:lnTo>
                  <a:pt x="428751" y="139826"/>
                </a:lnTo>
                <a:lnTo>
                  <a:pt x="460501" y="126491"/>
                </a:lnTo>
                <a:lnTo>
                  <a:pt x="419988" y="126491"/>
                </a:lnTo>
                <a:lnTo>
                  <a:pt x="415162" y="125729"/>
                </a:lnTo>
                <a:lnTo>
                  <a:pt x="411099" y="124205"/>
                </a:lnTo>
                <a:lnTo>
                  <a:pt x="407161" y="122808"/>
                </a:lnTo>
                <a:lnTo>
                  <a:pt x="403859" y="120523"/>
                </a:lnTo>
                <a:lnTo>
                  <a:pt x="398779" y="114935"/>
                </a:lnTo>
                <a:lnTo>
                  <a:pt x="397001" y="111505"/>
                </a:lnTo>
                <a:lnTo>
                  <a:pt x="395985" y="107568"/>
                </a:lnTo>
                <a:lnTo>
                  <a:pt x="394842" y="103631"/>
                </a:lnTo>
                <a:lnTo>
                  <a:pt x="394349" y="99313"/>
                </a:lnTo>
                <a:lnTo>
                  <a:pt x="394334" y="94233"/>
                </a:lnTo>
                <a:lnTo>
                  <a:pt x="459485" y="94233"/>
                </a:lnTo>
                <a:lnTo>
                  <a:pt x="461136" y="93599"/>
                </a:lnTo>
                <a:lnTo>
                  <a:pt x="462533" y="92582"/>
                </a:lnTo>
                <a:lnTo>
                  <a:pt x="463930" y="91439"/>
                </a:lnTo>
                <a:lnTo>
                  <a:pt x="464565" y="89662"/>
                </a:lnTo>
                <a:lnTo>
                  <a:pt x="464565" y="82168"/>
                </a:lnTo>
                <a:lnTo>
                  <a:pt x="394334" y="82168"/>
                </a:lnTo>
                <a:lnTo>
                  <a:pt x="394461" y="78612"/>
                </a:lnTo>
                <a:lnTo>
                  <a:pt x="401574" y="62991"/>
                </a:lnTo>
                <a:lnTo>
                  <a:pt x="403732" y="60451"/>
                </a:lnTo>
                <a:lnTo>
                  <a:pt x="406526" y="58419"/>
                </a:lnTo>
                <a:lnTo>
                  <a:pt x="409828" y="57023"/>
                </a:lnTo>
                <a:lnTo>
                  <a:pt x="413130" y="55499"/>
                </a:lnTo>
                <a:lnTo>
                  <a:pt x="416940" y="54737"/>
                </a:lnTo>
                <a:lnTo>
                  <a:pt x="455002" y="54737"/>
                </a:lnTo>
                <a:lnTo>
                  <a:pt x="451230" y="50545"/>
                </a:lnTo>
                <a:lnTo>
                  <a:pt x="446912" y="47498"/>
                </a:lnTo>
                <a:lnTo>
                  <a:pt x="441578" y="45338"/>
                </a:lnTo>
                <a:lnTo>
                  <a:pt x="436244" y="43052"/>
                </a:lnTo>
                <a:lnTo>
                  <a:pt x="429767" y="41910"/>
                </a:lnTo>
                <a:close/>
              </a:path>
              <a:path w="464820" h="140335">
                <a:moveTo>
                  <a:pt x="458088" y="119761"/>
                </a:moveTo>
                <a:lnTo>
                  <a:pt x="456818" y="119761"/>
                </a:lnTo>
                <a:lnTo>
                  <a:pt x="455549" y="120141"/>
                </a:lnTo>
                <a:lnTo>
                  <a:pt x="453770" y="120903"/>
                </a:lnTo>
                <a:lnTo>
                  <a:pt x="452119" y="121538"/>
                </a:lnTo>
                <a:lnTo>
                  <a:pt x="447420" y="123189"/>
                </a:lnTo>
                <a:lnTo>
                  <a:pt x="444753" y="124078"/>
                </a:lnTo>
                <a:lnTo>
                  <a:pt x="441705" y="124840"/>
                </a:lnTo>
                <a:lnTo>
                  <a:pt x="438023" y="125475"/>
                </a:lnTo>
                <a:lnTo>
                  <a:pt x="434466" y="126237"/>
                </a:lnTo>
                <a:lnTo>
                  <a:pt x="430402" y="126491"/>
                </a:lnTo>
                <a:lnTo>
                  <a:pt x="460501" y="126491"/>
                </a:lnTo>
                <a:lnTo>
                  <a:pt x="458597" y="119887"/>
                </a:lnTo>
                <a:lnTo>
                  <a:pt x="458088" y="119761"/>
                </a:lnTo>
                <a:close/>
              </a:path>
              <a:path w="464820" h="140335">
                <a:moveTo>
                  <a:pt x="455002" y="54737"/>
                </a:moveTo>
                <a:lnTo>
                  <a:pt x="429894" y="54737"/>
                </a:lnTo>
                <a:lnTo>
                  <a:pt x="436372" y="57150"/>
                </a:lnTo>
                <a:lnTo>
                  <a:pt x="440689" y="61975"/>
                </a:lnTo>
                <a:lnTo>
                  <a:pt x="445007" y="66928"/>
                </a:lnTo>
                <a:lnTo>
                  <a:pt x="447039" y="73660"/>
                </a:lnTo>
                <a:lnTo>
                  <a:pt x="446785" y="82168"/>
                </a:lnTo>
                <a:lnTo>
                  <a:pt x="464565" y="82168"/>
                </a:lnTo>
                <a:lnTo>
                  <a:pt x="464565" y="78231"/>
                </a:lnTo>
                <a:lnTo>
                  <a:pt x="463803" y="72770"/>
                </a:lnTo>
                <a:lnTo>
                  <a:pt x="462152" y="67690"/>
                </a:lnTo>
                <a:lnTo>
                  <a:pt x="460628" y="62611"/>
                </a:lnTo>
                <a:lnTo>
                  <a:pt x="458088" y="58165"/>
                </a:lnTo>
                <a:lnTo>
                  <a:pt x="455002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816331" y="5720334"/>
            <a:ext cx="284480" cy="140335"/>
          </a:xfrm>
          <a:custGeom>
            <a:avLst/>
            <a:gdLst/>
            <a:ahLst/>
            <a:cxnLst/>
            <a:rect l="l" t="t" r="r" b="b"/>
            <a:pathLst>
              <a:path w="284480" h="140335">
                <a:moveTo>
                  <a:pt x="3810" y="118237"/>
                </a:moveTo>
                <a:lnTo>
                  <a:pt x="2540" y="118237"/>
                </a:lnTo>
                <a:lnTo>
                  <a:pt x="2032" y="118363"/>
                </a:lnTo>
                <a:lnTo>
                  <a:pt x="1650" y="118617"/>
                </a:lnTo>
                <a:lnTo>
                  <a:pt x="1270" y="118744"/>
                </a:lnTo>
                <a:lnTo>
                  <a:pt x="1016" y="119125"/>
                </a:lnTo>
                <a:lnTo>
                  <a:pt x="762" y="119761"/>
                </a:lnTo>
                <a:lnTo>
                  <a:pt x="508" y="120268"/>
                </a:lnTo>
                <a:lnTo>
                  <a:pt x="311" y="121412"/>
                </a:lnTo>
                <a:lnTo>
                  <a:pt x="17" y="123570"/>
                </a:lnTo>
                <a:lnTo>
                  <a:pt x="0" y="127000"/>
                </a:lnTo>
                <a:lnTo>
                  <a:pt x="253" y="128650"/>
                </a:lnTo>
                <a:lnTo>
                  <a:pt x="5969" y="134746"/>
                </a:lnTo>
                <a:lnTo>
                  <a:pt x="7747" y="135636"/>
                </a:lnTo>
                <a:lnTo>
                  <a:pt x="9778" y="136398"/>
                </a:lnTo>
                <a:lnTo>
                  <a:pt x="12319" y="137160"/>
                </a:lnTo>
                <a:lnTo>
                  <a:pt x="14732" y="137921"/>
                </a:lnTo>
                <a:lnTo>
                  <a:pt x="17525" y="138556"/>
                </a:lnTo>
                <a:lnTo>
                  <a:pt x="23749" y="139573"/>
                </a:lnTo>
                <a:lnTo>
                  <a:pt x="26924" y="139826"/>
                </a:lnTo>
                <a:lnTo>
                  <a:pt x="35941" y="139826"/>
                </a:lnTo>
                <a:lnTo>
                  <a:pt x="63690" y="126745"/>
                </a:lnTo>
                <a:lnTo>
                  <a:pt x="26670" y="126745"/>
                </a:lnTo>
                <a:lnTo>
                  <a:pt x="23241" y="126237"/>
                </a:lnTo>
                <a:lnTo>
                  <a:pt x="20066" y="125349"/>
                </a:lnTo>
                <a:lnTo>
                  <a:pt x="17018" y="124460"/>
                </a:lnTo>
                <a:lnTo>
                  <a:pt x="14350" y="123570"/>
                </a:lnTo>
                <a:lnTo>
                  <a:pt x="12192" y="122427"/>
                </a:lnTo>
                <a:lnTo>
                  <a:pt x="9906" y="121412"/>
                </a:lnTo>
                <a:lnTo>
                  <a:pt x="8000" y="120395"/>
                </a:lnTo>
                <a:lnTo>
                  <a:pt x="4952" y="118617"/>
                </a:lnTo>
                <a:lnTo>
                  <a:pt x="3810" y="118237"/>
                </a:lnTo>
                <a:close/>
              </a:path>
              <a:path w="284480" h="140335">
                <a:moveTo>
                  <a:pt x="40004" y="41910"/>
                </a:moveTo>
                <a:lnTo>
                  <a:pt x="31623" y="41910"/>
                </a:lnTo>
                <a:lnTo>
                  <a:pt x="26416" y="42671"/>
                </a:lnTo>
                <a:lnTo>
                  <a:pt x="4572" y="58292"/>
                </a:lnTo>
                <a:lnTo>
                  <a:pt x="3048" y="61467"/>
                </a:lnTo>
                <a:lnTo>
                  <a:pt x="2413" y="64896"/>
                </a:lnTo>
                <a:lnTo>
                  <a:pt x="2413" y="72262"/>
                </a:lnTo>
                <a:lnTo>
                  <a:pt x="3048" y="75691"/>
                </a:lnTo>
                <a:lnTo>
                  <a:pt x="4445" y="78486"/>
                </a:lnTo>
                <a:lnTo>
                  <a:pt x="5842" y="81406"/>
                </a:lnTo>
                <a:lnTo>
                  <a:pt x="35433" y="98043"/>
                </a:lnTo>
                <a:lnTo>
                  <a:pt x="38226" y="99060"/>
                </a:lnTo>
                <a:lnTo>
                  <a:pt x="40767" y="100329"/>
                </a:lnTo>
                <a:lnTo>
                  <a:pt x="45339" y="102869"/>
                </a:lnTo>
                <a:lnTo>
                  <a:pt x="47244" y="104393"/>
                </a:lnTo>
                <a:lnTo>
                  <a:pt x="48641" y="106171"/>
                </a:lnTo>
                <a:lnTo>
                  <a:pt x="50038" y="107823"/>
                </a:lnTo>
                <a:lnTo>
                  <a:pt x="50673" y="109981"/>
                </a:lnTo>
                <a:lnTo>
                  <a:pt x="50673" y="114935"/>
                </a:lnTo>
                <a:lnTo>
                  <a:pt x="33654" y="126745"/>
                </a:lnTo>
                <a:lnTo>
                  <a:pt x="63690" y="126745"/>
                </a:lnTo>
                <a:lnTo>
                  <a:pt x="67183" y="119761"/>
                </a:lnTo>
                <a:lnTo>
                  <a:pt x="68072" y="115696"/>
                </a:lnTo>
                <a:lnTo>
                  <a:pt x="68072" y="107314"/>
                </a:lnTo>
                <a:lnTo>
                  <a:pt x="67437" y="104012"/>
                </a:lnTo>
                <a:lnTo>
                  <a:pt x="66040" y="101345"/>
                </a:lnTo>
                <a:lnTo>
                  <a:pt x="64643" y="98551"/>
                </a:lnTo>
                <a:lnTo>
                  <a:pt x="37719" y="83185"/>
                </a:lnTo>
                <a:lnTo>
                  <a:pt x="34798" y="82041"/>
                </a:lnTo>
                <a:lnTo>
                  <a:pt x="31876" y="81025"/>
                </a:lnTo>
                <a:lnTo>
                  <a:pt x="29210" y="79882"/>
                </a:lnTo>
                <a:lnTo>
                  <a:pt x="26924" y="78486"/>
                </a:lnTo>
                <a:lnTo>
                  <a:pt x="24638" y="77215"/>
                </a:lnTo>
                <a:lnTo>
                  <a:pt x="22860" y="75691"/>
                </a:lnTo>
                <a:lnTo>
                  <a:pt x="21336" y="73913"/>
                </a:lnTo>
                <a:lnTo>
                  <a:pt x="19939" y="72136"/>
                </a:lnTo>
                <a:lnTo>
                  <a:pt x="19303" y="69976"/>
                </a:lnTo>
                <a:lnTo>
                  <a:pt x="19303" y="65658"/>
                </a:lnTo>
                <a:lnTo>
                  <a:pt x="23749" y="58165"/>
                </a:lnTo>
                <a:lnTo>
                  <a:pt x="25146" y="57023"/>
                </a:lnTo>
                <a:lnTo>
                  <a:pt x="27050" y="56133"/>
                </a:lnTo>
                <a:lnTo>
                  <a:pt x="31623" y="54863"/>
                </a:lnTo>
                <a:lnTo>
                  <a:pt x="34163" y="54610"/>
                </a:lnTo>
                <a:lnTo>
                  <a:pt x="63246" y="54610"/>
                </a:lnTo>
                <a:lnTo>
                  <a:pt x="63119" y="53086"/>
                </a:lnTo>
                <a:lnTo>
                  <a:pt x="62992" y="52324"/>
                </a:lnTo>
                <a:lnTo>
                  <a:pt x="62865" y="50926"/>
                </a:lnTo>
                <a:lnTo>
                  <a:pt x="62738" y="50418"/>
                </a:lnTo>
                <a:lnTo>
                  <a:pt x="62611" y="50037"/>
                </a:lnTo>
                <a:lnTo>
                  <a:pt x="62484" y="49529"/>
                </a:lnTo>
                <a:lnTo>
                  <a:pt x="61975" y="48767"/>
                </a:lnTo>
                <a:lnTo>
                  <a:pt x="61468" y="48260"/>
                </a:lnTo>
                <a:lnTo>
                  <a:pt x="59944" y="47243"/>
                </a:lnTo>
                <a:lnTo>
                  <a:pt x="58800" y="46608"/>
                </a:lnTo>
                <a:lnTo>
                  <a:pt x="57403" y="45974"/>
                </a:lnTo>
                <a:lnTo>
                  <a:pt x="55879" y="45212"/>
                </a:lnTo>
                <a:lnTo>
                  <a:pt x="42545" y="42163"/>
                </a:lnTo>
                <a:lnTo>
                  <a:pt x="40004" y="41910"/>
                </a:lnTo>
                <a:close/>
              </a:path>
              <a:path w="284480" h="140335">
                <a:moveTo>
                  <a:pt x="63246" y="54610"/>
                </a:moveTo>
                <a:lnTo>
                  <a:pt x="40513" y="54610"/>
                </a:lnTo>
                <a:lnTo>
                  <a:pt x="43561" y="54990"/>
                </a:lnTo>
                <a:lnTo>
                  <a:pt x="46100" y="55625"/>
                </a:lnTo>
                <a:lnTo>
                  <a:pt x="48768" y="56387"/>
                </a:lnTo>
                <a:lnTo>
                  <a:pt x="51053" y="57150"/>
                </a:lnTo>
                <a:lnTo>
                  <a:pt x="52959" y="58038"/>
                </a:lnTo>
                <a:lnTo>
                  <a:pt x="54864" y="58800"/>
                </a:lnTo>
                <a:lnTo>
                  <a:pt x="56388" y="59562"/>
                </a:lnTo>
                <a:lnTo>
                  <a:pt x="57658" y="60325"/>
                </a:lnTo>
                <a:lnTo>
                  <a:pt x="58800" y="61087"/>
                </a:lnTo>
                <a:lnTo>
                  <a:pt x="59817" y="61467"/>
                </a:lnTo>
                <a:lnTo>
                  <a:pt x="60833" y="61467"/>
                </a:lnTo>
                <a:lnTo>
                  <a:pt x="61214" y="61340"/>
                </a:lnTo>
                <a:lnTo>
                  <a:pt x="63206" y="56387"/>
                </a:lnTo>
                <a:lnTo>
                  <a:pt x="63246" y="54610"/>
                </a:lnTo>
                <a:close/>
              </a:path>
              <a:path w="284480" h="140335">
                <a:moveTo>
                  <a:pt x="114808" y="57403"/>
                </a:moveTo>
                <a:lnTo>
                  <a:pt x="97282" y="57403"/>
                </a:lnTo>
                <a:lnTo>
                  <a:pt x="97282" y="114553"/>
                </a:lnTo>
                <a:lnTo>
                  <a:pt x="97790" y="118999"/>
                </a:lnTo>
                <a:lnTo>
                  <a:pt x="99822" y="126618"/>
                </a:lnTo>
                <a:lnTo>
                  <a:pt x="101473" y="129793"/>
                </a:lnTo>
                <a:lnTo>
                  <a:pt x="103873" y="132333"/>
                </a:lnTo>
                <a:lnTo>
                  <a:pt x="106045" y="134746"/>
                </a:lnTo>
                <a:lnTo>
                  <a:pt x="108966" y="136525"/>
                </a:lnTo>
                <a:lnTo>
                  <a:pt x="112522" y="137794"/>
                </a:lnTo>
                <a:lnTo>
                  <a:pt x="116077" y="138937"/>
                </a:lnTo>
                <a:lnTo>
                  <a:pt x="120396" y="139573"/>
                </a:lnTo>
                <a:lnTo>
                  <a:pt x="127000" y="139573"/>
                </a:lnTo>
                <a:lnTo>
                  <a:pt x="141350" y="135889"/>
                </a:lnTo>
                <a:lnTo>
                  <a:pt x="141986" y="135381"/>
                </a:lnTo>
                <a:lnTo>
                  <a:pt x="142367" y="134619"/>
                </a:lnTo>
                <a:lnTo>
                  <a:pt x="142621" y="133476"/>
                </a:lnTo>
                <a:lnTo>
                  <a:pt x="143001" y="132333"/>
                </a:lnTo>
                <a:lnTo>
                  <a:pt x="142982" y="126618"/>
                </a:lnTo>
                <a:lnTo>
                  <a:pt x="142826" y="125602"/>
                </a:lnTo>
                <a:lnTo>
                  <a:pt x="123317" y="125602"/>
                </a:lnTo>
                <a:lnTo>
                  <a:pt x="119761" y="124078"/>
                </a:lnTo>
                <a:lnTo>
                  <a:pt x="117856" y="120903"/>
                </a:lnTo>
                <a:lnTo>
                  <a:pt x="115824" y="117855"/>
                </a:lnTo>
                <a:lnTo>
                  <a:pt x="114808" y="113156"/>
                </a:lnTo>
                <a:lnTo>
                  <a:pt x="114808" y="57403"/>
                </a:lnTo>
                <a:close/>
              </a:path>
              <a:path w="284480" h="140335">
                <a:moveTo>
                  <a:pt x="141350" y="122936"/>
                </a:moveTo>
                <a:lnTo>
                  <a:pt x="140081" y="122936"/>
                </a:lnTo>
                <a:lnTo>
                  <a:pt x="139446" y="123062"/>
                </a:lnTo>
                <a:lnTo>
                  <a:pt x="138684" y="123316"/>
                </a:lnTo>
                <a:lnTo>
                  <a:pt x="137160" y="123951"/>
                </a:lnTo>
                <a:lnTo>
                  <a:pt x="136144" y="124205"/>
                </a:lnTo>
                <a:lnTo>
                  <a:pt x="135127" y="124587"/>
                </a:lnTo>
                <a:lnTo>
                  <a:pt x="133985" y="124967"/>
                </a:lnTo>
                <a:lnTo>
                  <a:pt x="131445" y="125475"/>
                </a:lnTo>
                <a:lnTo>
                  <a:pt x="129921" y="125602"/>
                </a:lnTo>
                <a:lnTo>
                  <a:pt x="142826" y="125602"/>
                </a:lnTo>
                <a:lnTo>
                  <a:pt x="142716" y="124967"/>
                </a:lnTo>
                <a:lnTo>
                  <a:pt x="142621" y="124587"/>
                </a:lnTo>
                <a:lnTo>
                  <a:pt x="142430" y="124205"/>
                </a:lnTo>
                <a:lnTo>
                  <a:pt x="142335" y="123951"/>
                </a:lnTo>
                <a:lnTo>
                  <a:pt x="142240" y="123570"/>
                </a:lnTo>
                <a:lnTo>
                  <a:pt x="141986" y="123316"/>
                </a:lnTo>
                <a:lnTo>
                  <a:pt x="141604" y="123062"/>
                </a:lnTo>
                <a:lnTo>
                  <a:pt x="141350" y="122936"/>
                </a:lnTo>
                <a:close/>
              </a:path>
              <a:path w="284480" h="140335">
                <a:moveTo>
                  <a:pt x="140081" y="43814"/>
                </a:moveTo>
                <a:lnTo>
                  <a:pt x="83312" y="43814"/>
                </a:lnTo>
                <a:lnTo>
                  <a:pt x="82803" y="43941"/>
                </a:lnTo>
                <a:lnTo>
                  <a:pt x="82296" y="44195"/>
                </a:lnTo>
                <a:lnTo>
                  <a:pt x="81915" y="44323"/>
                </a:lnTo>
                <a:lnTo>
                  <a:pt x="81152" y="45338"/>
                </a:lnTo>
                <a:lnTo>
                  <a:pt x="80899" y="45846"/>
                </a:lnTo>
                <a:lnTo>
                  <a:pt x="80645" y="46608"/>
                </a:lnTo>
                <a:lnTo>
                  <a:pt x="80518" y="47498"/>
                </a:lnTo>
                <a:lnTo>
                  <a:pt x="80264" y="48260"/>
                </a:lnTo>
                <a:lnTo>
                  <a:pt x="80264" y="52958"/>
                </a:lnTo>
                <a:lnTo>
                  <a:pt x="80518" y="54737"/>
                </a:lnTo>
                <a:lnTo>
                  <a:pt x="81788" y="56768"/>
                </a:lnTo>
                <a:lnTo>
                  <a:pt x="82676" y="57403"/>
                </a:lnTo>
                <a:lnTo>
                  <a:pt x="140589" y="57403"/>
                </a:lnTo>
                <a:lnTo>
                  <a:pt x="141477" y="56768"/>
                </a:lnTo>
                <a:lnTo>
                  <a:pt x="142748" y="54737"/>
                </a:lnTo>
                <a:lnTo>
                  <a:pt x="143128" y="52958"/>
                </a:lnTo>
                <a:lnTo>
                  <a:pt x="143001" y="48260"/>
                </a:lnTo>
                <a:lnTo>
                  <a:pt x="142748" y="46608"/>
                </a:lnTo>
                <a:lnTo>
                  <a:pt x="142494" y="45846"/>
                </a:lnTo>
                <a:lnTo>
                  <a:pt x="142113" y="45338"/>
                </a:lnTo>
                <a:lnTo>
                  <a:pt x="141859" y="44830"/>
                </a:lnTo>
                <a:lnTo>
                  <a:pt x="141477" y="44323"/>
                </a:lnTo>
                <a:lnTo>
                  <a:pt x="141097" y="44195"/>
                </a:lnTo>
                <a:lnTo>
                  <a:pt x="140589" y="43941"/>
                </a:lnTo>
                <a:lnTo>
                  <a:pt x="140081" y="43814"/>
                </a:lnTo>
                <a:close/>
              </a:path>
              <a:path w="284480" h="140335">
                <a:moveTo>
                  <a:pt x="107823" y="19430"/>
                </a:moveTo>
                <a:lnTo>
                  <a:pt x="104267" y="19430"/>
                </a:lnTo>
                <a:lnTo>
                  <a:pt x="102870" y="19557"/>
                </a:lnTo>
                <a:lnTo>
                  <a:pt x="100584" y="19812"/>
                </a:lnTo>
                <a:lnTo>
                  <a:pt x="99695" y="19938"/>
                </a:lnTo>
                <a:lnTo>
                  <a:pt x="98933" y="20319"/>
                </a:lnTo>
                <a:lnTo>
                  <a:pt x="98298" y="20574"/>
                </a:lnTo>
                <a:lnTo>
                  <a:pt x="97790" y="20954"/>
                </a:lnTo>
                <a:lnTo>
                  <a:pt x="97663" y="21336"/>
                </a:lnTo>
                <a:lnTo>
                  <a:pt x="97409" y="21716"/>
                </a:lnTo>
                <a:lnTo>
                  <a:pt x="97282" y="43814"/>
                </a:lnTo>
                <a:lnTo>
                  <a:pt x="114808" y="43814"/>
                </a:lnTo>
                <a:lnTo>
                  <a:pt x="114681" y="21716"/>
                </a:lnTo>
                <a:lnTo>
                  <a:pt x="114173" y="20954"/>
                </a:lnTo>
                <a:lnTo>
                  <a:pt x="113665" y="20574"/>
                </a:lnTo>
                <a:lnTo>
                  <a:pt x="113029" y="20319"/>
                </a:lnTo>
                <a:lnTo>
                  <a:pt x="112395" y="19938"/>
                </a:lnTo>
                <a:lnTo>
                  <a:pt x="111506" y="19812"/>
                </a:lnTo>
                <a:lnTo>
                  <a:pt x="107823" y="19430"/>
                </a:lnTo>
                <a:close/>
              </a:path>
              <a:path w="284480" h="140335">
                <a:moveTo>
                  <a:pt x="176784" y="43306"/>
                </a:moveTo>
                <a:lnTo>
                  <a:pt x="173227" y="43306"/>
                </a:lnTo>
                <a:lnTo>
                  <a:pt x="171831" y="43433"/>
                </a:lnTo>
                <a:lnTo>
                  <a:pt x="169545" y="43687"/>
                </a:lnTo>
                <a:lnTo>
                  <a:pt x="168656" y="43814"/>
                </a:lnTo>
                <a:lnTo>
                  <a:pt x="168021" y="44068"/>
                </a:lnTo>
                <a:lnTo>
                  <a:pt x="167259" y="44323"/>
                </a:lnTo>
                <a:lnTo>
                  <a:pt x="166877" y="44703"/>
                </a:lnTo>
                <a:lnTo>
                  <a:pt x="166370" y="45465"/>
                </a:lnTo>
                <a:lnTo>
                  <a:pt x="166370" y="136398"/>
                </a:lnTo>
                <a:lnTo>
                  <a:pt x="166877" y="137160"/>
                </a:lnTo>
                <a:lnTo>
                  <a:pt x="167259" y="137413"/>
                </a:lnTo>
                <a:lnTo>
                  <a:pt x="168021" y="137667"/>
                </a:lnTo>
                <a:lnTo>
                  <a:pt x="168656" y="138049"/>
                </a:lnTo>
                <a:lnTo>
                  <a:pt x="169545" y="138175"/>
                </a:lnTo>
                <a:lnTo>
                  <a:pt x="173227" y="138556"/>
                </a:lnTo>
                <a:lnTo>
                  <a:pt x="176784" y="138556"/>
                </a:lnTo>
                <a:lnTo>
                  <a:pt x="178181" y="138429"/>
                </a:lnTo>
                <a:lnTo>
                  <a:pt x="180467" y="138175"/>
                </a:lnTo>
                <a:lnTo>
                  <a:pt x="181356" y="138049"/>
                </a:lnTo>
                <a:lnTo>
                  <a:pt x="181991" y="137667"/>
                </a:lnTo>
                <a:lnTo>
                  <a:pt x="182625" y="137413"/>
                </a:lnTo>
                <a:lnTo>
                  <a:pt x="183134" y="137160"/>
                </a:lnTo>
                <a:lnTo>
                  <a:pt x="183388" y="136778"/>
                </a:lnTo>
                <a:lnTo>
                  <a:pt x="183769" y="136398"/>
                </a:lnTo>
                <a:lnTo>
                  <a:pt x="183769" y="45465"/>
                </a:lnTo>
                <a:lnTo>
                  <a:pt x="183388" y="45085"/>
                </a:lnTo>
                <a:lnTo>
                  <a:pt x="183134" y="44703"/>
                </a:lnTo>
                <a:lnTo>
                  <a:pt x="182625" y="44323"/>
                </a:lnTo>
                <a:lnTo>
                  <a:pt x="181356" y="43814"/>
                </a:lnTo>
                <a:lnTo>
                  <a:pt x="180467" y="43687"/>
                </a:lnTo>
                <a:lnTo>
                  <a:pt x="176784" y="43306"/>
                </a:lnTo>
                <a:close/>
              </a:path>
              <a:path w="284480" h="140335">
                <a:moveTo>
                  <a:pt x="179197" y="6603"/>
                </a:moveTo>
                <a:lnTo>
                  <a:pt x="170942" y="6603"/>
                </a:lnTo>
                <a:lnTo>
                  <a:pt x="168021" y="7238"/>
                </a:lnTo>
                <a:lnTo>
                  <a:pt x="166370" y="8636"/>
                </a:lnTo>
                <a:lnTo>
                  <a:pt x="164846" y="10032"/>
                </a:lnTo>
                <a:lnTo>
                  <a:pt x="164120" y="12573"/>
                </a:lnTo>
                <a:lnTo>
                  <a:pt x="164084" y="20192"/>
                </a:lnTo>
                <a:lnTo>
                  <a:pt x="164846" y="22860"/>
                </a:lnTo>
                <a:lnTo>
                  <a:pt x="166370" y="24129"/>
                </a:lnTo>
                <a:lnTo>
                  <a:pt x="167894" y="25526"/>
                </a:lnTo>
                <a:lnTo>
                  <a:pt x="170688" y="26162"/>
                </a:lnTo>
                <a:lnTo>
                  <a:pt x="179070" y="26162"/>
                </a:lnTo>
                <a:lnTo>
                  <a:pt x="181991" y="25526"/>
                </a:lnTo>
                <a:lnTo>
                  <a:pt x="185039" y="22732"/>
                </a:lnTo>
                <a:lnTo>
                  <a:pt x="185885" y="20192"/>
                </a:lnTo>
                <a:lnTo>
                  <a:pt x="185927" y="12573"/>
                </a:lnTo>
                <a:lnTo>
                  <a:pt x="185166" y="9905"/>
                </a:lnTo>
                <a:lnTo>
                  <a:pt x="181991" y="7238"/>
                </a:lnTo>
                <a:lnTo>
                  <a:pt x="179197" y="6603"/>
                </a:lnTo>
                <a:close/>
              </a:path>
              <a:path w="284480" h="140335">
                <a:moveTo>
                  <a:pt x="227075" y="0"/>
                </a:moveTo>
                <a:lnTo>
                  <a:pt x="223520" y="0"/>
                </a:lnTo>
                <a:lnTo>
                  <a:pt x="222123" y="126"/>
                </a:lnTo>
                <a:lnTo>
                  <a:pt x="219837" y="380"/>
                </a:lnTo>
                <a:lnTo>
                  <a:pt x="218948" y="635"/>
                </a:lnTo>
                <a:lnTo>
                  <a:pt x="218312" y="888"/>
                </a:lnTo>
                <a:lnTo>
                  <a:pt x="217550" y="1142"/>
                </a:lnTo>
                <a:lnTo>
                  <a:pt x="217170" y="1396"/>
                </a:lnTo>
                <a:lnTo>
                  <a:pt x="216916" y="1777"/>
                </a:lnTo>
                <a:lnTo>
                  <a:pt x="216662" y="2286"/>
                </a:lnTo>
                <a:lnTo>
                  <a:pt x="216662" y="136398"/>
                </a:lnTo>
                <a:lnTo>
                  <a:pt x="217170" y="137160"/>
                </a:lnTo>
                <a:lnTo>
                  <a:pt x="217550" y="137413"/>
                </a:lnTo>
                <a:lnTo>
                  <a:pt x="218312" y="137667"/>
                </a:lnTo>
                <a:lnTo>
                  <a:pt x="218948" y="138049"/>
                </a:lnTo>
                <a:lnTo>
                  <a:pt x="219837" y="138175"/>
                </a:lnTo>
                <a:lnTo>
                  <a:pt x="223520" y="138556"/>
                </a:lnTo>
                <a:lnTo>
                  <a:pt x="227075" y="138556"/>
                </a:lnTo>
                <a:lnTo>
                  <a:pt x="228473" y="138429"/>
                </a:lnTo>
                <a:lnTo>
                  <a:pt x="230758" y="138175"/>
                </a:lnTo>
                <a:lnTo>
                  <a:pt x="231648" y="138049"/>
                </a:lnTo>
                <a:lnTo>
                  <a:pt x="232283" y="137667"/>
                </a:lnTo>
                <a:lnTo>
                  <a:pt x="232918" y="137413"/>
                </a:lnTo>
                <a:lnTo>
                  <a:pt x="233425" y="137160"/>
                </a:lnTo>
                <a:lnTo>
                  <a:pt x="233679" y="136778"/>
                </a:lnTo>
                <a:lnTo>
                  <a:pt x="234060" y="136398"/>
                </a:lnTo>
                <a:lnTo>
                  <a:pt x="234060" y="2286"/>
                </a:lnTo>
                <a:lnTo>
                  <a:pt x="233679" y="1777"/>
                </a:lnTo>
                <a:lnTo>
                  <a:pt x="233425" y="1396"/>
                </a:lnTo>
                <a:lnTo>
                  <a:pt x="232918" y="1142"/>
                </a:lnTo>
                <a:lnTo>
                  <a:pt x="231648" y="635"/>
                </a:lnTo>
                <a:lnTo>
                  <a:pt x="230758" y="380"/>
                </a:lnTo>
                <a:lnTo>
                  <a:pt x="227075" y="0"/>
                </a:lnTo>
                <a:close/>
              </a:path>
              <a:path w="284480" h="140335">
                <a:moveTo>
                  <a:pt x="277368" y="0"/>
                </a:moveTo>
                <a:lnTo>
                  <a:pt x="273812" y="0"/>
                </a:lnTo>
                <a:lnTo>
                  <a:pt x="272414" y="126"/>
                </a:lnTo>
                <a:lnTo>
                  <a:pt x="270129" y="380"/>
                </a:lnTo>
                <a:lnTo>
                  <a:pt x="269239" y="635"/>
                </a:lnTo>
                <a:lnTo>
                  <a:pt x="268604" y="888"/>
                </a:lnTo>
                <a:lnTo>
                  <a:pt x="267843" y="1142"/>
                </a:lnTo>
                <a:lnTo>
                  <a:pt x="267462" y="1396"/>
                </a:lnTo>
                <a:lnTo>
                  <a:pt x="267208" y="1777"/>
                </a:lnTo>
                <a:lnTo>
                  <a:pt x="266954" y="2286"/>
                </a:lnTo>
                <a:lnTo>
                  <a:pt x="266954" y="136398"/>
                </a:lnTo>
                <a:lnTo>
                  <a:pt x="267462" y="137160"/>
                </a:lnTo>
                <a:lnTo>
                  <a:pt x="267843" y="137413"/>
                </a:lnTo>
                <a:lnTo>
                  <a:pt x="268604" y="137667"/>
                </a:lnTo>
                <a:lnTo>
                  <a:pt x="269239" y="138049"/>
                </a:lnTo>
                <a:lnTo>
                  <a:pt x="270129" y="138175"/>
                </a:lnTo>
                <a:lnTo>
                  <a:pt x="273812" y="138556"/>
                </a:lnTo>
                <a:lnTo>
                  <a:pt x="277368" y="138556"/>
                </a:lnTo>
                <a:lnTo>
                  <a:pt x="278764" y="138429"/>
                </a:lnTo>
                <a:lnTo>
                  <a:pt x="281050" y="138175"/>
                </a:lnTo>
                <a:lnTo>
                  <a:pt x="281939" y="138049"/>
                </a:lnTo>
                <a:lnTo>
                  <a:pt x="282575" y="137667"/>
                </a:lnTo>
                <a:lnTo>
                  <a:pt x="283210" y="137413"/>
                </a:lnTo>
                <a:lnTo>
                  <a:pt x="283718" y="137160"/>
                </a:lnTo>
                <a:lnTo>
                  <a:pt x="283972" y="136778"/>
                </a:lnTo>
                <a:lnTo>
                  <a:pt x="284352" y="136398"/>
                </a:lnTo>
                <a:lnTo>
                  <a:pt x="284352" y="2286"/>
                </a:lnTo>
                <a:lnTo>
                  <a:pt x="283972" y="1777"/>
                </a:lnTo>
                <a:lnTo>
                  <a:pt x="283718" y="1396"/>
                </a:lnTo>
                <a:lnTo>
                  <a:pt x="283210" y="1142"/>
                </a:lnTo>
                <a:lnTo>
                  <a:pt x="281939" y="635"/>
                </a:lnTo>
                <a:lnTo>
                  <a:pt x="281050" y="380"/>
                </a:lnTo>
                <a:lnTo>
                  <a:pt x="277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86663" y="5762244"/>
            <a:ext cx="467741" cy="9791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725150" y="5995542"/>
            <a:ext cx="983742" cy="14046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99316" y="6002782"/>
            <a:ext cx="112775" cy="1332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991467" y="5996178"/>
            <a:ext cx="583564" cy="17398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662661" y="5996685"/>
            <a:ext cx="789178" cy="17348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773658" y="5437378"/>
            <a:ext cx="108584" cy="1391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963904" y="5448300"/>
            <a:ext cx="633094" cy="12852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685898" y="5427598"/>
            <a:ext cx="614045" cy="1492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391511" y="5434584"/>
            <a:ext cx="531621" cy="17881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758037" y="5730240"/>
            <a:ext cx="910844" cy="14223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756637" y="5730240"/>
            <a:ext cx="143128" cy="14084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83079" y="5723254"/>
            <a:ext cx="1056259" cy="1778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771498" y="6025896"/>
            <a:ext cx="789559" cy="17081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49704" y="6063615"/>
            <a:ext cx="188340" cy="10452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913863" y="6018910"/>
            <a:ext cx="500126" cy="14922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077" y="6662673"/>
            <a:ext cx="1092454" cy="13931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145" y="6662166"/>
            <a:ext cx="857504" cy="13982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6946138"/>
            <a:ext cx="1044067" cy="1673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5551" y="6938898"/>
            <a:ext cx="423545" cy="140970"/>
          </a:xfrm>
          <a:custGeom>
            <a:avLst/>
            <a:gdLst/>
            <a:ahLst/>
            <a:cxnLst/>
            <a:rect l="l" t="t" r="r" b="b"/>
            <a:pathLst>
              <a:path w="423544" h="140970">
                <a:moveTo>
                  <a:pt x="35306" y="58038"/>
                </a:moveTo>
                <a:lnTo>
                  <a:pt x="17272" y="58038"/>
                </a:lnTo>
                <a:lnTo>
                  <a:pt x="17399" y="137032"/>
                </a:lnTo>
                <a:lnTo>
                  <a:pt x="17653" y="137413"/>
                </a:lnTo>
                <a:lnTo>
                  <a:pt x="18034" y="137794"/>
                </a:lnTo>
                <a:lnTo>
                  <a:pt x="18542" y="138049"/>
                </a:lnTo>
                <a:lnTo>
                  <a:pt x="19177" y="138302"/>
                </a:lnTo>
                <a:lnTo>
                  <a:pt x="19812" y="138683"/>
                </a:lnTo>
                <a:lnTo>
                  <a:pt x="20828" y="138811"/>
                </a:lnTo>
                <a:lnTo>
                  <a:pt x="24511" y="139192"/>
                </a:lnTo>
                <a:lnTo>
                  <a:pt x="28067" y="139192"/>
                </a:lnTo>
                <a:lnTo>
                  <a:pt x="31877" y="138811"/>
                </a:lnTo>
                <a:lnTo>
                  <a:pt x="32766" y="138683"/>
                </a:lnTo>
                <a:lnTo>
                  <a:pt x="33400" y="138302"/>
                </a:lnTo>
                <a:lnTo>
                  <a:pt x="34162" y="138049"/>
                </a:lnTo>
                <a:lnTo>
                  <a:pt x="34671" y="137794"/>
                </a:lnTo>
                <a:lnTo>
                  <a:pt x="35179" y="137032"/>
                </a:lnTo>
                <a:lnTo>
                  <a:pt x="35306" y="58038"/>
                </a:lnTo>
                <a:close/>
              </a:path>
              <a:path w="423544" h="140970">
                <a:moveTo>
                  <a:pt x="57785" y="44450"/>
                </a:moveTo>
                <a:lnTo>
                  <a:pt x="2921" y="44450"/>
                </a:lnTo>
                <a:lnTo>
                  <a:pt x="2412" y="44576"/>
                </a:lnTo>
                <a:lnTo>
                  <a:pt x="1905" y="44830"/>
                </a:lnTo>
                <a:lnTo>
                  <a:pt x="1524" y="44958"/>
                </a:lnTo>
                <a:lnTo>
                  <a:pt x="1143" y="45465"/>
                </a:lnTo>
                <a:lnTo>
                  <a:pt x="889" y="45974"/>
                </a:lnTo>
                <a:lnTo>
                  <a:pt x="508" y="46481"/>
                </a:lnTo>
                <a:lnTo>
                  <a:pt x="381" y="47243"/>
                </a:lnTo>
                <a:lnTo>
                  <a:pt x="127" y="48133"/>
                </a:lnTo>
                <a:lnTo>
                  <a:pt x="0" y="48895"/>
                </a:lnTo>
                <a:lnTo>
                  <a:pt x="0" y="53593"/>
                </a:lnTo>
                <a:lnTo>
                  <a:pt x="254" y="55372"/>
                </a:lnTo>
                <a:lnTo>
                  <a:pt x="889" y="56387"/>
                </a:lnTo>
                <a:lnTo>
                  <a:pt x="1397" y="57403"/>
                </a:lnTo>
                <a:lnTo>
                  <a:pt x="2286" y="58038"/>
                </a:lnTo>
                <a:lnTo>
                  <a:pt x="58293" y="58038"/>
                </a:lnTo>
                <a:lnTo>
                  <a:pt x="59181" y="57403"/>
                </a:lnTo>
                <a:lnTo>
                  <a:pt x="60452" y="55372"/>
                </a:lnTo>
                <a:lnTo>
                  <a:pt x="60833" y="53593"/>
                </a:lnTo>
                <a:lnTo>
                  <a:pt x="60833" y="50037"/>
                </a:lnTo>
                <a:lnTo>
                  <a:pt x="58674" y="44830"/>
                </a:lnTo>
                <a:lnTo>
                  <a:pt x="58293" y="44576"/>
                </a:lnTo>
                <a:lnTo>
                  <a:pt x="57785" y="44450"/>
                </a:lnTo>
                <a:close/>
              </a:path>
              <a:path w="423544" h="140970">
                <a:moveTo>
                  <a:pt x="51435" y="0"/>
                </a:moveTo>
                <a:lnTo>
                  <a:pt x="43434" y="0"/>
                </a:lnTo>
                <a:lnTo>
                  <a:pt x="38862" y="635"/>
                </a:lnTo>
                <a:lnTo>
                  <a:pt x="19177" y="19303"/>
                </a:lnTo>
                <a:lnTo>
                  <a:pt x="17906" y="23749"/>
                </a:lnTo>
                <a:lnTo>
                  <a:pt x="17272" y="29083"/>
                </a:lnTo>
                <a:lnTo>
                  <a:pt x="17272" y="44450"/>
                </a:lnTo>
                <a:lnTo>
                  <a:pt x="35306" y="44450"/>
                </a:lnTo>
                <a:lnTo>
                  <a:pt x="35306" y="30861"/>
                </a:lnTo>
                <a:lnTo>
                  <a:pt x="35560" y="27686"/>
                </a:lnTo>
                <a:lnTo>
                  <a:pt x="47371" y="13588"/>
                </a:lnTo>
                <a:lnTo>
                  <a:pt x="66018" y="13588"/>
                </a:lnTo>
                <a:lnTo>
                  <a:pt x="66167" y="12700"/>
                </a:lnTo>
                <a:lnTo>
                  <a:pt x="66040" y="6223"/>
                </a:lnTo>
                <a:lnTo>
                  <a:pt x="65786" y="5461"/>
                </a:lnTo>
                <a:lnTo>
                  <a:pt x="65531" y="4952"/>
                </a:lnTo>
                <a:lnTo>
                  <a:pt x="65150" y="4317"/>
                </a:lnTo>
                <a:lnTo>
                  <a:pt x="64897" y="3810"/>
                </a:lnTo>
                <a:lnTo>
                  <a:pt x="53848" y="253"/>
                </a:lnTo>
                <a:lnTo>
                  <a:pt x="51435" y="0"/>
                </a:lnTo>
                <a:close/>
              </a:path>
              <a:path w="423544" h="140970">
                <a:moveTo>
                  <a:pt x="66018" y="13588"/>
                </a:moveTo>
                <a:lnTo>
                  <a:pt x="51943" y="13588"/>
                </a:lnTo>
                <a:lnTo>
                  <a:pt x="53721" y="13715"/>
                </a:lnTo>
                <a:lnTo>
                  <a:pt x="55245" y="13970"/>
                </a:lnTo>
                <a:lnTo>
                  <a:pt x="56642" y="14350"/>
                </a:lnTo>
                <a:lnTo>
                  <a:pt x="58039" y="14604"/>
                </a:lnTo>
                <a:lnTo>
                  <a:pt x="59055" y="14986"/>
                </a:lnTo>
                <a:lnTo>
                  <a:pt x="60198" y="15366"/>
                </a:lnTo>
                <a:lnTo>
                  <a:pt x="61087" y="15621"/>
                </a:lnTo>
                <a:lnTo>
                  <a:pt x="61849" y="16001"/>
                </a:lnTo>
                <a:lnTo>
                  <a:pt x="62611" y="16255"/>
                </a:lnTo>
                <a:lnTo>
                  <a:pt x="63246" y="16383"/>
                </a:lnTo>
                <a:lnTo>
                  <a:pt x="64516" y="16383"/>
                </a:lnTo>
                <a:lnTo>
                  <a:pt x="64897" y="16128"/>
                </a:lnTo>
                <a:lnTo>
                  <a:pt x="65150" y="16001"/>
                </a:lnTo>
                <a:lnTo>
                  <a:pt x="65405" y="15748"/>
                </a:lnTo>
                <a:lnTo>
                  <a:pt x="65531" y="15239"/>
                </a:lnTo>
                <a:lnTo>
                  <a:pt x="65786" y="14731"/>
                </a:lnTo>
                <a:lnTo>
                  <a:pt x="65912" y="14224"/>
                </a:lnTo>
                <a:lnTo>
                  <a:pt x="66018" y="13588"/>
                </a:lnTo>
                <a:close/>
              </a:path>
              <a:path w="423544" h="140970">
                <a:moveTo>
                  <a:pt x="93725" y="43941"/>
                </a:moveTo>
                <a:lnTo>
                  <a:pt x="87884" y="43941"/>
                </a:lnTo>
                <a:lnTo>
                  <a:pt x="84962" y="44323"/>
                </a:lnTo>
                <a:lnTo>
                  <a:pt x="84328" y="44703"/>
                </a:lnTo>
                <a:lnTo>
                  <a:pt x="83693" y="44958"/>
                </a:lnTo>
                <a:lnTo>
                  <a:pt x="83185" y="45338"/>
                </a:lnTo>
                <a:lnTo>
                  <a:pt x="83058" y="45720"/>
                </a:lnTo>
                <a:lnTo>
                  <a:pt x="82804" y="45974"/>
                </a:lnTo>
                <a:lnTo>
                  <a:pt x="82804" y="137032"/>
                </a:lnTo>
                <a:lnTo>
                  <a:pt x="83312" y="137794"/>
                </a:lnTo>
                <a:lnTo>
                  <a:pt x="83820" y="138049"/>
                </a:lnTo>
                <a:lnTo>
                  <a:pt x="84455" y="138302"/>
                </a:lnTo>
                <a:lnTo>
                  <a:pt x="85217" y="138683"/>
                </a:lnTo>
                <a:lnTo>
                  <a:pt x="86106" y="138811"/>
                </a:lnTo>
                <a:lnTo>
                  <a:pt x="88392" y="139064"/>
                </a:lnTo>
                <a:lnTo>
                  <a:pt x="89916" y="139192"/>
                </a:lnTo>
                <a:lnTo>
                  <a:pt x="93472" y="139192"/>
                </a:lnTo>
                <a:lnTo>
                  <a:pt x="97281" y="138811"/>
                </a:lnTo>
                <a:lnTo>
                  <a:pt x="98171" y="138683"/>
                </a:lnTo>
                <a:lnTo>
                  <a:pt x="98806" y="138302"/>
                </a:lnTo>
                <a:lnTo>
                  <a:pt x="99441" y="138049"/>
                </a:lnTo>
                <a:lnTo>
                  <a:pt x="99949" y="137794"/>
                </a:lnTo>
                <a:lnTo>
                  <a:pt x="100711" y="136651"/>
                </a:lnTo>
                <a:lnTo>
                  <a:pt x="100711" y="77470"/>
                </a:lnTo>
                <a:lnTo>
                  <a:pt x="105537" y="70738"/>
                </a:lnTo>
                <a:lnTo>
                  <a:pt x="109728" y="65786"/>
                </a:lnTo>
                <a:lnTo>
                  <a:pt x="111760" y="63753"/>
                </a:lnTo>
                <a:lnTo>
                  <a:pt x="115570" y="60705"/>
                </a:lnTo>
                <a:lnTo>
                  <a:pt x="116998" y="59943"/>
                </a:lnTo>
                <a:lnTo>
                  <a:pt x="98933" y="59943"/>
                </a:lnTo>
                <a:lnTo>
                  <a:pt x="98837" y="46100"/>
                </a:lnTo>
                <a:lnTo>
                  <a:pt x="98552" y="45720"/>
                </a:lnTo>
                <a:lnTo>
                  <a:pt x="98298" y="45338"/>
                </a:lnTo>
                <a:lnTo>
                  <a:pt x="97917" y="44958"/>
                </a:lnTo>
                <a:lnTo>
                  <a:pt x="97281" y="44703"/>
                </a:lnTo>
                <a:lnTo>
                  <a:pt x="96647" y="44323"/>
                </a:lnTo>
                <a:lnTo>
                  <a:pt x="95885" y="44196"/>
                </a:lnTo>
                <a:lnTo>
                  <a:pt x="93725" y="43941"/>
                </a:lnTo>
                <a:close/>
              </a:path>
              <a:path w="423544" h="140970">
                <a:moveTo>
                  <a:pt x="139657" y="58038"/>
                </a:moveTo>
                <a:lnTo>
                  <a:pt x="125984" y="58038"/>
                </a:lnTo>
                <a:lnTo>
                  <a:pt x="127381" y="58165"/>
                </a:lnTo>
                <a:lnTo>
                  <a:pt x="130048" y="58674"/>
                </a:lnTo>
                <a:lnTo>
                  <a:pt x="132334" y="59181"/>
                </a:lnTo>
                <a:lnTo>
                  <a:pt x="133350" y="59562"/>
                </a:lnTo>
                <a:lnTo>
                  <a:pt x="135128" y="60071"/>
                </a:lnTo>
                <a:lnTo>
                  <a:pt x="135890" y="60451"/>
                </a:lnTo>
                <a:lnTo>
                  <a:pt x="136652" y="60578"/>
                </a:lnTo>
                <a:lnTo>
                  <a:pt x="137795" y="60578"/>
                </a:lnTo>
                <a:lnTo>
                  <a:pt x="138303" y="60451"/>
                </a:lnTo>
                <a:lnTo>
                  <a:pt x="138556" y="60071"/>
                </a:lnTo>
                <a:lnTo>
                  <a:pt x="138937" y="59816"/>
                </a:lnTo>
                <a:lnTo>
                  <a:pt x="139192" y="59436"/>
                </a:lnTo>
                <a:lnTo>
                  <a:pt x="139477" y="58674"/>
                </a:lnTo>
                <a:lnTo>
                  <a:pt x="139657" y="58038"/>
                </a:lnTo>
                <a:close/>
              </a:path>
              <a:path w="423544" h="140970">
                <a:moveTo>
                  <a:pt x="127762" y="42545"/>
                </a:moveTo>
                <a:lnTo>
                  <a:pt x="123571" y="42545"/>
                </a:lnTo>
                <a:lnTo>
                  <a:pt x="121539" y="42799"/>
                </a:lnTo>
                <a:lnTo>
                  <a:pt x="98933" y="59943"/>
                </a:lnTo>
                <a:lnTo>
                  <a:pt x="116998" y="59943"/>
                </a:lnTo>
                <a:lnTo>
                  <a:pt x="117475" y="59689"/>
                </a:lnTo>
                <a:lnTo>
                  <a:pt x="119125" y="58927"/>
                </a:lnTo>
                <a:lnTo>
                  <a:pt x="120904" y="58292"/>
                </a:lnTo>
                <a:lnTo>
                  <a:pt x="122681" y="58038"/>
                </a:lnTo>
                <a:lnTo>
                  <a:pt x="139657" y="58038"/>
                </a:lnTo>
                <a:lnTo>
                  <a:pt x="139827" y="57530"/>
                </a:lnTo>
                <a:lnTo>
                  <a:pt x="139827" y="47625"/>
                </a:lnTo>
                <a:lnTo>
                  <a:pt x="139700" y="47243"/>
                </a:lnTo>
                <a:lnTo>
                  <a:pt x="139573" y="46736"/>
                </a:lnTo>
                <a:lnTo>
                  <a:pt x="139446" y="46354"/>
                </a:lnTo>
                <a:lnTo>
                  <a:pt x="139319" y="46100"/>
                </a:lnTo>
                <a:lnTo>
                  <a:pt x="139192" y="45720"/>
                </a:lnTo>
                <a:lnTo>
                  <a:pt x="138811" y="45465"/>
                </a:lnTo>
                <a:lnTo>
                  <a:pt x="138430" y="45085"/>
                </a:lnTo>
                <a:lnTo>
                  <a:pt x="138049" y="44830"/>
                </a:lnTo>
                <a:lnTo>
                  <a:pt x="137287" y="44450"/>
                </a:lnTo>
                <a:lnTo>
                  <a:pt x="136144" y="44196"/>
                </a:lnTo>
                <a:lnTo>
                  <a:pt x="135128" y="43814"/>
                </a:lnTo>
                <a:lnTo>
                  <a:pt x="133985" y="43561"/>
                </a:lnTo>
                <a:lnTo>
                  <a:pt x="132715" y="43306"/>
                </a:lnTo>
                <a:lnTo>
                  <a:pt x="131318" y="42925"/>
                </a:lnTo>
                <a:lnTo>
                  <a:pt x="127762" y="42545"/>
                </a:lnTo>
                <a:close/>
              </a:path>
              <a:path w="423544" h="140970">
                <a:moveTo>
                  <a:pt x="211581" y="42545"/>
                </a:moveTo>
                <a:lnTo>
                  <a:pt x="195199" y="42545"/>
                </a:lnTo>
                <a:lnTo>
                  <a:pt x="187833" y="43814"/>
                </a:lnTo>
                <a:lnTo>
                  <a:pt x="156718" y="72262"/>
                </a:lnTo>
                <a:lnTo>
                  <a:pt x="154559" y="78359"/>
                </a:lnTo>
                <a:lnTo>
                  <a:pt x="153543" y="85089"/>
                </a:lnTo>
                <a:lnTo>
                  <a:pt x="153543" y="99821"/>
                </a:lnTo>
                <a:lnTo>
                  <a:pt x="165481" y="127634"/>
                </a:lnTo>
                <a:lnTo>
                  <a:pt x="169418" y="131825"/>
                </a:lnTo>
                <a:lnTo>
                  <a:pt x="174371" y="135000"/>
                </a:lnTo>
                <a:lnTo>
                  <a:pt x="186436" y="139319"/>
                </a:lnTo>
                <a:lnTo>
                  <a:pt x="193421" y="140462"/>
                </a:lnTo>
                <a:lnTo>
                  <a:pt x="209677" y="140462"/>
                </a:lnTo>
                <a:lnTo>
                  <a:pt x="238774" y="126618"/>
                </a:lnTo>
                <a:lnTo>
                  <a:pt x="196596" y="126618"/>
                </a:lnTo>
                <a:lnTo>
                  <a:pt x="191770" y="125730"/>
                </a:lnTo>
                <a:lnTo>
                  <a:pt x="172282" y="96774"/>
                </a:lnTo>
                <a:lnTo>
                  <a:pt x="172324" y="85089"/>
                </a:lnTo>
                <a:lnTo>
                  <a:pt x="172720" y="81534"/>
                </a:lnTo>
                <a:lnTo>
                  <a:pt x="175260" y="72898"/>
                </a:lnTo>
                <a:lnTo>
                  <a:pt x="177037" y="69214"/>
                </a:lnTo>
                <a:lnTo>
                  <a:pt x="179578" y="66039"/>
                </a:lnTo>
                <a:lnTo>
                  <a:pt x="181991" y="62864"/>
                </a:lnTo>
                <a:lnTo>
                  <a:pt x="185166" y="60451"/>
                </a:lnTo>
                <a:lnTo>
                  <a:pt x="189103" y="58800"/>
                </a:lnTo>
                <a:lnTo>
                  <a:pt x="192912" y="57023"/>
                </a:lnTo>
                <a:lnTo>
                  <a:pt x="197485" y="56261"/>
                </a:lnTo>
                <a:lnTo>
                  <a:pt x="240411" y="56261"/>
                </a:lnTo>
                <a:lnTo>
                  <a:pt x="239522" y="55372"/>
                </a:lnTo>
                <a:lnTo>
                  <a:pt x="235585" y="51180"/>
                </a:lnTo>
                <a:lnTo>
                  <a:pt x="230631" y="48005"/>
                </a:lnTo>
                <a:lnTo>
                  <a:pt x="218567" y="43687"/>
                </a:lnTo>
                <a:lnTo>
                  <a:pt x="211581" y="42545"/>
                </a:lnTo>
                <a:close/>
              </a:path>
              <a:path w="423544" h="140970">
                <a:moveTo>
                  <a:pt x="240411" y="56261"/>
                </a:moveTo>
                <a:lnTo>
                  <a:pt x="208661" y="56261"/>
                </a:lnTo>
                <a:lnTo>
                  <a:pt x="213487" y="57150"/>
                </a:lnTo>
                <a:lnTo>
                  <a:pt x="217297" y="59054"/>
                </a:lnTo>
                <a:lnTo>
                  <a:pt x="231483" y="78359"/>
                </a:lnTo>
                <a:lnTo>
                  <a:pt x="232410" y="82296"/>
                </a:lnTo>
                <a:lnTo>
                  <a:pt x="232833" y="86105"/>
                </a:lnTo>
                <a:lnTo>
                  <a:pt x="232918" y="96774"/>
                </a:lnTo>
                <a:lnTo>
                  <a:pt x="232283" y="101473"/>
                </a:lnTo>
                <a:lnTo>
                  <a:pt x="229997" y="110108"/>
                </a:lnTo>
                <a:lnTo>
                  <a:pt x="228219" y="113792"/>
                </a:lnTo>
                <a:lnTo>
                  <a:pt x="225679" y="116839"/>
                </a:lnTo>
                <a:lnTo>
                  <a:pt x="223139" y="120014"/>
                </a:lnTo>
                <a:lnTo>
                  <a:pt x="219964" y="122427"/>
                </a:lnTo>
                <a:lnTo>
                  <a:pt x="216154" y="124078"/>
                </a:lnTo>
                <a:lnTo>
                  <a:pt x="212217" y="125856"/>
                </a:lnTo>
                <a:lnTo>
                  <a:pt x="207645" y="126618"/>
                </a:lnTo>
                <a:lnTo>
                  <a:pt x="238774" y="126618"/>
                </a:lnTo>
                <a:lnTo>
                  <a:pt x="251587" y="97789"/>
                </a:lnTo>
                <a:lnTo>
                  <a:pt x="251469" y="82296"/>
                </a:lnTo>
                <a:lnTo>
                  <a:pt x="250571" y="76453"/>
                </a:lnTo>
                <a:lnTo>
                  <a:pt x="246506" y="64515"/>
                </a:lnTo>
                <a:lnTo>
                  <a:pt x="243586" y="59436"/>
                </a:lnTo>
                <a:lnTo>
                  <a:pt x="240411" y="56261"/>
                </a:lnTo>
                <a:close/>
              </a:path>
              <a:path w="423544" h="140970">
                <a:moveTo>
                  <a:pt x="288798" y="43941"/>
                </a:moveTo>
                <a:lnTo>
                  <a:pt x="282956" y="43941"/>
                </a:lnTo>
                <a:lnTo>
                  <a:pt x="280035" y="44323"/>
                </a:lnTo>
                <a:lnTo>
                  <a:pt x="279400" y="44703"/>
                </a:lnTo>
                <a:lnTo>
                  <a:pt x="278765" y="44958"/>
                </a:lnTo>
                <a:lnTo>
                  <a:pt x="278256" y="45338"/>
                </a:lnTo>
                <a:lnTo>
                  <a:pt x="278130" y="45720"/>
                </a:lnTo>
                <a:lnTo>
                  <a:pt x="278002" y="45847"/>
                </a:lnTo>
                <a:lnTo>
                  <a:pt x="277875" y="137032"/>
                </a:lnTo>
                <a:lnTo>
                  <a:pt x="278384" y="137794"/>
                </a:lnTo>
                <a:lnTo>
                  <a:pt x="278892" y="138049"/>
                </a:lnTo>
                <a:lnTo>
                  <a:pt x="279527" y="138302"/>
                </a:lnTo>
                <a:lnTo>
                  <a:pt x="280289" y="138683"/>
                </a:lnTo>
                <a:lnTo>
                  <a:pt x="281178" y="138811"/>
                </a:lnTo>
                <a:lnTo>
                  <a:pt x="283464" y="139064"/>
                </a:lnTo>
                <a:lnTo>
                  <a:pt x="284988" y="139192"/>
                </a:lnTo>
                <a:lnTo>
                  <a:pt x="288544" y="139192"/>
                </a:lnTo>
                <a:lnTo>
                  <a:pt x="292354" y="138811"/>
                </a:lnTo>
                <a:lnTo>
                  <a:pt x="293243" y="138683"/>
                </a:lnTo>
                <a:lnTo>
                  <a:pt x="293878" y="138302"/>
                </a:lnTo>
                <a:lnTo>
                  <a:pt x="294513" y="138049"/>
                </a:lnTo>
                <a:lnTo>
                  <a:pt x="295021" y="137794"/>
                </a:lnTo>
                <a:lnTo>
                  <a:pt x="295783" y="136651"/>
                </a:lnTo>
                <a:lnTo>
                  <a:pt x="295783" y="73787"/>
                </a:lnTo>
                <a:lnTo>
                  <a:pt x="300609" y="68199"/>
                </a:lnTo>
                <a:lnTo>
                  <a:pt x="305181" y="64008"/>
                </a:lnTo>
                <a:lnTo>
                  <a:pt x="309499" y="61087"/>
                </a:lnTo>
                <a:lnTo>
                  <a:pt x="312778" y="58800"/>
                </a:lnTo>
                <a:lnTo>
                  <a:pt x="294005" y="58800"/>
                </a:lnTo>
                <a:lnTo>
                  <a:pt x="293878" y="45974"/>
                </a:lnTo>
                <a:lnTo>
                  <a:pt x="293624" y="45720"/>
                </a:lnTo>
                <a:lnTo>
                  <a:pt x="293370" y="45338"/>
                </a:lnTo>
                <a:lnTo>
                  <a:pt x="292989" y="44958"/>
                </a:lnTo>
                <a:lnTo>
                  <a:pt x="292354" y="44703"/>
                </a:lnTo>
                <a:lnTo>
                  <a:pt x="291719" y="44323"/>
                </a:lnTo>
                <a:lnTo>
                  <a:pt x="290956" y="44196"/>
                </a:lnTo>
                <a:lnTo>
                  <a:pt x="288798" y="43941"/>
                </a:lnTo>
                <a:close/>
              </a:path>
              <a:path w="423544" h="140970">
                <a:moveTo>
                  <a:pt x="354269" y="56768"/>
                </a:moveTo>
                <a:lnTo>
                  <a:pt x="325247" y="56768"/>
                </a:lnTo>
                <a:lnTo>
                  <a:pt x="328168" y="57276"/>
                </a:lnTo>
                <a:lnTo>
                  <a:pt x="330581" y="58547"/>
                </a:lnTo>
                <a:lnTo>
                  <a:pt x="341630" y="137032"/>
                </a:lnTo>
                <a:lnTo>
                  <a:pt x="342138" y="137794"/>
                </a:lnTo>
                <a:lnTo>
                  <a:pt x="342519" y="138049"/>
                </a:lnTo>
                <a:lnTo>
                  <a:pt x="343281" y="138302"/>
                </a:lnTo>
                <a:lnTo>
                  <a:pt x="343916" y="138683"/>
                </a:lnTo>
                <a:lnTo>
                  <a:pt x="347218" y="139064"/>
                </a:lnTo>
                <a:lnTo>
                  <a:pt x="348742" y="139192"/>
                </a:lnTo>
                <a:lnTo>
                  <a:pt x="352171" y="139192"/>
                </a:lnTo>
                <a:lnTo>
                  <a:pt x="353568" y="139064"/>
                </a:lnTo>
                <a:lnTo>
                  <a:pt x="356870" y="138683"/>
                </a:lnTo>
                <a:lnTo>
                  <a:pt x="357505" y="138302"/>
                </a:lnTo>
                <a:lnTo>
                  <a:pt x="358267" y="138049"/>
                </a:lnTo>
                <a:lnTo>
                  <a:pt x="358648" y="137794"/>
                </a:lnTo>
                <a:lnTo>
                  <a:pt x="359029" y="137413"/>
                </a:lnTo>
                <a:lnTo>
                  <a:pt x="359283" y="137032"/>
                </a:lnTo>
                <a:lnTo>
                  <a:pt x="359410" y="73787"/>
                </a:lnTo>
                <a:lnTo>
                  <a:pt x="364490" y="68199"/>
                </a:lnTo>
                <a:lnTo>
                  <a:pt x="369062" y="64008"/>
                </a:lnTo>
                <a:lnTo>
                  <a:pt x="373253" y="61087"/>
                </a:lnTo>
                <a:lnTo>
                  <a:pt x="374489" y="60198"/>
                </a:lnTo>
                <a:lnTo>
                  <a:pt x="355981" y="60198"/>
                </a:lnTo>
                <a:lnTo>
                  <a:pt x="354711" y="57530"/>
                </a:lnTo>
                <a:lnTo>
                  <a:pt x="354269" y="56768"/>
                </a:lnTo>
                <a:close/>
              </a:path>
              <a:path w="423544" h="140970">
                <a:moveTo>
                  <a:pt x="418267" y="56768"/>
                </a:moveTo>
                <a:lnTo>
                  <a:pt x="389000" y="56768"/>
                </a:lnTo>
                <a:lnTo>
                  <a:pt x="391922" y="57276"/>
                </a:lnTo>
                <a:lnTo>
                  <a:pt x="394335" y="58547"/>
                </a:lnTo>
                <a:lnTo>
                  <a:pt x="396875" y="59689"/>
                </a:lnTo>
                <a:lnTo>
                  <a:pt x="398906" y="61340"/>
                </a:lnTo>
                <a:lnTo>
                  <a:pt x="400431" y="63626"/>
                </a:lnTo>
                <a:lnTo>
                  <a:pt x="402081" y="65912"/>
                </a:lnTo>
                <a:lnTo>
                  <a:pt x="405130" y="137032"/>
                </a:lnTo>
                <a:lnTo>
                  <a:pt x="405511" y="137413"/>
                </a:lnTo>
                <a:lnTo>
                  <a:pt x="405765" y="137794"/>
                </a:lnTo>
                <a:lnTo>
                  <a:pt x="406273" y="138049"/>
                </a:lnTo>
                <a:lnTo>
                  <a:pt x="406908" y="138302"/>
                </a:lnTo>
                <a:lnTo>
                  <a:pt x="407670" y="138683"/>
                </a:lnTo>
                <a:lnTo>
                  <a:pt x="408559" y="138811"/>
                </a:lnTo>
                <a:lnTo>
                  <a:pt x="410845" y="139064"/>
                </a:lnTo>
                <a:lnTo>
                  <a:pt x="412369" y="139192"/>
                </a:lnTo>
                <a:lnTo>
                  <a:pt x="415925" y="139192"/>
                </a:lnTo>
                <a:lnTo>
                  <a:pt x="419735" y="138811"/>
                </a:lnTo>
                <a:lnTo>
                  <a:pt x="420624" y="138683"/>
                </a:lnTo>
                <a:lnTo>
                  <a:pt x="421259" y="138302"/>
                </a:lnTo>
                <a:lnTo>
                  <a:pt x="421894" y="138049"/>
                </a:lnTo>
                <a:lnTo>
                  <a:pt x="422402" y="137794"/>
                </a:lnTo>
                <a:lnTo>
                  <a:pt x="423164" y="136651"/>
                </a:lnTo>
                <a:lnTo>
                  <a:pt x="423164" y="74802"/>
                </a:lnTo>
                <a:lnTo>
                  <a:pt x="422529" y="69976"/>
                </a:lnTo>
                <a:lnTo>
                  <a:pt x="420243" y="60960"/>
                </a:lnTo>
                <a:lnTo>
                  <a:pt x="418465" y="57023"/>
                </a:lnTo>
                <a:lnTo>
                  <a:pt x="418267" y="56768"/>
                </a:lnTo>
                <a:close/>
              </a:path>
              <a:path w="423544" h="140970">
                <a:moveTo>
                  <a:pt x="395731" y="42545"/>
                </a:moveTo>
                <a:lnTo>
                  <a:pt x="386842" y="42545"/>
                </a:lnTo>
                <a:lnTo>
                  <a:pt x="384302" y="42925"/>
                </a:lnTo>
                <a:lnTo>
                  <a:pt x="381635" y="43434"/>
                </a:lnTo>
                <a:lnTo>
                  <a:pt x="379095" y="44068"/>
                </a:lnTo>
                <a:lnTo>
                  <a:pt x="376428" y="45085"/>
                </a:lnTo>
                <a:lnTo>
                  <a:pt x="373761" y="46481"/>
                </a:lnTo>
                <a:lnTo>
                  <a:pt x="370967" y="47878"/>
                </a:lnTo>
                <a:lnTo>
                  <a:pt x="368173" y="49656"/>
                </a:lnTo>
                <a:lnTo>
                  <a:pt x="362331" y="54228"/>
                </a:lnTo>
                <a:lnTo>
                  <a:pt x="359156" y="56896"/>
                </a:lnTo>
                <a:lnTo>
                  <a:pt x="355981" y="60198"/>
                </a:lnTo>
                <a:lnTo>
                  <a:pt x="374489" y="60198"/>
                </a:lnTo>
                <a:lnTo>
                  <a:pt x="377317" y="58165"/>
                </a:lnTo>
                <a:lnTo>
                  <a:pt x="381508" y="56768"/>
                </a:lnTo>
                <a:lnTo>
                  <a:pt x="418267" y="56768"/>
                </a:lnTo>
                <a:lnTo>
                  <a:pt x="415798" y="53593"/>
                </a:lnTo>
                <a:lnTo>
                  <a:pt x="413131" y="50291"/>
                </a:lnTo>
                <a:lnTo>
                  <a:pt x="409702" y="47625"/>
                </a:lnTo>
                <a:lnTo>
                  <a:pt x="401066" y="43561"/>
                </a:lnTo>
                <a:lnTo>
                  <a:pt x="395731" y="42545"/>
                </a:lnTo>
                <a:close/>
              </a:path>
              <a:path w="423544" h="140970">
                <a:moveTo>
                  <a:pt x="329819" y="42545"/>
                </a:moveTo>
                <a:lnTo>
                  <a:pt x="320421" y="42545"/>
                </a:lnTo>
                <a:lnTo>
                  <a:pt x="315214" y="43814"/>
                </a:lnTo>
                <a:lnTo>
                  <a:pt x="310006" y="46481"/>
                </a:lnTo>
                <a:lnTo>
                  <a:pt x="304800" y="49022"/>
                </a:lnTo>
                <a:lnTo>
                  <a:pt x="299466" y="53212"/>
                </a:lnTo>
                <a:lnTo>
                  <a:pt x="294005" y="58800"/>
                </a:lnTo>
                <a:lnTo>
                  <a:pt x="312778" y="58800"/>
                </a:lnTo>
                <a:lnTo>
                  <a:pt x="313690" y="58165"/>
                </a:lnTo>
                <a:lnTo>
                  <a:pt x="317881" y="56768"/>
                </a:lnTo>
                <a:lnTo>
                  <a:pt x="354269" y="56768"/>
                </a:lnTo>
                <a:lnTo>
                  <a:pt x="353314" y="55117"/>
                </a:lnTo>
                <a:lnTo>
                  <a:pt x="351536" y="52959"/>
                </a:lnTo>
                <a:lnTo>
                  <a:pt x="349885" y="50800"/>
                </a:lnTo>
                <a:lnTo>
                  <a:pt x="347725" y="49022"/>
                </a:lnTo>
                <a:lnTo>
                  <a:pt x="345313" y="47498"/>
                </a:lnTo>
                <a:lnTo>
                  <a:pt x="342773" y="45847"/>
                </a:lnTo>
                <a:lnTo>
                  <a:pt x="339979" y="44703"/>
                </a:lnTo>
                <a:lnTo>
                  <a:pt x="336677" y="43814"/>
                </a:lnTo>
                <a:lnTo>
                  <a:pt x="333502" y="42925"/>
                </a:lnTo>
                <a:lnTo>
                  <a:pt x="329819" y="42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83077" y="6948805"/>
            <a:ext cx="618744" cy="16471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89270" y="6946138"/>
            <a:ext cx="455729" cy="16738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33474" y="7223378"/>
            <a:ext cx="1075690" cy="132080"/>
          </a:xfrm>
          <a:custGeom>
            <a:avLst/>
            <a:gdLst/>
            <a:ahLst/>
            <a:cxnLst/>
            <a:rect l="l" t="t" r="r" b="b"/>
            <a:pathLst>
              <a:path w="1075689" h="132079">
                <a:moveTo>
                  <a:pt x="115062" y="114554"/>
                </a:moveTo>
                <a:lnTo>
                  <a:pt x="112522" y="104267"/>
                </a:lnTo>
                <a:lnTo>
                  <a:pt x="110744" y="104267"/>
                </a:lnTo>
                <a:lnTo>
                  <a:pt x="109093" y="104902"/>
                </a:lnTo>
                <a:lnTo>
                  <a:pt x="104775" y="107442"/>
                </a:lnTo>
                <a:lnTo>
                  <a:pt x="102108" y="108839"/>
                </a:lnTo>
                <a:lnTo>
                  <a:pt x="98679" y="110363"/>
                </a:lnTo>
                <a:lnTo>
                  <a:pt x="95377" y="111887"/>
                </a:lnTo>
                <a:lnTo>
                  <a:pt x="91313" y="113284"/>
                </a:lnTo>
                <a:lnTo>
                  <a:pt x="81915" y="115824"/>
                </a:lnTo>
                <a:lnTo>
                  <a:pt x="76327" y="116459"/>
                </a:lnTo>
                <a:lnTo>
                  <a:pt x="62611" y="116459"/>
                </a:lnTo>
                <a:lnTo>
                  <a:pt x="27813" y="94361"/>
                </a:lnTo>
                <a:lnTo>
                  <a:pt x="22352" y="58420"/>
                </a:lnTo>
                <a:lnTo>
                  <a:pt x="23495" y="51181"/>
                </a:lnTo>
                <a:lnTo>
                  <a:pt x="25641" y="44704"/>
                </a:lnTo>
                <a:lnTo>
                  <a:pt x="27940" y="38354"/>
                </a:lnTo>
                <a:lnTo>
                  <a:pt x="31115" y="33020"/>
                </a:lnTo>
                <a:lnTo>
                  <a:pt x="35306" y="28575"/>
                </a:lnTo>
                <a:lnTo>
                  <a:pt x="39370" y="24130"/>
                </a:lnTo>
                <a:lnTo>
                  <a:pt x="44323" y="20828"/>
                </a:lnTo>
                <a:lnTo>
                  <a:pt x="55880" y="16256"/>
                </a:lnTo>
                <a:lnTo>
                  <a:pt x="62357" y="15113"/>
                </a:lnTo>
                <a:lnTo>
                  <a:pt x="75946" y="15113"/>
                </a:lnTo>
                <a:lnTo>
                  <a:pt x="107950" y="26797"/>
                </a:lnTo>
                <a:lnTo>
                  <a:pt x="109601" y="27432"/>
                </a:lnTo>
                <a:lnTo>
                  <a:pt x="111379" y="27432"/>
                </a:lnTo>
                <a:lnTo>
                  <a:pt x="112014" y="27305"/>
                </a:lnTo>
                <a:lnTo>
                  <a:pt x="112395" y="27051"/>
                </a:lnTo>
                <a:lnTo>
                  <a:pt x="112903" y="26797"/>
                </a:lnTo>
                <a:lnTo>
                  <a:pt x="114300" y="23368"/>
                </a:lnTo>
                <a:lnTo>
                  <a:pt x="114427" y="22860"/>
                </a:lnTo>
                <a:lnTo>
                  <a:pt x="114325" y="16256"/>
                </a:lnTo>
                <a:lnTo>
                  <a:pt x="114173" y="15240"/>
                </a:lnTo>
                <a:lnTo>
                  <a:pt x="114109" y="15113"/>
                </a:lnTo>
                <a:lnTo>
                  <a:pt x="113919" y="14732"/>
                </a:lnTo>
                <a:lnTo>
                  <a:pt x="113411" y="13462"/>
                </a:lnTo>
                <a:lnTo>
                  <a:pt x="113157" y="13081"/>
                </a:lnTo>
                <a:lnTo>
                  <a:pt x="112776" y="12573"/>
                </a:lnTo>
                <a:lnTo>
                  <a:pt x="112014" y="11938"/>
                </a:lnTo>
                <a:lnTo>
                  <a:pt x="110998" y="11049"/>
                </a:lnTo>
                <a:lnTo>
                  <a:pt x="74422" y="254"/>
                </a:lnTo>
                <a:lnTo>
                  <a:pt x="69850" y="254"/>
                </a:lnTo>
                <a:lnTo>
                  <a:pt x="29489" y="10439"/>
                </a:lnTo>
                <a:lnTo>
                  <a:pt x="2832" y="45605"/>
                </a:lnTo>
                <a:lnTo>
                  <a:pt x="0" y="67564"/>
                </a:lnTo>
                <a:lnTo>
                  <a:pt x="279" y="75145"/>
                </a:lnTo>
                <a:lnTo>
                  <a:pt x="23990" y="120523"/>
                </a:lnTo>
                <a:lnTo>
                  <a:pt x="67310" y="131445"/>
                </a:lnTo>
                <a:lnTo>
                  <a:pt x="73279" y="131445"/>
                </a:lnTo>
                <a:lnTo>
                  <a:pt x="106934" y="122936"/>
                </a:lnTo>
                <a:lnTo>
                  <a:pt x="109601" y="121539"/>
                </a:lnTo>
                <a:lnTo>
                  <a:pt x="111379" y="120523"/>
                </a:lnTo>
                <a:lnTo>
                  <a:pt x="113538" y="118745"/>
                </a:lnTo>
                <a:lnTo>
                  <a:pt x="113792" y="118237"/>
                </a:lnTo>
                <a:lnTo>
                  <a:pt x="114173" y="117729"/>
                </a:lnTo>
                <a:lnTo>
                  <a:pt x="114681" y="116713"/>
                </a:lnTo>
                <a:lnTo>
                  <a:pt x="114731" y="116459"/>
                </a:lnTo>
                <a:lnTo>
                  <a:pt x="114808" y="116078"/>
                </a:lnTo>
                <a:lnTo>
                  <a:pt x="115011" y="115443"/>
                </a:lnTo>
                <a:lnTo>
                  <a:pt x="115062" y="114554"/>
                </a:lnTo>
                <a:close/>
              </a:path>
              <a:path w="1075689" h="132079">
                <a:moveTo>
                  <a:pt x="263271" y="106807"/>
                </a:moveTo>
                <a:lnTo>
                  <a:pt x="263144" y="3810"/>
                </a:lnTo>
                <a:lnTo>
                  <a:pt x="254889" y="1524"/>
                </a:lnTo>
                <a:lnTo>
                  <a:pt x="250825" y="1524"/>
                </a:lnTo>
                <a:lnTo>
                  <a:pt x="249047" y="1651"/>
                </a:lnTo>
                <a:lnTo>
                  <a:pt x="246380" y="1905"/>
                </a:lnTo>
                <a:lnTo>
                  <a:pt x="245237" y="2159"/>
                </a:lnTo>
                <a:lnTo>
                  <a:pt x="244475" y="2413"/>
                </a:lnTo>
                <a:lnTo>
                  <a:pt x="243586" y="2667"/>
                </a:lnTo>
                <a:lnTo>
                  <a:pt x="243078" y="3048"/>
                </a:lnTo>
                <a:lnTo>
                  <a:pt x="242316" y="3810"/>
                </a:lnTo>
                <a:lnTo>
                  <a:pt x="242252" y="88138"/>
                </a:lnTo>
                <a:lnTo>
                  <a:pt x="242341" y="97536"/>
                </a:lnTo>
                <a:lnTo>
                  <a:pt x="242570" y="106807"/>
                </a:lnTo>
                <a:lnTo>
                  <a:pt x="242443" y="106807"/>
                </a:lnTo>
                <a:lnTo>
                  <a:pt x="240538" y="103632"/>
                </a:lnTo>
                <a:lnTo>
                  <a:pt x="236728" y="97536"/>
                </a:lnTo>
                <a:lnTo>
                  <a:pt x="234696" y="94488"/>
                </a:lnTo>
                <a:lnTo>
                  <a:pt x="232791" y="91313"/>
                </a:lnTo>
                <a:lnTo>
                  <a:pt x="230759" y="88138"/>
                </a:lnTo>
                <a:lnTo>
                  <a:pt x="228765" y="84836"/>
                </a:lnTo>
                <a:lnTo>
                  <a:pt x="226822" y="81788"/>
                </a:lnTo>
                <a:lnTo>
                  <a:pt x="220345" y="71882"/>
                </a:lnTo>
                <a:lnTo>
                  <a:pt x="186359" y="20701"/>
                </a:lnTo>
                <a:lnTo>
                  <a:pt x="180721" y="12192"/>
                </a:lnTo>
                <a:lnTo>
                  <a:pt x="164973" y="1905"/>
                </a:lnTo>
                <a:lnTo>
                  <a:pt x="149987" y="1905"/>
                </a:lnTo>
                <a:lnTo>
                  <a:pt x="147955" y="2413"/>
                </a:lnTo>
                <a:lnTo>
                  <a:pt x="146050" y="3556"/>
                </a:lnTo>
                <a:lnTo>
                  <a:pt x="144272" y="4699"/>
                </a:lnTo>
                <a:lnTo>
                  <a:pt x="143256" y="6477"/>
                </a:lnTo>
                <a:lnTo>
                  <a:pt x="143319" y="127889"/>
                </a:lnTo>
                <a:lnTo>
                  <a:pt x="145542" y="129667"/>
                </a:lnTo>
                <a:lnTo>
                  <a:pt x="146304" y="129921"/>
                </a:lnTo>
                <a:lnTo>
                  <a:pt x="147320" y="130048"/>
                </a:lnTo>
                <a:lnTo>
                  <a:pt x="148717" y="130302"/>
                </a:lnTo>
                <a:lnTo>
                  <a:pt x="149987" y="130429"/>
                </a:lnTo>
                <a:lnTo>
                  <a:pt x="151638" y="130556"/>
                </a:lnTo>
                <a:lnTo>
                  <a:pt x="155829" y="130556"/>
                </a:lnTo>
                <a:lnTo>
                  <a:pt x="157607" y="130429"/>
                </a:lnTo>
                <a:lnTo>
                  <a:pt x="158877" y="130302"/>
                </a:lnTo>
                <a:lnTo>
                  <a:pt x="160274" y="130048"/>
                </a:lnTo>
                <a:lnTo>
                  <a:pt x="161290" y="129921"/>
                </a:lnTo>
                <a:lnTo>
                  <a:pt x="162179" y="129667"/>
                </a:lnTo>
                <a:lnTo>
                  <a:pt x="162941" y="129413"/>
                </a:lnTo>
                <a:lnTo>
                  <a:pt x="163576" y="129159"/>
                </a:lnTo>
                <a:lnTo>
                  <a:pt x="163830" y="128651"/>
                </a:lnTo>
                <a:lnTo>
                  <a:pt x="164211" y="128270"/>
                </a:lnTo>
                <a:lnTo>
                  <a:pt x="164160" y="28702"/>
                </a:lnTo>
                <a:lnTo>
                  <a:pt x="163957" y="20701"/>
                </a:lnTo>
                <a:lnTo>
                  <a:pt x="164084" y="20701"/>
                </a:lnTo>
                <a:lnTo>
                  <a:pt x="166370" y="24638"/>
                </a:lnTo>
                <a:lnTo>
                  <a:pt x="168783" y="28702"/>
                </a:lnTo>
                <a:lnTo>
                  <a:pt x="171323" y="32766"/>
                </a:lnTo>
                <a:lnTo>
                  <a:pt x="173863" y="36957"/>
                </a:lnTo>
                <a:lnTo>
                  <a:pt x="176403" y="40894"/>
                </a:lnTo>
                <a:lnTo>
                  <a:pt x="178943" y="44577"/>
                </a:lnTo>
                <a:lnTo>
                  <a:pt x="227457" y="117475"/>
                </a:lnTo>
                <a:lnTo>
                  <a:pt x="236601" y="127635"/>
                </a:lnTo>
                <a:lnTo>
                  <a:pt x="238125" y="128651"/>
                </a:lnTo>
                <a:lnTo>
                  <a:pt x="239649" y="129286"/>
                </a:lnTo>
                <a:lnTo>
                  <a:pt x="242951" y="130048"/>
                </a:lnTo>
                <a:lnTo>
                  <a:pt x="244856" y="130175"/>
                </a:lnTo>
                <a:lnTo>
                  <a:pt x="255143" y="130175"/>
                </a:lnTo>
                <a:lnTo>
                  <a:pt x="256286" y="130048"/>
                </a:lnTo>
                <a:lnTo>
                  <a:pt x="257302" y="129794"/>
                </a:lnTo>
                <a:lnTo>
                  <a:pt x="258445" y="129540"/>
                </a:lnTo>
                <a:lnTo>
                  <a:pt x="263271" y="124206"/>
                </a:lnTo>
                <a:lnTo>
                  <a:pt x="263271" y="106807"/>
                </a:lnTo>
                <a:close/>
              </a:path>
              <a:path w="1075689" h="132079">
                <a:moveTo>
                  <a:pt x="426339" y="106807"/>
                </a:moveTo>
                <a:lnTo>
                  <a:pt x="426212" y="3810"/>
                </a:lnTo>
                <a:lnTo>
                  <a:pt x="417957" y="1524"/>
                </a:lnTo>
                <a:lnTo>
                  <a:pt x="413893" y="1524"/>
                </a:lnTo>
                <a:lnTo>
                  <a:pt x="412115" y="1651"/>
                </a:lnTo>
                <a:lnTo>
                  <a:pt x="409448" y="1905"/>
                </a:lnTo>
                <a:lnTo>
                  <a:pt x="408305" y="2159"/>
                </a:lnTo>
                <a:lnTo>
                  <a:pt x="407543" y="2413"/>
                </a:lnTo>
                <a:lnTo>
                  <a:pt x="406654" y="2667"/>
                </a:lnTo>
                <a:lnTo>
                  <a:pt x="406146" y="3048"/>
                </a:lnTo>
                <a:lnTo>
                  <a:pt x="405384" y="3810"/>
                </a:lnTo>
                <a:lnTo>
                  <a:pt x="405320" y="88138"/>
                </a:lnTo>
                <a:lnTo>
                  <a:pt x="405409" y="97536"/>
                </a:lnTo>
                <a:lnTo>
                  <a:pt x="405638" y="106807"/>
                </a:lnTo>
                <a:lnTo>
                  <a:pt x="405511" y="106807"/>
                </a:lnTo>
                <a:lnTo>
                  <a:pt x="403606" y="103632"/>
                </a:lnTo>
                <a:lnTo>
                  <a:pt x="399796" y="97536"/>
                </a:lnTo>
                <a:lnTo>
                  <a:pt x="397764" y="94488"/>
                </a:lnTo>
                <a:lnTo>
                  <a:pt x="395859" y="91313"/>
                </a:lnTo>
                <a:lnTo>
                  <a:pt x="393827" y="88138"/>
                </a:lnTo>
                <a:lnTo>
                  <a:pt x="391833" y="84836"/>
                </a:lnTo>
                <a:lnTo>
                  <a:pt x="389890" y="81788"/>
                </a:lnTo>
                <a:lnTo>
                  <a:pt x="383413" y="71882"/>
                </a:lnTo>
                <a:lnTo>
                  <a:pt x="349427" y="20701"/>
                </a:lnTo>
                <a:lnTo>
                  <a:pt x="343789" y="12192"/>
                </a:lnTo>
                <a:lnTo>
                  <a:pt x="328041" y="1905"/>
                </a:lnTo>
                <a:lnTo>
                  <a:pt x="313055" y="1905"/>
                </a:lnTo>
                <a:lnTo>
                  <a:pt x="311023" y="2413"/>
                </a:lnTo>
                <a:lnTo>
                  <a:pt x="309118" y="3556"/>
                </a:lnTo>
                <a:lnTo>
                  <a:pt x="307340" y="4699"/>
                </a:lnTo>
                <a:lnTo>
                  <a:pt x="306324" y="6477"/>
                </a:lnTo>
                <a:lnTo>
                  <a:pt x="306387" y="127889"/>
                </a:lnTo>
                <a:lnTo>
                  <a:pt x="308610" y="129667"/>
                </a:lnTo>
                <a:lnTo>
                  <a:pt x="309372" y="129921"/>
                </a:lnTo>
                <a:lnTo>
                  <a:pt x="310388" y="130048"/>
                </a:lnTo>
                <a:lnTo>
                  <a:pt x="311785" y="130302"/>
                </a:lnTo>
                <a:lnTo>
                  <a:pt x="313055" y="130429"/>
                </a:lnTo>
                <a:lnTo>
                  <a:pt x="314706" y="130556"/>
                </a:lnTo>
                <a:lnTo>
                  <a:pt x="318897" y="130556"/>
                </a:lnTo>
                <a:lnTo>
                  <a:pt x="320675" y="130429"/>
                </a:lnTo>
                <a:lnTo>
                  <a:pt x="321945" y="130302"/>
                </a:lnTo>
                <a:lnTo>
                  <a:pt x="323342" y="130048"/>
                </a:lnTo>
                <a:lnTo>
                  <a:pt x="324358" y="129921"/>
                </a:lnTo>
                <a:lnTo>
                  <a:pt x="325247" y="129667"/>
                </a:lnTo>
                <a:lnTo>
                  <a:pt x="326009" y="129413"/>
                </a:lnTo>
                <a:lnTo>
                  <a:pt x="326644" y="129159"/>
                </a:lnTo>
                <a:lnTo>
                  <a:pt x="326898" y="128651"/>
                </a:lnTo>
                <a:lnTo>
                  <a:pt x="327279" y="128270"/>
                </a:lnTo>
                <a:lnTo>
                  <a:pt x="327367" y="127889"/>
                </a:lnTo>
                <a:lnTo>
                  <a:pt x="327279" y="30353"/>
                </a:lnTo>
                <a:lnTo>
                  <a:pt x="327025" y="20701"/>
                </a:lnTo>
                <a:lnTo>
                  <a:pt x="327152" y="20701"/>
                </a:lnTo>
                <a:lnTo>
                  <a:pt x="329438" y="24638"/>
                </a:lnTo>
                <a:lnTo>
                  <a:pt x="331851" y="28702"/>
                </a:lnTo>
                <a:lnTo>
                  <a:pt x="334391" y="32766"/>
                </a:lnTo>
                <a:lnTo>
                  <a:pt x="336931" y="36957"/>
                </a:lnTo>
                <a:lnTo>
                  <a:pt x="339471" y="40894"/>
                </a:lnTo>
                <a:lnTo>
                  <a:pt x="342011" y="44577"/>
                </a:lnTo>
                <a:lnTo>
                  <a:pt x="390525" y="117475"/>
                </a:lnTo>
                <a:lnTo>
                  <a:pt x="399669" y="127635"/>
                </a:lnTo>
                <a:lnTo>
                  <a:pt x="401193" y="128651"/>
                </a:lnTo>
                <a:lnTo>
                  <a:pt x="402717" y="129286"/>
                </a:lnTo>
                <a:lnTo>
                  <a:pt x="406019" y="130048"/>
                </a:lnTo>
                <a:lnTo>
                  <a:pt x="407924" y="130175"/>
                </a:lnTo>
                <a:lnTo>
                  <a:pt x="418211" y="130175"/>
                </a:lnTo>
                <a:lnTo>
                  <a:pt x="419354" y="130048"/>
                </a:lnTo>
                <a:lnTo>
                  <a:pt x="420370" y="129794"/>
                </a:lnTo>
                <a:lnTo>
                  <a:pt x="421513" y="129540"/>
                </a:lnTo>
                <a:lnTo>
                  <a:pt x="426339" y="124206"/>
                </a:lnTo>
                <a:lnTo>
                  <a:pt x="426339" y="106807"/>
                </a:lnTo>
                <a:close/>
              </a:path>
              <a:path w="1075689" h="132079">
                <a:moveTo>
                  <a:pt x="515239" y="78740"/>
                </a:moveTo>
                <a:lnTo>
                  <a:pt x="514477" y="75184"/>
                </a:lnTo>
                <a:lnTo>
                  <a:pt x="513334" y="73660"/>
                </a:lnTo>
                <a:lnTo>
                  <a:pt x="512191" y="73279"/>
                </a:lnTo>
                <a:lnTo>
                  <a:pt x="458216" y="73152"/>
                </a:lnTo>
                <a:lnTo>
                  <a:pt x="457073" y="73660"/>
                </a:lnTo>
                <a:lnTo>
                  <a:pt x="455676" y="75692"/>
                </a:lnTo>
                <a:lnTo>
                  <a:pt x="455295" y="77470"/>
                </a:lnTo>
                <a:lnTo>
                  <a:pt x="455295" y="82423"/>
                </a:lnTo>
                <a:lnTo>
                  <a:pt x="455676" y="84201"/>
                </a:lnTo>
                <a:lnTo>
                  <a:pt x="457073" y="86233"/>
                </a:lnTo>
                <a:lnTo>
                  <a:pt x="458216" y="86741"/>
                </a:lnTo>
                <a:lnTo>
                  <a:pt x="512318" y="86741"/>
                </a:lnTo>
                <a:lnTo>
                  <a:pt x="513461" y="86233"/>
                </a:lnTo>
                <a:lnTo>
                  <a:pt x="514858" y="84328"/>
                </a:lnTo>
                <a:lnTo>
                  <a:pt x="515239" y="82550"/>
                </a:lnTo>
                <a:lnTo>
                  <a:pt x="515239" y="78740"/>
                </a:lnTo>
                <a:close/>
              </a:path>
              <a:path w="1075689" h="132079">
                <a:moveTo>
                  <a:pt x="633984" y="121539"/>
                </a:moveTo>
                <a:lnTo>
                  <a:pt x="630301" y="115824"/>
                </a:lnTo>
                <a:lnTo>
                  <a:pt x="566674" y="115824"/>
                </a:lnTo>
                <a:lnTo>
                  <a:pt x="566674" y="69977"/>
                </a:lnTo>
                <a:lnTo>
                  <a:pt x="620649" y="69977"/>
                </a:lnTo>
                <a:lnTo>
                  <a:pt x="621284" y="69850"/>
                </a:lnTo>
                <a:lnTo>
                  <a:pt x="622300" y="69342"/>
                </a:lnTo>
                <a:lnTo>
                  <a:pt x="622808" y="68961"/>
                </a:lnTo>
                <a:lnTo>
                  <a:pt x="623062" y="68453"/>
                </a:lnTo>
                <a:lnTo>
                  <a:pt x="623443" y="67945"/>
                </a:lnTo>
                <a:lnTo>
                  <a:pt x="623951" y="66421"/>
                </a:lnTo>
                <a:lnTo>
                  <a:pt x="624205" y="64516"/>
                </a:lnTo>
                <a:lnTo>
                  <a:pt x="624205" y="62103"/>
                </a:lnTo>
                <a:lnTo>
                  <a:pt x="623062" y="57912"/>
                </a:lnTo>
                <a:lnTo>
                  <a:pt x="622808" y="57404"/>
                </a:lnTo>
                <a:lnTo>
                  <a:pt x="622300" y="56896"/>
                </a:lnTo>
                <a:lnTo>
                  <a:pt x="621284" y="56388"/>
                </a:lnTo>
                <a:lnTo>
                  <a:pt x="620649" y="56134"/>
                </a:lnTo>
                <a:lnTo>
                  <a:pt x="566674" y="56134"/>
                </a:lnTo>
                <a:lnTo>
                  <a:pt x="566674" y="16002"/>
                </a:lnTo>
                <a:lnTo>
                  <a:pt x="629539" y="16002"/>
                </a:lnTo>
                <a:lnTo>
                  <a:pt x="630047" y="15875"/>
                </a:lnTo>
                <a:lnTo>
                  <a:pt x="630555" y="15621"/>
                </a:lnTo>
                <a:lnTo>
                  <a:pt x="631190" y="15367"/>
                </a:lnTo>
                <a:lnTo>
                  <a:pt x="632968" y="10287"/>
                </a:lnTo>
                <a:lnTo>
                  <a:pt x="632968" y="7747"/>
                </a:lnTo>
                <a:lnTo>
                  <a:pt x="630555" y="2286"/>
                </a:lnTo>
                <a:lnTo>
                  <a:pt x="630047" y="2032"/>
                </a:lnTo>
                <a:lnTo>
                  <a:pt x="629539" y="1905"/>
                </a:lnTo>
                <a:lnTo>
                  <a:pt x="551561" y="1905"/>
                </a:lnTo>
                <a:lnTo>
                  <a:pt x="549783" y="2413"/>
                </a:lnTo>
                <a:lnTo>
                  <a:pt x="546481" y="4445"/>
                </a:lnTo>
                <a:lnTo>
                  <a:pt x="545592" y="6223"/>
                </a:lnTo>
                <a:lnTo>
                  <a:pt x="545592" y="125603"/>
                </a:lnTo>
                <a:lnTo>
                  <a:pt x="546481" y="127381"/>
                </a:lnTo>
                <a:lnTo>
                  <a:pt x="549783" y="129413"/>
                </a:lnTo>
                <a:lnTo>
                  <a:pt x="551561" y="129921"/>
                </a:lnTo>
                <a:lnTo>
                  <a:pt x="630301" y="129921"/>
                </a:lnTo>
                <a:lnTo>
                  <a:pt x="633984" y="124079"/>
                </a:lnTo>
                <a:lnTo>
                  <a:pt x="633984" y="121539"/>
                </a:lnTo>
                <a:close/>
              </a:path>
              <a:path w="1075689" h="132079">
                <a:moveTo>
                  <a:pt x="775081" y="113792"/>
                </a:moveTo>
                <a:lnTo>
                  <a:pt x="772414" y="104267"/>
                </a:lnTo>
                <a:lnTo>
                  <a:pt x="770636" y="104267"/>
                </a:lnTo>
                <a:lnTo>
                  <a:pt x="768985" y="104902"/>
                </a:lnTo>
                <a:lnTo>
                  <a:pt x="764667" y="107442"/>
                </a:lnTo>
                <a:lnTo>
                  <a:pt x="762000" y="108839"/>
                </a:lnTo>
                <a:lnTo>
                  <a:pt x="758571" y="110363"/>
                </a:lnTo>
                <a:lnTo>
                  <a:pt x="755269" y="111887"/>
                </a:lnTo>
                <a:lnTo>
                  <a:pt x="751205" y="113284"/>
                </a:lnTo>
                <a:lnTo>
                  <a:pt x="741807" y="115824"/>
                </a:lnTo>
                <a:lnTo>
                  <a:pt x="736219" y="116459"/>
                </a:lnTo>
                <a:lnTo>
                  <a:pt x="722503" y="116459"/>
                </a:lnTo>
                <a:lnTo>
                  <a:pt x="687705" y="94361"/>
                </a:lnTo>
                <a:lnTo>
                  <a:pt x="682244" y="58420"/>
                </a:lnTo>
                <a:lnTo>
                  <a:pt x="683387" y="51181"/>
                </a:lnTo>
                <a:lnTo>
                  <a:pt x="685546" y="44704"/>
                </a:lnTo>
                <a:lnTo>
                  <a:pt x="687832" y="38354"/>
                </a:lnTo>
                <a:lnTo>
                  <a:pt x="691007" y="33020"/>
                </a:lnTo>
                <a:lnTo>
                  <a:pt x="695198" y="28575"/>
                </a:lnTo>
                <a:lnTo>
                  <a:pt x="699262" y="24130"/>
                </a:lnTo>
                <a:lnTo>
                  <a:pt x="704215" y="20828"/>
                </a:lnTo>
                <a:lnTo>
                  <a:pt x="715772" y="16256"/>
                </a:lnTo>
                <a:lnTo>
                  <a:pt x="722249" y="15113"/>
                </a:lnTo>
                <a:lnTo>
                  <a:pt x="735838" y="15113"/>
                </a:lnTo>
                <a:lnTo>
                  <a:pt x="767842" y="26797"/>
                </a:lnTo>
                <a:lnTo>
                  <a:pt x="769493" y="27432"/>
                </a:lnTo>
                <a:lnTo>
                  <a:pt x="771271" y="27432"/>
                </a:lnTo>
                <a:lnTo>
                  <a:pt x="771906" y="27305"/>
                </a:lnTo>
                <a:lnTo>
                  <a:pt x="772287" y="27051"/>
                </a:lnTo>
                <a:lnTo>
                  <a:pt x="772795" y="26797"/>
                </a:lnTo>
                <a:lnTo>
                  <a:pt x="774192" y="23368"/>
                </a:lnTo>
                <a:lnTo>
                  <a:pt x="774319" y="22860"/>
                </a:lnTo>
                <a:lnTo>
                  <a:pt x="774217" y="16256"/>
                </a:lnTo>
                <a:lnTo>
                  <a:pt x="774065" y="15240"/>
                </a:lnTo>
                <a:lnTo>
                  <a:pt x="774001" y="15113"/>
                </a:lnTo>
                <a:lnTo>
                  <a:pt x="773811" y="14732"/>
                </a:lnTo>
                <a:lnTo>
                  <a:pt x="773303" y="13462"/>
                </a:lnTo>
                <a:lnTo>
                  <a:pt x="773049" y="13081"/>
                </a:lnTo>
                <a:lnTo>
                  <a:pt x="772668" y="12573"/>
                </a:lnTo>
                <a:lnTo>
                  <a:pt x="771906" y="11938"/>
                </a:lnTo>
                <a:lnTo>
                  <a:pt x="770890" y="11049"/>
                </a:lnTo>
                <a:lnTo>
                  <a:pt x="734314" y="254"/>
                </a:lnTo>
                <a:lnTo>
                  <a:pt x="729742" y="254"/>
                </a:lnTo>
                <a:lnTo>
                  <a:pt x="689381" y="10439"/>
                </a:lnTo>
                <a:lnTo>
                  <a:pt x="662724" y="45605"/>
                </a:lnTo>
                <a:lnTo>
                  <a:pt x="659892" y="67564"/>
                </a:lnTo>
                <a:lnTo>
                  <a:pt x="660171" y="75145"/>
                </a:lnTo>
                <a:lnTo>
                  <a:pt x="683895" y="120523"/>
                </a:lnTo>
                <a:lnTo>
                  <a:pt x="727202" y="131445"/>
                </a:lnTo>
                <a:lnTo>
                  <a:pt x="733171" y="131445"/>
                </a:lnTo>
                <a:lnTo>
                  <a:pt x="766826" y="122936"/>
                </a:lnTo>
                <a:lnTo>
                  <a:pt x="769493" y="121539"/>
                </a:lnTo>
                <a:lnTo>
                  <a:pt x="771271" y="120523"/>
                </a:lnTo>
                <a:lnTo>
                  <a:pt x="773430" y="118745"/>
                </a:lnTo>
                <a:lnTo>
                  <a:pt x="773684" y="118237"/>
                </a:lnTo>
                <a:lnTo>
                  <a:pt x="774065" y="117729"/>
                </a:lnTo>
                <a:lnTo>
                  <a:pt x="774573" y="116713"/>
                </a:lnTo>
                <a:lnTo>
                  <a:pt x="774623" y="116459"/>
                </a:lnTo>
                <a:lnTo>
                  <a:pt x="774700" y="116078"/>
                </a:lnTo>
                <a:lnTo>
                  <a:pt x="774903" y="115443"/>
                </a:lnTo>
                <a:lnTo>
                  <a:pt x="774954" y="114554"/>
                </a:lnTo>
                <a:lnTo>
                  <a:pt x="775081" y="113792"/>
                </a:lnTo>
                <a:close/>
              </a:path>
              <a:path w="1075689" h="132079">
                <a:moveTo>
                  <a:pt x="936244" y="64389"/>
                </a:moveTo>
                <a:lnTo>
                  <a:pt x="924814" y="22098"/>
                </a:lnTo>
                <a:lnTo>
                  <a:pt x="913828" y="11722"/>
                </a:lnTo>
                <a:lnTo>
                  <a:pt x="913828" y="72898"/>
                </a:lnTo>
                <a:lnTo>
                  <a:pt x="912977" y="79184"/>
                </a:lnTo>
                <a:lnTo>
                  <a:pt x="881761" y="115697"/>
                </a:lnTo>
                <a:lnTo>
                  <a:pt x="874014" y="117094"/>
                </a:lnTo>
                <a:lnTo>
                  <a:pt x="855345" y="117094"/>
                </a:lnTo>
                <a:lnTo>
                  <a:pt x="820420" y="92456"/>
                </a:lnTo>
                <a:lnTo>
                  <a:pt x="816610" y="72898"/>
                </a:lnTo>
                <a:lnTo>
                  <a:pt x="816635" y="58293"/>
                </a:lnTo>
                <a:lnTo>
                  <a:pt x="836295" y="21463"/>
                </a:lnTo>
                <a:lnTo>
                  <a:pt x="856488" y="14478"/>
                </a:lnTo>
                <a:lnTo>
                  <a:pt x="874776" y="14478"/>
                </a:lnTo>
                <a:lnTo>
                  <a:pt x="882396" y="15748"/>
                </a:lnTo>
                <a:lnTo>
                  <a:pt x="888619" y="18415"/>
                </a:lnTo>
                <a:lnTo>
                  <a:pt x="894842" y="20955"/>
                </a:lnTo>
                <a:lnTo>
                  <a:pt x="899795" y="24511"/>
                </a:lnTo>
                <a:lnTo>
                  <a:pt x="903478" y="29083"/>
                </a:lnTo>
                <a:lnTo>
                  <a:pt x="907288" y="33655"/>
                </a:lnTo>
                <a:lnTo>
                  <a:pt x="909828" y="39116"/>
                </a:lnTo>
                <a:lnTo>
                  <a:pt x="913130" y="51562"/>
                </a:lnTo>
                <a:lnTo>
                  <a:pt x="913726" y="56870"/>
                </a:lnTo>
                <a:lnTo>
                  <a:pt x="913828" y="72898"/>
                </a:lnTo>
                <a:lnTo>
                  <a:pt x="913828" y="11722"/>
                </a:lnTo>
                <a:lnTo>
                  <a:pt x="875372" y="266"/>
                </a:lnTo>
                <a:lnTo>
                  <a:pt x="866902" y="0"/>
                </a:lnTo>
                <a:lnTo>
                  <a:pt x="858062" y="292"/>
                </a:lnTo>
                <a:lnTo>
                  <a:pt x="817194" y="13970"/>
                </a:lnTo>
                <a:lnTo>
                  <a:pt x="795375" y="52171"/>
                </a:lnTo>
                <a:lnTo>
                  <a:pt x="794258" y="66548"/>
                </a:lnTo>
                <a:lnTo>
                  <a:pt x="794512" y="74244"/>
                </a:lnTo>
                <a:lnTo>
                  <a:pt x="811149" y="114935"/>
                </a:lnTo>
                <a:lnTo>
                  <a:pt x="816737" y="120396"/>
                </a:lnTo>
                <a:lnTo>
                  <a:pt x="855052" y="131572"/>
                </a:lnTo>
                <a:lnTo>
                  <a:pt x="863727" y="131826"/>
                </a:lnTo>
                <a:lnTo>
                  <a:pt x="872490" y="131521"/>
                </a:lnTo>
                <a:lnTo>
                  <a:pt x="913295" y="117792"/>
                </a:lnTo>
                <a:lnTo>
                  <a:pt x="914095" y="117094"/>
                </a:lnTo>
                <a:lnTo>
                  <a:pt x="918083" y="113665"/>
                </a:lnTo>
                <a:lnTo>
                  <a:pt x="935101" y="79121"/>
                </a:lnTo>
                <a:lnTo>
                  <a:pt x="935951" y="71996"/>
                </a:lnTo>
                <a:lnTo>
                  <a:pt x="936244" y="64389"/>
                </a:lnTo>
                <a:close/>
              </a:path>
              <a:path w="1075689" h="132079">
                <a:moveTo>
                  <a:pt x="1075182" y="114554"/>
                </a:moveTo>
                <a:lnTo>
                  <a:pt x="1072642" y="104267"/>
                </a:lnTo>
                <a:lnTo>
                  <a:pt x="1070864" y="104267"/>
                </a:lnTo>
                <a:lnTo>
                  <a:pt x="1069213" y="104902"/>
                </a:lnTo>
                <a:lnTo>
                  <a:pt x="1064895" y="107442"/>
                </a:lnTo>
                <a:lnTo>
                  <a:pt x="1062228" y="108839"/>
                </a:lnTo>
                <a:lnTo>
                  <a:pt x="1058799" y="110363"/>
                </a:lnTo>
                <a:lnTo>
                  <a:pt x="1055497" y="111887"/>
                </a:lnTo>
                <a:lnTo>
                  <a:pt x="1051433" y="113284"/>
                </a:lnTo>
                <a:lnTo>
                  <a:pt x="1042035" y="115824"/>
                </a:lnTo>
                <a:lnTo>
                  <a:pt x="1036447" y="116459"/>
                </a:lnTo>
                <a:lnTo>
                  <a:pt x="1022731" y="116459"/>
                </a:lnTo>
                <a:lnTo>
                  <a:pt x="987933" y="94361"/>
                </a:lnTo>
                <a:lnTo>
                  <a:pt x="982472" y="58420"/>
                </a:lnTo>
                <a:lnTo>
                  <a:pt x="983615" y="51181"/>
                </a:lnTo>
                <a:lnTo>
                  <a:pt x="985774" y="44704"/>
                </a:lnTo>
                <a:lnTo>
                  <a:pt x="988060" y="38354"/>
                </a:lnTo>
                <a:lnTo>
                  <a:pt x="991235" y="33020"/>
                </a:lnTo>
                <a:lnTo>
                  <a:pt x="995426" y="28575"/>
                </a:lnTo>
                <a:lnTo>
                  <a:pt x="999490" y="24130"/>
                </a:lnTo>
                <a:lnTo>
                  <a:pt x="1004443" y="20828"/>
                </a:lnTo>
                <a:lnTo>
                  <a:pt x="1016000" y="16256"/>
                </a:lnTo>
                <a:lnTo>
                  <a:pt x="1022477" y="15113"/>
                </a:lnTo>
                <a:lnTo>
                  <a:pt x="1036066" y="15113"/>
                </a:lnTo>
                <a:lnTo>
                  <a:pt x="1068070" y="26797"/>
                </a:lnTo>
                <a:lnTo>
                  <a:pt x="1069721" y="27432"/>
                </a:lnTo>
                <a:lnTo>
                  <a:pt x="1071499" y="27432"/>
                </a:lnTo>
                <a:lnTo>
                  <a:pt x="1072134" y="27305"/>
                </a:lnTo>
                <a:lnTo>
                  <a:pt x="1072515" y="27051"/>
                </a:lnTo>
                <a:lnTo>
                  <a:pt x="1073023" y="26797"/>
                </a:lnTo>
                <a:lnTo>
                  <a:pt x="1074420" y="23368"/>
                </a:lnTo>
                <a:lnTo>
                  <a:pt x="1074547" y="22860"/>
                </a:lnTo>
                <a:lnTo>
                  <a:pt x="1074445" y="16256"/>
                </a:lnTo>
                <a:lnTo>
                  <a:pt x="1074293" y="15240"/>
                </a:lnTo>
                <a:lnTo>
                  <a:pt x="1074229" y="15113"/>
                </a:lnTo>
                <a:lnTo>
                  <a:pt x="1074039" y="14732"/>
                </a:lnTo>
                <a:lnTo>
                  <a:pt x="1073531" y="13462"/>
                </a:lnTo>
                <a:lnTo>
                  <a:pt x="1073277" y="13081"/>
                </a:lnTo>
                <a:lnTo>
                  <a:pt x="1072896" y="12573"/>
                </a:lnTo>
                <a:lnTo>
                  <a:pt x="1072134" y="11938"/>
                </a:lnTo>
                <a:lnTo>
                  <a:pt x="1071118" y="11049"/>
                </a:lnTo>
                <a:lnTo>
                  <a:pt x="1034542" y="254"/>
                </a:lnTo>
                <a:lnTo>
                  <a:pt x="1029970" y="254"/>
                </a:lnTo>
                <a:lnTo>
                  <a:pt x="989609" y="10439"/>
                </a:lnTo>
                <a:lnTo>
                  <a:pt x="962952" y="45605"/>
                </a:lnTo>
                <a:lnTo>
                  <a:pt x="960120" y="67564"/>
                </a:lnTo>
                <a:lnTo>
                  <a:pt x="960399" y="75145"/>
                </a:lnTo>
                <a:lnTo>
                  <a:pt x="984123" y="120523"/>
                </a:lnTo>
                <a:lnTo>
                  <a:pt x="1027430" y="131445"/>
                </a:lnTo>
                <a:lnTo>
                  <a:pt x="1033399" y="131445"/>
                </a:lnTo>
                <a:lnTo>
                  <a:pt x="1067054" y="122936"/>
                </a:lnTo>
                <a:lnTo>
                  <a:pt x="1069721" y="121539"/>
                </a:lnTo>
                <a:lnTo>
                  <a:pt x="1071499" y="120523"/>
                </a:lnTo>
                <a:lnTo>
                  <a:pt x="1073658" y="118745"/>
                </a:lnTo>
                <a:lnTo>
                  <a:pt x="1073912" y="118237"/>
                </a:lnTo>
                <a:lnTo>
                  <a:pt x="1074293" y="117729"/>
                </a:lnTo>
                <a:lnTo>
                  <a:pt x="1074801" y="116713"/>
                </a:lnTo>
                <a:lnTo>
                  <a:pt x="1074851" y="116459"/>
                </a:lnTo>
                <a:lnTo>
                  <a:pt x="1074928" y="116078"/>
                </a:lnTo>
                <a:lnTo>
                  <a:pt x="1075131" y="115443"/>
                </a:lnTo>
                <a:lnTo>
                  <a:pt x="1075182" y="114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67503" y="6950964"/>
            <a:ext cx="450976" cy="14071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82611" y="6646798"/>
            <a:ext cx="1194435" cy="14922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70772" y="6646036"/>
            <a:ext cx="1067943" cy="14998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25203" y="6691503"/>
            <a:ext cx="217424" cy="10452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73976" y="6942455"/>
            <a:ext cx="1393825" cy="18567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71686" y="6942455"/>
            <a:ext cx="1078230" cy="18580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837293" y="6942835"/>
            <a:ext cx="332105" cy="149225"/>
          </a:xfrm>
          <a:custGeom>
            <a:avLst/>
            <a:gdLst/>
            <a:ahLst/>
            <a:cxnLst/>
            <a:rect l="l" t="t" r="r" b="b"/>
            <a:pathLst>
              <a:path w="332104" h="149225">
                <a:moveTo>
                  <a:pt x="80407" y="58419"/>
                </a:moveTo>
                <a:lnTo>
                  <a:pt x="46989" y="58419"/>
                </a:lnTo>
                <a:lnTo>
                  <a:pt x="50673" y="58927"/>
                </a:lnTo>
                <a:lnTo>
                  <a:pt x="53593" y="59943"/>
                </a:lnTo>
                <a:lnTo>
                  <a:pt x="66293" y="77215"/>
                </a:lnTo>
                <a:lnTo>
                  <a:pt x="66293" y="88264"/>
                </a:lnTo>
                <a:lnTo>
                  <a:pt x="43941" y="88264"/>
                </a:lnTo>
                <a:lnTo>
                  <a:pt x="36702" y="88899"/>
                </a:lnTo>
                <a:lnTo>
                  <a:pt x="30225" y="90169"/>
                </a:lnTo>
                <a:lnTo>
                  <a:pt x="23749" y="91566"/>
                </a:lnTo>
                <a:lnTo>
                  <a:pt x="18287" y="93471"/>
                </a:lnTo>
                <a:lnTo>
                  <a:pt x="13842" y="96138"/>
                </a:lnTo>
                <a:lnTo>
                  <a:pt x="9398" y="98678"/>
                </a:lnTo>
                <a:lnTo>
                  <a:pt x="5968" y="101980"/>
                </a:lnTo>
                <a:lnTo>
                  <a:pt x="3682" y="105917"/>
                </a:lnTo>
                <a:lnTo>
                  <a:pt x="1270" y="109854"/>
                </a:lnTo>
                <a:lnTo>
                  <a:pt x="0" y="114553"/>
                </a:lnTo>
                <a:lnTo>
                  <a:pt x="0" y="124459"/>
                </a:lnTo>
                <a:lnTo>
                  <a:pt x="888" y="128523"/>
                </a:lnTo>
                <a:lnTo>
                  <a:pt x="2666" y="132079"/>
                </a:lnTo>
                <a:lnTo>
                  <a:pt x="4317" y="135762"/>
                </a:lnTo>
                <a:lnTo>
                  <a:pt x="6730" y="138683"/>
                </a:lnTo>
                <a:lnTo>
                  <a:pt x="12953" y="143636"/>
                </a:lnTo>
                <a:lnTo>
                  <a:pt x="16763" y="145541"/>
                </a:lnTo>
                <a:lnTo>
                  <a:pt x="21208" y="146811"/>
                </a:lnTo>
                <a:lnTo>
                  <a:pt x="25653" y="148208"/>
                </a:lnTo>
                <a:lnTo>
                  <a:pt x="30479" y="148843"/>
                </a:lnTo>
                <a:lnTo>
                  <a:pt x="42163" y="148843"/>
                </a:lnTo>
                <a:lnTo>
                  <a:pt x="68442" y="135127"/>
                </a:lnTo>
                <a:lnTo>
                  <a:pt x="32892" y="135127"/>
                </a:lnTo>
                <a:lnTo>
                  <a:pt x="28066" y="133730"/>
                </a:lnTo>
                <a:lnTo>
                  <a:pt x="21208" y="127888"/>
                </a:lnTo>
                <a:lnTo>
                  <a:pt x="19557" y="123951"/>
                </a:lnTo>
                <a:lnTo>
                  <a:pt x="19557" y="116077"/>
                </a:lnTo>
                <a:lnTo>
                  <a:pt x="20065" y="113537"/>
                </a:lnTo>
                <a:lnTo>
                  <a:pt x="21335" y="111378"/>
                </a:lnTo>
                <a:lnTo>
                  <a:pt x="22478" y="109092"/>
                </a:lnTo>
                <a:lnTo>
                  <a:pt x="24383" y="107187"/>
                </a:lnTo>
                <a:lnTo>
                  <a:pt x="26924" y="105663"/>
                </a:lnTo>
                <a:lnTo>
                  <a:pt x="29463" y="104012"/>
                </a:lnTo>
                <a:lnTo>
                  <a:pt x="32638" y="102869"/>
                </a:lnTo>
                <a:lnTo>
                  <a:pt x="36449" y="102107"/>
                </a:lnTo>
                <a:lnTo>
                  <a:pt x="40258" y="101218"/>
                </a:lnTo>
                <a:lnTo>
                  <a:pt x="44830" y="100837"/>
                </a:lnTo>
                <a:lnTo>
                  <a:pt x="85216" y="100837"/>
                </a:lnTo>
                <a:lnTo>
                  <a:pt x="85178" y="73913"/>
                </a:lnTo>
                <a:lnTo>
                  <a:pt x="84454" y="69087"/>
                </a:lnTo>
                <a:lnTo>
                  <a:pt x="82930" y="64642"/>
                </a:lnTo>
                <a:lnTo>
                  <a:pt x="81533" y="60197"/>
                </a:lnTo>
                <a:lnTo>
                  <a:pt x="80407" y="58419"/>
                </a:lnTo>
                <a:close/>
              </a:path>
              <a:path w="332104" h="149225">
                <a:moveTo>
                  <a:pt x="85216" y="134746"/>
                </a:moveTo>
                <a:lnTo>
                  <a:pt x="68833" y="134746"/>
                </a:lnTo>
                <a:lnTo>
                  <a:pt x="68833" y="145160"/>
                </a:lnTo>
                <a:lnTo>
                  <a:pt x="69087" y="145795"/>
                </a:lnTo>
                <a:lnTo>
                  <a:pt x="70103" y="146557"/>
                </a:lnTo>
                <a:lnTo>
                  <a:pt x="70992" y="146938"/>
                </a:lnTo>
                <a:lnTo>
                  <a:pt x="72262" y="147065"/>
                </a:lnTo>
                <a:lnTo>
                  <a:pt x="73405" y="147319"/>
                </a:lnTo>
                <a:lnTo>
                  <a:pt x="75056" y="147446"/>
                </a:lnTo>
                <a:lnTo>
                  <a:pt x="79121" y="147446"/>
                </a:lnTo>
                <a:lnTo>
                  <a:pt x="80645" y="147319"/>
                </a:lnTo>
                <a:lnTo>
                  <a:pt x="81660" y="147065"/>
                </a:lnTo>
                <a:lnTo>
                  <a:pt x="82803" y="146938"/>
                </a:lnTo>
                <a:lnTo>
                  <a:pt x="83692" y="146557"/>
                </a:lnTo>
                <a:lnTo>
                  <a:pt x="84200" y="146176"/>
                </a:lnTo>
                <a:lnTo>
                  <a:pt x="84835" y="145795"/>
                </a:lnTo>
                <a:lnTo>
                  <a:pt x="85216" y="145160"/>
                </a:lnTo>
                <a:lnTo>
                  <a:pt x="85216" y="134746"/>
                </a:lnTo>
                <a:close/>
              </a:path>
              <a:path w="332104" h="149225">
                <a:moveTo>
                  <a:pt x="85216" y="100837"/>
                </a:moveTo>
                <a:lnTo>
                  <a:pt x="66293" y="100837"/>
                </a:lnTo>
                <a:lnTo>
                  <a:pt x="66293" y="121030"/>
                </a:lnTo>
                <a:lnTo>
                  <a:pt x="61595" y="125856"/>
                </a:lnTo>
                <a:lnTo>
                  <a:pt x="57150" y="129412"/>
                </a:lnTo>
                <a:lnTo>
                  <a:pt x="52831" y="131698"/>
                </a:lnTo>
                <a:lnTo>
                  <a:pt x="48640" y="133984"/>
                </a:lnTo>
                <a:lnTo>
                  <a:pt x="43941" y="135127"/>
                </a:lnTo>
                <a:lnTo>
                  <a:pt x="68442" y="135127"/>
                </a:lnTo>
                <a:lnTo>
                  <a:pt x="68833" y="134746"/>
                </a:lnTo>
                <a:lnTo>
                  <a:pt x="85216" y="134746"/>
                </a:lnTo>
                <a:lnTo>
                  <a:pt x="85216" y="100837"/>
                </a:lnTo>
                <a:close/>
              </a:path>
              <a:path w="332104" h="149225">
                <a:moveTo>
                  <a:pt x="51688" y="44322"/>
                </a:moveTo>
                <a:lnTo>
                  <a:pt x="40258" y="44322"/>
                </a:lnTo>
                <a:lnTo>
                  <a:pt x="36322" y="44703"/>
                </a:lnTo>
                <a:lnTo>
                  <a:pt x="5587" y="57403"/>
                </a:lnTo>
                <a:lnTo>
                  <a:pt x="5206" y="58419"/>
                </a:lnTo>
                <a:lnTo>
                  <a:pt x="5079" y="62610"/>
                </a:lnTo>
                <a:lnTo>
                  <a:pt x="5460" y="65277"/>
                </a:lnTo>
                <a:lnTo>
                  <a:pt x="5714" y="66039"/>
                </a:lnTo>
                <a:lnTo>
                  <a:pt x="6096" y="66547"/>
                </a:lnTo>
                <a:lnTo>
                  <a:pt x="6476" y="67182"/>
                </a:lnTo>
                <a:lnTo>
                  <a:pt x="6857" y="67563"/>
                </a:lnTo>
                <a:lnTo>
                  <a:pt x="7365" y="67817"/>
                </a:lnTo>
                <a:lnTo>
                  <a:pt x="7747" y="68198"/>
                </a:lnTo>
                <a:lnTo>
                  <a:pt x="8254" y="68325"/>
                </a:lnTo>
                <a:lnTo>
                  <a:pt x="9905" y="68325"/>
                </a:lnTo>
                <a:lnTo>
                  <a:pt x="11302" y="67817"/>
                </a:lnTo>
                <a:lnTo>
                  <a:pt x="13080" y="66801"/>
                </a:lnTo>
                <a:lnTo>
                  <a:pt x="14985" y="65785"/>
                </a:lnTo>
                <a:lnTo>
                  <a:pt x="37846" y="58419"/>
                </a:lnTo>
                <a:lnTo>
                  <a:pt x="80407" y="58419"/>
                </a:lnTo>
                <a:lnTo>
                  <a:pt x="79121" y="56387"/>
                </a:lnTo>
                <a:lnTo>
                  <a:pt x="75946" y="53466"/>
                </a:lnTo>
                <a:lnTo>
                  <a:pt x="72771" y="50418"/>
                </a:lnTo>
                <a:lnTo>
                  <a:pt x="68452" y="48132"/>
                </a:lnTo>
                <a:lnTo>
                  <a:pt x="58038" y="45084"/>
                </a:lnTo>
                <a:lnTo>
                  <a:pt x="51688" y="44322"/>
                </a:lnTo>
                <a:close/>
              </a:path>
              <a:path w="332104" h="149225">
                <a:moveTo>
                  <a:pt x="131572" y="45846"/>
                </a:moveTo>
                <a:lnTo>
                  <a:pt x="125349" y="45846"/>
                </a:lnTo>
                <a:lnTo>
                  <a:pt x="124205" y="45973"/>
                </a:lnTo>
                <a:lnTo>
                  <a:pt x="122300" y="46227"/>
                </a:lnTo>
                <a:lnTo>
                  <a:pt x="121538" y="46608"/>
                </a:lnTo>
                <a:lnTo>
                  <a:pt x="120903" y="46862"/>
                </a:lnTo>
                <a:lnTo>
                  <a:pt x="120396" y="47243"/>
                </a:lnTo>
                <a:lnTo>
                  <a:pt x="120141" y="47624"/>
                </a:lnTo>
                <a:lnTo>
                  <a:pt x="120014" y="145160"/>
                </a:lnTo>
                <a:lnTo>
                  <a:pt x="120523" y="145922"/>
                </a:lnTo>
                <a:lnTo>
                  <a:pt x="121030" y="146303"/>
                </a:lnTo>
                <a:lnTo>
                  <a:pt x="121792" y="146557"/>
                </a:lnTo>
                <a:lnTo>
                  <a:pt x="122427" y="146938"/>
                </a:lnTo>
                <a:lnTo>
                  <a:pt x="123443" y="147065"/>
                </a:lnTo>
                <a:lnTo>
                  <a:pt x="127507" y="147446"/>
                </a:lnTo>
                <a:lnTo>
                  <a:pt x="131190" y="147446"/>
                </a:lnTo>
                <a:lnTo>
                  <a:pt x="132841" y="147319"/>
                </a:lnTo>
                <a:lnTo>
                  <a:pt x="135254" y="147065"/>
                </a:lnTo>
                <a:lnTo>
                  <a:pt x="136271" y="146938"/>
                </a:lnTo>
                <a:lnTo>
                  <a:pt x="136905" y="146557"/>
                </a:lnTo>
                <a:lnTo>
                  <a:pt x="137540" y="146303"/>
                </a:lnTo>
                <a:lnTo>
                  <a:pt x="138049" y="145922"/>
                </a:lnTo>
                <a:lnTo>
                  <a:pt x="138429" y="145541"/>
                </a:lnTo>
                <a:lnTo>
                  <a:pt x="138683" y="145160"/>
                </a:lnTo>
                <a:lnTo>
                  <a:pt x="138810" y="77723"/>
                </a:lnTo>
                <a:lnTo>
                  <a:pt x="144145" y="71754"/>
                </a:lnTo>
                <a:lnTo>
                  <a:pt x="149098" y="67182"/>
                </a:lnTo>
                <a:lnTo>
                  <a:pt x="157657" y="61594"/>
                </a:lnTo>
                <a:lnTo>
                  <a:pt x="137032" y="61594"/>
                </a:lnTo>
                <a:lnTo>
                  <a:pt x="136905" y="48005"/>
                </a:lnTo>
                <a:lnTo>
                  <a:pt x="136398" y="47243"/>
                </a:lnTo>
                <a:lnTo>
                  <a:pt x="135889" y="46862"/>
                </a:lnTo>
                <a:lnTo>
                  <a:pt x="135254" y="46608"/>
                </a:lnTo>
                <a:lnTo>
                  <a:pt x="134620" y="46227"/>
                </a:lnTo>
                <a:lnTo>
                  <a:pt x="133857" y="46100"/>
                </a:lnTo>
                <a:lnTo>
                  <a:pt x="131572" y="45846"/>
                </a:lnTo>
                <a:close/>
              </a:path>
              <a:path w="332104" h="149225">
                <a:moveTo>
                  <a:pt x="203626" y="59435"/>
                </a:moveTo>
                <a:lnTo>
                  <a:pt x="171830" y="59435"/>
                </a:lnTo>
                <a:lnTo>
                  <a:pt x="175005" y="60070"/>
                </a:lnTo>
                <a:lnTo>
                  <a:pt x="180593" y="62610"/>
                </a:lnTo>
                <a:lnTo>
                  <a:pt x="182879" y="64388"/>
                </a:lnTo>
                <a:lnTo>
                  <a:pt x="186435" y="69214"/>
                </a:lnTo>
                <a:lnTo>
                  <a:pt x="187832" y="72008"/>
                </a:lnTo>
                <a:lnTo>
                  <a:pt x="188722" y="75437"/>
                </a:lnTo>
                <a:lnTo>
                  <a:pt x="189610" y="78739"/>
                </a:lnTo>
                <a:lnTo>
                  <a:pt x="190118" y="83057"/>
                </a:lnTo>
                <a:lnTo>
                  <a:pt x="190118" y="144779"/>
                </a:lnTo>
                <a:lnTo>
                  <a:pt x="190246" y="145160"/>
                </a:lnTo>
                <a:lnTo>
                  <a:pt x="190626" y="145541"/>
                </a:lnTo>
                <a:lnTo>
                  <a:pt x="190880" y="145922"/>
                </a:lnTo>
                <a:lnTo>
                  <a:pt x="191388" y="146303"/>
                </a:lnTo>
                <a:lnTo>
                  <a:pt x="192024" y="146557"/>
                </a:lnTo>
                <a:lnTo>
                  <a:pt x="192785" y="146938"/>
                </a:lnTo>
                <a:lnTo>
                  <a:pt x="193675" y="147065"/>
                </a:lnTo>
                <a:lnTo>
                  <a:pt x="197738" y="147446"/>
                </a:lnTo>
                <a:lnTo>
                  <a:pt x="201549" y="147446"/>
                </a:lnTo>
                <a:lnTo>
                  <a:pt x="204342" y="147192"/>
                </a:lnTo>
                <a:lnTo>
                  <a:pt x="206501" y="146938"/>
                </a:lnTo>
                <a:lnTo>
                  <a:pt x="207136" y="146557"/>
                </a:lnTo>
                <a:lnTo>
                  <a:pt x="207899" y="146303"/>
                </a:lnTo>
                <a:lnTo>
                  <a:pt x="208406" y="145922"/>
                </a:lnTo>
                <a:lnTo>
                  <a:pt x="209168" y="144779"/>
                </a:lnTo>
                <a:lnTo>
                  <a:pt x="209098" y="78739"/>
                </a:lnTo>
                <a:lnTo>
                  <a:pt x="208533" y="73659"/>
                </a:lnTo>
                <a:lnTo>
                  <a:pt x="205993" y="64007"/>
                </a:lnTo>
                <a:lnTo>
                  <a:pt x="203834" y="59689"/>
                </a:lnTo>
                <a:lnTo>
                  <a:pt x="203626" y="59435"/>
                </a:lnTo>
                <a:close/>
              </a:path>
              <a:path w="332104" h="149225">
                <a:moveTo>
                  <a:pt x="178942" y="44322"/>
                </a:moveTo>
                <a:lnTo>
                  <a:pt x="166115" y="44322"/>
                </a:lnTo>
                <a:lnTo>
                  <a:pt x="160274" y="45719"/>
                </a:lnTo>
                <a:lnTo>
                  <a:pt x="154431" y="48513"/>
                </a:lnTo>
                <a:lnTo>
                  <a:pt x="148716" y="51307"/>
                </a:lnTo>
                <a:lnTo>
                  <a:pt x="142875" y="55625"/>
                </a:lnTo>
                <a:lnTo>
                  <a:pt x="137032" y="61594"/>
                </a:lnTo>
                <a:lnTo>
                  <a:pt x="157657" y="61594"/>
                </a:lnTo>
                <a:lnTo>
                  <a:pt x="158623" y="60959"/>
                </a:lnTo>
                <a:lnTo>
                  <a:pt x="163322" y="59435"/>
                </a:lnTo>
                <a:lnTo>
                  <a:pt x="203626" y="59435"/>
                </a:lnTo>
                <a:lnTo>
                  <a:pt x="197992" y="52577"/>
                </a:lnTo>
                <a:lnTo>
                  <a:pt x="194182" y="49656"/>
                </a:lnTo>
                <a:lnTo>
                  <a:pt x="184784" y="45338"/>
                </a:lnTo>
                <a:lnTo>
                  <a:pt x="178942" y="44322"/>
                </a:lnTo>
                <a:close/>
              </a:path>
              <a:path w="332104" h="149225">
                <a:moveTo>
                  <a:pt x="287527" y="44322"/>
                </a:moveTo>
                <a:lnTo>
                  <a:pt x="274192" y="44322"/>
                </a:lnTo>
                <a:lnTo>
                  <a:pt x="267715" y="45592"/>
                </a:lnTo>
                <a:lnTo>
                  <a:pt x="262127" y="48005"/>
                </a:lnTo>
                <a:lnTo>
                  <a:pt x="256539" y="50545"/>
                </a:lnTo>
                <a:lnTo>
                  <a:pt x="251840" y="54101"/>
                </a:lnTo>
                <a:lnTo>
                  <a:pt x="248157" y="58800"/>
                </a:lnTo>
                <a:lnTo>
                  <a:pt x="244348" y="63499"/>
                </a:lnTo>
                <a:lnTo>
                  <a:pt x="241553" y="69087"/>
                </a:lnTo>
                <a:lnTo>
                  <a:pt x="239649" y="75691"/>
                </a:lnTo>
                <a:lnTo>
                  <a:pt x="237743" y="82168"/>
                </a:lnTo>
                <a:lnTo>
                  <a:pt x="236727" y="89661"/>
                </a:lnTo>
                <a:lnTo>
                  <a:pt x="236815" y="105409"/>
                </a:lnTo>
                <a:lnTo>
                  <a:pt x="237489" y="111251"/>
                </a:lnTo>
                <a:lnTo>
                  <a:pt x="240537" y="123697"/>
                </a:lnTo>
                <a:lnTo>
                  <a:pt x="242950" y="129158"/>
                </a:lnTo>
                <a:lnTo>
                  <a:pt x="246469" y="133857"/>
                </a:lnTo>
                <a:lnTo>
                  <a:pt x="249681" y="138429"/>
                </a:lnTo>
                <a:lnTo>
                  <a:pt x="254000" y="141985"/>
                </a:lnTo>
                <a:lnTo>
                  <a:pt x="259460" y="144779"/>
                </a:lnTo>
                <a:lnTo>
                  <a:pt x="264795" y="147446"/>
                </a:lnTo>
                <a:lnTo>
                  <a:pt x="271272" y="148843"/>
                </a:lnTo>
                <a:lnTo>
                  <a:pt x="285876" y="148843"/>
                </a:lnTo>
                <a:lnTo>
                  <a:pt x="292353" y="147319"/>
                </a:lnTo>
                <a:lnTo>
                  <a:pt x="304037" y="141223"/>
                </a:lnTo>
                <a:lnTo>
                  <a:pt x="309752" y="137032"/>
                </a:lnTo>
                <a:lnTo>
                  <a:pt x="312927" y="133857"/>
                </a:lnTo>
                <a:lnTo>
                  <a:pt x="277240" y="133857"/>
                </a:lnTo>
                <a:lnTo>
                  <a:pt x="273050" y="132841"/>
                </a:lnTo>
                <a:lnTo>
                  <a:pt x="266446" y="128523"/>
                </a:lnTo>
                <a:lnTo>
                  <a:pt x="263778" y="125729"/>
                </a:lnTo>
                <a:lnTo>
                  <a:pt x="261874" y="122173"/>
                </a:lnTo>
                <a:lnTo>
                  <a:pt x="259841" y="118617"/>
                </a:lnTo>
                <a:lnTo>
                  <a:pt x="258445" y="114553"/>
                </a:lnTo>
                <a:lnTo>
                  <a:pt x="257682" y="109981"/>
                </a:lnTo>
                <a:lnTo>
                  <a:pt x="256793" y="105409"/>
                </a:lnTo>
                <a:lnTo>
                  <a:pt x="256412" y="100710"/>
                </a:lnTo>
                <a:lnTo>
                  <a:pt x="256412" y="91312"/>
                </a:lnTo>
                <a:lnTo>
                  <a:pt x="262508" y="70865"/>
                </a:lnTo>
                <a:lnTo>
                  <a:pt x="264540" y="67436"/>
                </a:lnTo>
                <a:lnTo>
                  <a:pt x="267334" y="64642"/>
                </a:lnTo>
                <a:lnTo>
                  <a:pt x="270763" y="62483"/>
                </a:lnTo>
                <a:lnTo>
                  <a:pt x="274065" y="60324"/>
                </a:lnTo>
                <a:lnTo>
                  <a:pt x="278256" y="59308"/>
                </a:lnTo>
                <a:lnTo>
                  <a:pt x="332104" y="59308"/>
                </a:lnTo>
                <a:lnTo>
                  <a:pt x="332104" y="58673"/>
                </a:lnTo>
                <a:lnTo>
                  <a:pt x="312927" y="58673"/>
                </a:lnTo>
                <a:lnTo>
                  <a:pt x="308101" y="53974"/>
                </a:lnTo>
                <a:lnTo>
                  <a:pt x="303149" y="50418"/>
                </a:lnTo>
                <a:lnTo>
                  <a:pt x="298068" y="48005"/>
                </a:lnTo>
                <a:lnTo>
                  <a:pt x="292988" y="45465"/>
                </a:lnTo>
                <a:lnTo>
                  <a:pt x="287527" y="44322"/>
                </a:lnTo>
                <a:close/>
              </a:path>
              <a:path w="332104" h="149225">
                <a:moveTo>
                  <a:pt x="332104" y="131571"/>
                </a:moveTo>
                <a:lnTo>
                  <a:pt x="315213" y="131571"/>
                </a:lnTo>
                <a:lnTo>
                  <a:pt x="315340" y="145287"/>
                </a:lnTo>
                <a:lnTo>
                  <a:pt x="322199" y="147446"/>
                </a:lnTo>
                <a:lnTo>
                  <a:pt x="325374" y="147446"/>
                </a:lnTo>
                <a:lnTo>
                  <a:pt x="332104" y="131571"/>
                </a:lnTo>
                <a:close/>
              </a:path>
              <a:path w="332104" h="149225">
                <a:moveTo>
                  <a:pt x="332104" y="59308"/>
                </a:moveTo>
                <a:lnTo>
                  <a:pt x="288289" y="59308"/>
                </a:lnTo>
                <a:lnTo>
                  <a:pt x="293242" y="60832"/>
                </a:lnTo>
                <a:lnTo>
                  <a:pt x="302895" y="66928"/>
                </a:lnTo>
                <a:lnTo>
                  <a:pt x="307848" y="71373"/>
                </a:lnTo>
                <a:lnTo>
                  <a:pt x="312927" y="77342"/>
                </a:lnTo>
                <a:lnTo>
                  <a:pt x="312927" y="115315"/>
                </a:lnTo>
                <a:lnTo>
                  <a:pt x="284733" y="133857"/>
                </a:lnTo>
                <a:lnTo>
                  <a:pt x="312927" y="133857"/>
                </a:lnTo>
                <a:lnTo>
                  <a:pt x="315213" y="131571"/>
                </a:lnTo>
                <a:lnTo>
                  <a:pt x="332104" y="131571"/>
                </a:lnTo>
                <a:lnTo>
                  <a:pt x="332104" y="59308"/>
                </a:lnTo>
                <a:close/>
              </a:path>
              <a:path w="332104" h="149225">
                <a:moveTo>
                  <a:pt x="324357" y="0"/>
                </a:moveTo>
                <a:lnTo>
                  <a:pt x="320548" y="0"/>
                </a:lnTo>
                <a:lnTo>
                  <a:pt x="319024" y="126"/>
                </a:lnTo>
                <a:lnTo>
                  <a:pt x="317880" y="253"/>
                </a:lnTo>
                <a:lnTo>
                  <a:pt x="316737" y="507"/>
                </a:lnTo>
                <a:lnTo>
                  <a:pt x="315722" y="634"/>
                </a:lnTo>
                <a:lnTo>
                  <a:pt x="314198" y="1142"/>
                </a:lnTo>
                <a:lnTo>
                  <a:pt x="313689" y="1523"/>
                </a:lnTo>
                <a:lnTo>
                  <a:pt x="313435" y="2031"/>
                </a:lnTo>
                <a:lnTo>
                  <a:pt x="313054" y="2412"/>
                </a:lnTo>
                <a:lnTo>
                  <a:pt x="312927" y="58673"/>
                </a:lnTo>
                <a:lnTo>
                  <a:pt x="332104" y="58673"/>
                </a:lnTo>
                <a:lnTo>
                  <a:pt x="331977" y="2412"/>
                </a:lnTo>
                <a:lnTo>
                  <a:pt x="331597" y="2031"/>
                </a:lnTo>
                <a:lnTo>
                  <a:pt x="331215" y="1523"/>
                </a:lnTo>
                <a:lnTo>
                  <a:pt x="330707" y="1142"/>
                </a:lnTo>
                <a:lnTo>
                  <a:pt x="330073" y="888"/>
                </a:lnTo>
                <a:lnTo>
                  <a:pt x="329310" y="634"/>
                </a:lnTo>
                <a:lnTo>
                  <a:pt x="328422" y="507"/>
                </a:lnTo>
                <a:lnTo>
                  <a:pt x="327151" y="253"/>
                </a:lnTo>
                <a:lnTo>
                  <a:pt x="324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270235" y="6952868"/>
            <a:ext cx="411225" cy="13881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71798" y="7245095"/>
            <a:ext cx="758081" cy="14224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28305" y="7235317"/>
            <a:ext cx="723900" cy="18643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44406" y="7235317"/>
            <a:ext cx="564515" cy="18643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723118" y="6662166"/>
            <a:ext cx="346075" cy="140335"/>
          </a:xfrm>
          <a:custGeom>
            <a:avLst/>
            <a:gdLst/>
            <a:ahLst/>
            <a:cxnLst/>
            <a:rect l="l" t="t" r="r" b="b"/>
            <a:pathLst>
              <a:path w="346075" h="140334">
                <a:moveTo>
                  <a:pt x="65912" y="24257"/>
                </a:moveTo>
                <a:lnTo>
                  <a:pt x="46100" y="24257"/>
                </a:lnTo>
                <a:lnTo>
                  <a:pt x="46227" y="136398"/>
                </a:lnTo>
                <a:lnTo>
                  <a:pt x="49910" y="138049"/>
                </a:lnTo>
                <a:lnTo>
                  <a:pt x="51307" y="138303"/>
                </a:lnTo>
                <a:lnTo>
                  <a:pt x="54101" y="138557"/>
                </a:lnTo>
                <a:lnTo>
                  <a:pt x="57911" y="138557"/>
                </a:lnTo>
                <a:lnTo>
                  <a:pt x="59562" y="138430"/>
                </a:lnTo>
                <a:lnTo>
                  <a:pt x="60832" y="138303"/>
                </a:lnTo>
                <a:lnTo>
                  <a:pt x="62102" y="138049"/>
                </a:lnTo>
                <a:lnTo>
                  <a:pt x="63118" y="137922"/>
                </a:lnTo>
                <a:lnTo>
                  <a:pt x="64642" y="137414"/>
                </a:lnTo>
                <a:lnTo>
                  <a:pt x="65150" y="137160"/>
                </a:lnTo>
                <a:lnTo>
                  <a:pt x="65531" y="136779"/>
                </a:lnTo>
                <a:lnTo>
                  <a:pt x="65785" y="136398"/>
                </a:lnTo>
                <a:lnTo>
                  <a:pt x="65912" y="24257"/>
                </a:lnTo>
                <a:close/>
              </a:path>
              <a:path w="346075" h="140334">
                <a:moveTo>
                  <a:pt x="108711" y="9906"/>
                </a:moveTo>
                <a:lnTo>
                  <a:pt x="3301" y="9906"/>
                </a:lnTo>
                <a:lnTo>
                  <a:pt x="2666" y="10033"/>
                </a:lnTo>
                <a:lnTo>
                  <a:pt x="1650" y="10541"/>
                </a:lnTo>
                <a:lnTo>
                  <a:pt x="1270" y="10922"/>
                </a:lnTo>
                <a:lnTo>
                  <a:pt x="1015" y="11557"/>
                </a:lnTo>
                <a:lnTo>
                  <a:pt x="634" y="12192"/>
                </a:lnTo>
                <a:lnTo>
                  <a:pt x="380" y="12954"/>
                </a:lnTo>
                <a:lnTo>
                  <a:pt x="253" y="13843"/>
                </a:lnTo>
                <a:lnTo>
                  <a:pt x="0" y="14859"/>
                </a:lnTo>
                <a:lnTo>
                  <a:pt x="0" y="19558"/>
                </a:lnTo>
                <a:lnTo>
                  <a:pt x="253" y="20447"/>
                </a:lnTo>
                <a:lnTo>
                  <a:pt x="380" y="21336"/>
                </a:lnTo>
                <a:lnTo>
                  <a:pt x="634" y="22098"/>
                </a:lnTo>
                <a:lnTo>
                  <a:pt x="1015" y="22733"/>
                </a:lnTo>
                <a:lnTo>
                  <a:pt x="1270" y="23241"/>
                </a:lnTo>
                <a:lnTo>
                  <a:pt x="1650" y="23622"/>
                </a:lnTo>
                <a:lnTo>
                  <a:pt x="2666" y="24130"/>
                </a:lnTo>
                <a:lnTo>
                  <a:pt x="3301" y="24257"/>
                </a:lnTo>
                <a:lnTo>
                  <a:pt x="108711" y="24257"/>
                </a:lnTo>
                <a:lnTo>
                  <a:pt x="109347" y="24130"/>
                </a:lnTo>
                <a:lnTo>
                  <a:pt x="109727" y="23876"/>
                </a:lnTo>
                <a:lnTo>
                  <a:pt x="110235" y="23622"/>
                </a:lnTo>
                <a:lnTo>
                  <a:pt x="111759" y="20447"/>
                </a:lnTo>
                <a:lnTo>
                  <a:pt x="112013" y="19558"/>
                </a:lnTo>
                <a:lnTo>
                  <a:pt x="112013" y="14859"/>
                </a:lnTo>
                <a:lnTo>
                  <a:pt x="111759" y="13843"/>
                </a:lnTo>
                <a:lnTo>
                  <a:pt x="111632" y="12954"/>
                </a:lnTo>
                <a:lnTo>
                  <a:pt x="109727" y="10287"/>
                </a:lnTo>
                <a:lnTo>
                  <a:pt x="109347" y="10033"/>
                </a:lnTo>
                <a:lnTo>
                  <a:pt x="108711" y="9906"/>
                </a:lnTo>
                <a:close/>
              </a:path>
              <a:path w="346075" h="140334">
                <a:moveTo>
                  <a:pt x="143128" y="0"/>
                </a:moveTo>
                <a:lnTo>
                  <a:pt x="139446" y="0"/>
                </a:lnTo>
                <a:lnTo>
                  <a:pt x="137922" y="127"/>
                </a:lnTo>
                <a:lnTo>
                  <a:pt x="135381" y="381"/>
                </a:lnTo>
                <a:lnTo>
                  <a:pt x="134365" y="635"/>
                </a:lnTo>
                <a:lnTo>
                  <a:pt x="133730" y="889"/>
                </a:lnTo>
                <a:lnTo>
                  <a:pt x="132968" y="1143"/>
                </a:lnTo>
                <a:lnTo>
                  <a:pt x="132460" y="1397"/>
                </a:lnTo>
                <a:lnTo>
                  <a:pt x="132206" y="1778"/>
                </a:lnTo>
                <a:lnTo>
                  <a:pt x="131952" y="2286"/>
                </a:lnTo>
                <a:lnTo>
                  <a:pt x="131699" y="2667"/>
                </a:lnTo>
                <a:lnTo>
                  <a:pt x="131699" y="136017"/>
                </a:lnTo>
                <a:lnTo>
                  <a:pt x="132460" y="137160"/>
                </a:lnTo>
                <a:lnTo>
                  <a:pt x="132968" y="137414"/>
                </a:lnTo>
                <a:lnTo>
                  <a:pt x="133730" y="137668"/>
                </a:lnTo>
                <a:lnTo>
                  <a:pt x="134365" y="138049"/>
                </a:lnTo>
                <a:lnTo>
                  <a:pt x="135381" y="138176"/>
                </a:lnTo>
                <a:lnTo>
                  <a:pt x="139446" y="138557"/>
                </a:lnTo>
                <a:lnTo>
                  <a:pt x="143128" y="138557"/>
                </a:lnTo>
                <a:lnTo>
                  <a:pt x="144779" y="138430"/>
                </a:lnTo>
                <a:lnTo>
                  <a:pt x="146050" y="138303"/>
                </a:lnTo>
                <a:lnTo>
                  <a:pt x="148208" y="138049"/>
                </a:lnTo>
                <a:lnTo>
                  <a:pt x="148843" y="137668"/>
                </a:lnTo>
                <a:lnTo>
                  <a:pt x="149605" y="137414"/>
                </a:lnTo>
                <a:lnTo>
                  <a:pt x="150113" y="137160"/>
                </a:lnTo>
                <a:lnTo>
                  <a:pt x="150367" y="136779"/>
                </a:lnTo>
                <a:lnTo>
                  <a:pt x="150749" y="136398"/>
                </a:lnTo>
                <a:lnTo>
                  <a:pt x="150875" y="73152"/>
                </a:lnTo>
                <a:lnTo>
                  <a:pt x="174197" y="56515"/>
                </a:lnTo>
                <a:lnTo>
                  <a:pt x="150875" y="56515"/>
                </a:lnTo>
                <a:lnTo>
                  <a:pt x="150749" y="2286"/>
                </a:lnTo>
                <a:lnTo>
                  <a:pt x="150367" y="1778"/>
                </a:lnTo>
                <a:lnTo>
                  <a:pt x="150113" y="1397"/>
                </a:lnTo>
                <a:lnTo>
                  <a:pt x="149605" y="1143"/>
                </a:lnTo>
                <a:lnTo>
                  <a:pt x="148843" y="889"/>
                </a:lnTo>
                <a:lnTo>
                  <a:pt x="148208" y="635"/>
                </a:lnTo>
                <a:lnTo>
                  <a:pt x="147192" y="381"/>
                </a:lnTo>
                <a:lnTo>
                  <a:pt x="144779" y="127"/>
                </a:lnTo>
                <a:lnTo>
                  <a:pt x="143128" y="0"/>
                </a:lnTo>
                <a:close/>
              </a:path>
              <a:path w="346075" h="140334">
                <a:moveTo>
                  <a:pt x="215937" y="56134"/>
                </a:moveTo>
                <a:lnTo>
                  <a:pt x="184023" y="56134"/>
                </a:lnTo>
                <a:lnTo>
                  <a:pt x="187198" y="56642"/>
                </a:lnTo>
                <a:lnTo>
                  <a:pt x="190118" y="57912"/>
                </a:lnTo>
                <a:lnTo>
                  <a:pt x="202564" y="136398"/>
                </a:lnTo>
                <a:lnTo>
                  <a:pt x="202818" y="136779"/>
                </a:lnTo>
                <a:lnTo>
                  <a:pt x="203200" y="137160"/>
                </a:lnTo>
                <a:lnTo>
                  <a:pt x="203707" y="137414"/>
                </a:lnTo>
                <a:lnTo>
                  <a:pt x="204342" y="137668"/>
                </a:lnTo>
                <a:lnTo>
                  <a:pt x="205104" y="138049"/>
                </a:lnTo>
                <a:lnTo>
                  <a:pt x="205993" y="138176"/>
                </a:lnTo>
                <a:lnTo>
                  <a:pt x="210057" y="138557"/>
                </a:lnTo>
                <a:lnTo>
                  <a:pt x="213867" y="138557"/>
                </a:lnTo>
                <a:lnTo>
                  <a:pt x="215391" y="138430"/>
                </a:lnTo>
                <a:lnTo>
                  <a:pt x="217931" y="138176"/>
                </a:lnTo>
                <a:lnTo>
                  <a:pt x="218821" y="138049"/>
                </a:lnTo>
                <a:lnTo>
                  <a:pt x="219582" y="137668"/>
                </a:lnTo>
                <a:lnTo>
                  <a:pt x="220217" y="137414"/>
                </a:lnTo>
                <a:lnTo>
                  <a:pt x="220725" y="137160"/>
                </a:lnTo>
                <a:lnTo>
                  <a:pt x="220979" y="136779"/>
                </a:lnTo>
                <a:lnTo>
                  <a:pt x="221360" y="136398"/>
                </a:lnTo>
                <a:lnTo>
                  <a:pt x="221296" y="73152"/>
                </a:lnTo>
                <a:lnTo>
                  <a:pt x="216153" y="56388"/>
                </a:lnTo>
                <a:lnTo>
                  <a:pt x="215937" y="56134"/>
                </a:lnTo>
                <a:close/>
              </a:path>
              <a:path w="346075" h="140334">
                <a:moveTo>
                  <a:pt x="191134" y="41910"/>
                </a:moveTo>
                <a:lnTo>
                  <a:pt x="178561" y="41910"/>
                </a:lnTo>
                <a:lnTo>
                  <a:pt x="172974" y="43180"/>
                </a:lnTo>
                <a:lnTo>
                  <a:pt x="167385" y="45593"/>
                </a:lnTo>
                <a:lnTo>
                  <a:pt x="161925" y="47879"/>
                </a:lnTo>
                <a:lnTo>
                  <a:pt x="156336" y="51562"/>
                </a:lnTo>
                <a:lnTo>
                  <a:pt x="150875" y="56515"/>
                </a:lnTo>
                <a:lnTo>
                  <a:pt x="174197" y="56515"/>
                </a:lnTo>
                <a:lnTo>
                  <a:pt x="175513" y="56134"/>
                </a:lnTo>
                <a:lnTo>
                  <a:pt x="215937" y="56134"/>
                </a:lnTo>
                <a:lnTo>
                  <a:pt x="196976" y="42926"/>
                </a:lnTo>
                <a:lnTo>
                  <a:pt x="191134" y="41910"/>
                </a:lnTo>
                <a:close/>
              </a:path>
              <a:path w="346075" h="140334">
                <a:moveTo>
                  <a:pt x="307975" y="41910"/>
                </a:moveTo>
                <a:lnTo>
                  <a:pt x="292226" y="41910"/>
                </a:lnTo>
                <a:lnTo>
                  <a:pt x="285241" y="43053"/>
                </a:lnTo>
                <a:lnTo>
                  <a:pt x="253237" y="70612"/>
                </a:lnTo>
                <a:lnTo>
                  <a:pt x="249808" y="83693"/>
                </a:lnTo>
                <a:lnTo>
                  <a:pt x="249808" y="99314"/>
                </a:lnTo>
                <a:lnTo>
                  <a:pt x="263143" y="127635"/>
                </a:lnTo>
                <a:lnTo>
                  <a:pt x="267461" y="131699"/>
                </a:lnTo>
                <a:lnTo>
                  <a:pt x="272923" y="134747"/>
                </a:lnTo>
                <a:lnTo>
                  <a:pt x="285876" y="138811"/>
                </a:lnTo>
                <a:lnTo>
                  <a:pt x="293370" y="139827"/>
                </a:lnTo>
                <a:lnTo>
                  <a:pt x="306831" y="139827"/>
                </a:lnTo>
                <a:lnTo>
                  <a:pt x="340486" y="130937"/>
                </a:lnTo>
                <a:lnTo>
                  <a:pt x="340740" y="130556"/>
                </a:lnTo>
                <a:lnTo>
                  <a:pt x="341122" y="129032"/>
                </a:lnTo>
                <a:lnTo>
                  <a:pt x="341249" y="126492"/>
                </a:lnTo>
                <a:lnTo>
                  <a:pt x="297433" y="126492"/>
                </a:lnTo>
                <a:lnTo>
                  <a:pt x="292100" y="125730"/>
                </a:lnTo>
                <a:lnTo>
                  <a:pt x="287781" y="124206"/>
                </a:lnTo>
                <a:lnTo>
                  <a:pt x="283336" y="122682"/>
                </a:lnTo>
                <a:lnTo>
                  <a:pt x="279907" y="120523"/>
                </a:lnTo>
                <a:lnTo>
                  <a:pt x="269621" y="94234"/>
                </a:lnTo>
                <a:lnTo>
                  <a:pt x="340105" y="94234"/>
                </a:lnTo>
                <a:lnTo>
                  <a:pt x="341883" y="93599"/>
                </a:lnTo>
                <a:lnTo>
                  <a:pt x="343407" y="92583"/>
                </a:lnTo>
                <a:lnTo>
                  <a:pt x="344931" y="91440"/>
                </a:lnTo>
                <a:lnTo>
                  <a:pt x="345693" y="89662"/>
                </a:lnTo>
                <a:lnTo>
                  <a:pt x="345693" y="82169"/>
                </a:lnTo>
                <a:lnTo>
                  <a:pt x="269621" y="82169"/>
                </a:lnTo>
                <a:lnTo>
                  <a:pt x="269748" y="78613"/>
                </a:lnTo>
                <a:lnTo>
                  <a:pt x="286384" y="57023"/>
                </a:lnTo>
                <a:lnTo>
                  <a:pt x="289940" y="55499"/>
                </a:lnTo>
                <a:lnTo>
                  <a:pt x="294131" y="54737"/>
                </a:lnTo>
                <a:lnTo>
                  <a:pt x="335267" y="54737"/>
                </a:lnTo>
                <a:lnTo>
                  <a:pt x="331215" y="50546"/>
                </a:lnTo>
                <a:lnTo>
                  <a:pt x="326516" y="47498"/>
                </a:lnTo>
                <a:lnTo>
                  <a:pt x="320675" y="45339"/>
                </a:lnTo>
                <a:lnTo>
                  <a:pt x="314959" y="43053"/>
                </a:lnTo>
                <a:lnTo>
                  <a:pt x="307975" y="41910"/>
                </a:lnTo>
                <a:close/>
              </a:path>
              <a:path w="346075" h="140334">
                <a:moveTo>
                  <a:pt x="338708" y="119761"/>
                </a:moveTo>
                <a:lnTo>
                  <a:pt x="337184" y="119761"/>
                </a:lnTo>
                <a:lnTo>
                  <a:pt x="335787" y="120142"/>
                </a:lnTo>
                <a:lnTo>
                  <a:pt x="334009" y="120904"/>
                </a:lnTo>
                <a:lnTo>
                  <a:pt x="329818" y="122301"/>
                </a:lnTo>
                <a:lnTo>
                  <a:pt x="324230" y="124079"/>
                </a:lnTo>
                <a:lnTo>
                  <a:pt x="320801" y="124841"/>
                </a:lnTo>
                <a:lnTo>
                  <a:pt x="316991" y="125476"/>
                </a:lnTo>
                <a:lnTo>
                  <a:pt x="313054" y="126238"/>
                </a:lnTo>
                <a:lnTo>
                  <a:pt x="308609" y="126492"/>
                </a:lnTo>
                <a:lnTo>
                  <a:pt x="341249" y="126492"/>
                </a:lnTo>
                <a:lnTo>
                  <a:pt x="341190" y="123571"/>
                </a:lnTo>
                <a:lnTo>
                  <a:pt x="340995" y="122301"/>
                </a:lnTo>
                <a:lnTo>
                  <a:pt x="340740" y="121666"/>
                </a:lnTo>
                <a:lnTo>
                  <a:pt x="340613" y="121158"/>
                </a:lnTo>
                <a:lnTo>
                  <a:pt x="340359" y="120777"/>
                </a:lnTo>
                <a:lnTo>
                  <a:pt x="339978" y="120396"/>
                </a:lnTo>
                <a:lnTo>
                  <a:pt x="339598" y="120142"/>
                </a:lnTo>
                <a:lnTo>
                  <a:pt x="339089" y="119888"/>
                </a:lnTo>
                <a:lnTo>
                  <a:pt x="338708" y="119761"/>
                </a:lnTo>
                <a:close/>
              </a:path>
              <a:path w="346075" h="140334">
                <a:moveTo>
                  <a:pt x="335267" y="54737"/>
                </a:moveTo>
                <a:lnTo>
                  <a:pt x="308101" y="54737"/>
                </a:lnTo>
                <a:lnTo>
                  <a:pt x="315086" y="57150"/>
                </a:lnTo>
                <a:lnTo>
                  <a:pt x="319785" y="61976"/>
                </a:lnTo>
                <a:lnTo>
                  <a:pt x="324484" y="66929"/>
                </a:lnTo>
                <a:lnTo>
                  <a:pt x="326643" y="73660"/>
                </a:lnTo>
                <a:lnTo>
                  <a:pt x="326389" y="82169"/>
                </a:lnTo>
                <a:lnTo>
                  <a:pt x="345693" y="82169"/>
                </a:lnTo>
                <a:lnTo>
                  <a:pt x="345693" y="78232"/>
                </a:lnTo>
                <a:lnTo>
                  <a:pt x="344804" y="72771"/>
                </a:lnTo>
                <a:lnTo>
                  <a:pt x="343026" y="67691"/>
                </a:lnTo>
                <a:lnTo>
                  <a:pt x="341375" y="62611"/>
                </a:lnTo>
                <a:lnTo>
                  <a:pt x="338581" y="58166"/>
                </a:lnTo>
                <a:lnTo>
                  <a:pt x="335267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155680" y="6704076"/>
            <a:ext cx="828675" cy="13207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063730" y="6661531"/>
            <a:ext cx="187833" cy="14046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336906" y="6670167"/>
            <a:ext cx="499745" cy="132080"/>
          </a:xfrm>
          <a:custGeom>
            <a:avLst/>
            <a:gdLst/>
            <a:ahLst/>
            <a:cxnLst/>
            <a:rect l="l" t="t" r="r" b="b"/>
            <a:pathLst>
              <a:path w="499745" h="132079">
                <a:moveTo>
                  <a:pt x="79121" y="1904"/>
                </a:moveTo>
                <a:lnTo>
                  <a:pt x="5588" y="1904"/>
                </a:lnTo>
                <a:lnTo>
                  <a:pt x="3937" y="2412"/>
                </a:lnTo>
                <a:lnTo>
                  <a:pt x="2413" y="3428"/>
                </a:lnTo>
                <a:lnTo>
                  <a:pt x="762" y="4444"/>
                </a:lnTo>
                <a:lnTo>
                  <a:pt x="0" y="6222"/>
                </a:lnTo>
                <a:lnTo>
                  <a:pt x="0" y="125602"/>
                </a:lnTo>
                <a:lnTo>
                  <a:pt x="762" y="127380"/>
                </a:lnTo>
                <a:lnTo>
                  <a:pt x="2413" y="128396"/>
                </a:lnTo>
                <a:lnTo>
                  <a:pt x="3937" y="129412"/>
                </a:lnTo>
                <a:lnTo>
                  <a:pt x="5588" y="129920"/>
                </a:lnTo>
                <a:lnTo>
                  <a:pt x="79883" y="129920"/>
                </a:lnTo>
                <a:lnTo>
                  <a:pt x="83058" y="125983"/>
                </a:lnTo>
                <a:lnTo>
                  <a:pt x="83312" y="125094"/>
                </a:lnTo>
                <a:lnTo>
                  <a:pt x="83312" y="120522"/>
                </a:lnTo>
                <a:lnTo>
                  <a:pt x="83058" y="119633"/>
                </a:lnTo>
                <a:lnTo>
                  <a:pt x="82931" y="118744"/>
                </a:lnTo>
                <a:lnTo>
                  <a:pt x="79883" y="115823"/>
                </a:lnTo>
                <a:lnTo>
                  <a:pt x="19939" y="115823"/>
                </a:lnTo>
                <a:lnTo>
                  <a:pt x="19939" y="69976"/>
                </a:lnTo>
                <a:lnTo>
                  <a:pt x="70739" y="69976"/>
                </a:lnTo>
                <a:lnTo>
                  <a:pt x="71374" y="69849"/>
                </a:lnTo>
                <a:lnTo>
                  <a:pt x="73914" y="66420"/>
                </a:lnTo>
                <a:lnTo>
                  <a:pt x="73914" y="60070"/>
                </a:lnTo>
                <a:lnTo>
                  <a:pt x="70739" y="56133"/>
                </a:lnTo>
                <a:lnTo>
                  <a:pt x="19939" y="56133"/>
                </a:lnTo>
                <a:lnTo>
                  <a:pt x="19939" y="16001"/>
                </a:lnTo>
                <a:lnTo>
                  <a:pt x="79121" y="16001"/>
                </a:lnTo>
                <a:lnTo>
                  <a:pt x="79628" y="15874"/>
                </a:lnTo>
                <a:lnTo>
                  <a:pt x="82423" y="10286"/>
                </a:lnTo>
                <a:lnTo>
                  <a:pt x="82296" y="6603"/>
                </a:lnTo>
                <a:lnTo>
                  <a:pt x="79628" y="2031"/>
                </a:lnTo>
                <a:lnTo>
                  <a:pt x="79121" y="1904"/>
                </a:lnTo>
                <a:close/>
              </a:path>
              <a:path w="499745" h="132079">
                <a:moveTo>
                  <a:pt x="177292" y="253"/>
                </a:moveTo>
                <a:lnTo>
                  <a:pt x="172974" y="253"/>
                </a:lnTo>
                <a:lnTo>
                  <a:pt x="165804" y="539"/>
                </a:lnTo>
                <a:lnTo>
                  <a:pt x="125349" y="18033"/>
                </a:lnTo>
                <a:lnTo>
                  <a:pt x="108283" y="52482"/>
                </a:lnTo>
                <a:lnTo>
                  <a:pt x="107061" y="67563"/>
                </a:lnTo>
                <a:lnTo>
                  <a:pt x="107346" y="75136"/>
                </a:lnTo>
                <a:lnTo>
                  <a:pt x="124333" y="115061"/>
                </a:lnTo>
                <a:lnTo>
                  <a:pt x="129794" y="120522"/>
                </a:lnTo>
                <a:lnTo>
                  <a:pt x="170688" y="131444"/>
                </a:lnTo>
                <a:lnTo>
                  <a:pt x="176275" y="131444"/>
                </a:lnTo>
                <a:lnTo>
                  <a:pt x="213741" y="119252"/>
                </a:lnTo>
                <a:lnTo>
                  <a:pt x="215265" y="116712"/>
                </a:lnTo>
                <a:lnTo>
                  <a:pt x="215366" y="116458"/>
                </a:lnTo>
                <a:lnTo>
                  <a:pt x="166243" y="116458"/>
                </a:lnTo>
                <a:lnTo>
                  <a:pt x="159893" y="115442"/>
                </a:lnTo>
                <a:lnTo>
                  <a:pt x="131318" y="88137"/>
                </a:lnTo>
                <a:lnTo>
                  <a:pt x="129159" y="81914"/>
                </a:lnTo>
                <a:lnTo>
                  <a:pt x="128207" y="75136"/>
                </a:lnTo>
                <a:lnTo>
                  <a:pt x="128143" y="58419"/>
                </a:lnTo>
                <a:lnTo>
                  <a:pt x="129286" y="51180"/>
                </a:lnTo>
                <a:lnTo>
                  <a:pt x="131445" y="44703"/>
                </a:lnTo>
                <a:lnTo>
                  <a:pt x="133476" y="38353"/>
                </a:lnTo>
                <a:lnTo>
                  <a:pt x="136525" y="33019"/>
                </a:lnTo>
                <a:lnTo>
                  <a:pt x="140462" y="28574"/>
                </a:lnTo>
                <a:lnTo>
                  <a:pt x="144272" y="24129"/>
                </a:lnTo>
                <a:lnTo>
                  <a:pt x="148971" y="20827"/>
                </a:lnTo>
                <a:lnTo>
                  <a:pt x="159893" y="16255"/>
                </a:lnTo>
                <a:lnTo>
                  <a:pt x="165989" y="15112"/>
                </a:lnTo>
                <a:lnTo>
                  <a:pt x="214820" y="15112"/>
                </a:lnTo>
                <a:lnTo>
                  <a:pt x="214629" y="14731"/>
                </a:lnTo>
                <a:lnTo>
                  <a:pt x="214502" y="14096"/>
                </a:lnTo>
                <a:lnTo>
                  <a:pt x="214249" y="13461"/>
                </a:lnTo>
                <a:lnTo>
                  <a:pt x="213868" y="13080"/>
                </a:lnTo>
                <a:lnTo>
                  <a:pt x="213614" y="12572"/>
                </a:lnTo>
                <a:lnTo>
                  <a:pt x="212851" y="11937"/>
                </a:lnTo>
                <a:lnTo>
                  <a:pt x="210820" y="10159"/>
                </a:lnTo>
                <a:lnTo>
                  <a:pt x="208915" y="9016"/>
                </a:lnTo>
                <a:lnTo>
                  <a:pt x="181483" y="634"/>
                </a:lnTo>
                <a:lnTo>
                  <a:pt x="177292" y="253"/>
                </a:lnTo>
                <a:close/>
              </a:path>
              <a:path w="499745" h="132079">
                <a:moveTo>
                  <a:pt x="213360" y="104266"/>
                </a:moveTo>
                <a:lnTo>
                  <a:pt x="211709" y="104266"/>
                </a:lnTo>
                <a:lnTo>
                  <a:pt x="210058" y="104901"/>
                </a:lnTo>
                <a:lnTo>
                  <a:pt x="205994" y="107441"/>
                </a:lnTo>
                <a:lnTo>
                  <a:pt x="203453" y="108838"/>
                </a:lnTo>
                <a:lnTo>
                  <a:pt x="197103" y="111886"/>
                </a:lnTo>
                <a:lnTo>
                  <a:pt x="193421" y="113283"/>
                </a:lnTo>
                <a:lnTo>
                  <a:pt x="184403" y="115823"/>
                </a:lnTo>
                <a:lnTo>
                  <a:pt x="179197" y="116458"/>
                </a:lnTo>
                <a:lnTo>
                  <a:pt x="215366" y="116458"/>
                </a:lnTo>
                <a:lnTo>
                  <a:pt x="215519" y="116077"/>
                </a:lnTo>
                <a:lnTo>
                  <a:pt x="215688" y="115061"/>
                </a:lnTo>
                <a:lnTo>
                  <a:pt x="215773" y="113791"/>
                </a:lnTo>
                <a:lnTo>
                  <a:pt x="215732" y="108838"/>
                </a:lnTo>
                <a:lnTo>
                  <a:pt x="213868" y="104393"/>
                </a:lnTo>
                <a:lnTo>
                  <a:pt x="213360" y="104266"/>
                </a:lnTo>
                <a:close/>
              </a:path>
              <a:path w="499745" h="132079">
                <a:moveTo>
                  <a:pt x="214820" y="15112"/>
                </a:moveTo>
                <a:lnTo>
                  <a:pt x="178816" y="15112"/>
                </a:lnTo>
                <a:lnTo>
                  <a:pt x="184023" y="15747"/>
                </a:lnTo>
                <a:lnTo>
                  <a:pt x="192786" y="18287"/>
                </a:lnTo>
                <a:lnTo>
                  <a:pt x="196596" y="19811"/>
                </a:lnTo>
                <a:lnTo>
                  <a:pt x="202692" y="22859"/>
                </a:lnTo>
                <a:lnTo>
                  <a:pt x="205232" y="24256"/>
                </a:lnTo>
                <a:lnTo>
                  <a:pt x="209042" y="26796"/>
                </a:lnTo>
                <a:lnTo>
                  <a:pt x="210566" y="27431"/>
                </a:lnTo>
                <a:lnTo>
                  <a:pt x="212344" y="27431"/>
                </a:lnTo>
                <a:lnTo>
                  <a:pt x="212851" y="27304"/>
                </a:lnTo>
                <a:lnTo>
                  <a:pt x="215265" y="21335"/>
                </a:lnTo>
                <a:lnTo>
                  <a:pt x="215150" y="17017"/>
                </a:lnTo>
                <a:lnTo>
                  <a:pt x="214884" y="15239"/>
                </a:lnTo>
                <a:lnTo>
                  <a:pt x="214820" y="15112"/>
                </a:lnTo>
                <a:close/>
              </a:path>
              <a:path w="499745" h="132079">
                <a:moveTo>
                  <a:pt x="302387" y="0"/>
                </a:moveTo>
                <a:lnTo>
                  <a:pt x="263778" y="7746"/>
                </a:lnTo>
                <a:lnTo>
                  <a:pt x="238125" y="39115"/>
                </a:lnTo>
                <a:lnTo>
                  <a:pt x="233807" y="66547"/>
                </a:lnTo>
                <a:lnTo>
                  <a:pt x="234064" y="74237"/>
                </a:lnTo>
                <a:lnTo>
                  <a:pt x="250677" y="115823"/>
                </a:lnTo>
                <a:lnTo>
                  <a:pt x="255143" y="120395"/>
                </a:lnTo>
                <a:lnTo>
                  <a:pt x="299339" y="131825"/>
                </a:lnTo>
                <a:lnTo>
                  <a:pt x="307647" y="131520"/>
                </a:lnTo>
                <a:lnTo>
                  <a:pt x="345059" y="119506"/>
                </a:lnTo>
                <a:lnTo>
                  <a:pt x="347419" y="117093"/>
                </a:lnTo>
                <a:lnTo>
                  <a:pt x="291592" y="117093"/>
                </a:lnTo>
                <a:lnTo>
                  <a:pt x="284225" y="115823"/>
                </a:lnTo>
                <a:lnTo>
                  <a:pt x="257118" y="85998"/>
                </a:lnTo>
                <a:lnTo>
                  <a:pt x="255650" y="79882"/>
                </a:lnTo>
                <a:lnTo>
                  <a:pt x="254889" y="72897"/>
                </a:lnTo>
                <a:lnTo>
                  <a:pt x="254918" y="58292"/>
                </a:lnTo>
                <a:lnTo>
                  <a:pt x="255650" y="52069"/>
                </a:lnTo>
                <a:lnTo>
                  <a:pt x="257457" y="45338"/>
                </a:lnTo>
                <a:lnTo>
                  <a:pt x="258825" y="39750"/>
                </a:lnTo>
                <a:lnTo>
                  <a:pt x="292481" y="14477"/>
                </a:lnTo>
                <a:lnTo>
                  <a:pt x="349504" y="14477"/>
                </a:lnTo>
                <a:lnTo>
                  <a:pt x="346201" y="11175"/>
                </a:lnTo>
                <a:lnTo>
                  <a:pt x="310409" y="261"/>
                </a:lnTo>
                <a:lnTo>
                  <a:pt x="302387" y="0"/>
                </a:lnTo>
                <a:close/>
              </a:path>
              <a:path w="499745" h="132079">
                <a:moveTo>
                  <a:pt x="349504" y="14477"/>
                </a:moveTo>
                <a:lnTo>
                  <a:pt x="309752" y="14477"/>
                </a:lnTo>
                <a:lnTo>
                  <a:pt x="317119" y="15747"/>
                </a:lnTo>
                <a:lnTo>
                  <a:pt x="322961" y="18414"/>
                </a:lnTo>
                <a:lnTo>
                  <a:pt x="328802" y="20954"/>
                </a:lnTo>
                <a:lnTo>
                  <a:pt x="333501" y="24510"/>
                </a:lnTo>
                <a:lnTo>
                  <a:pt x="336931" y="29082"/>
                </a:lnTo>
                <a:lnTo>
                  <a:pt x="340487" y="33654"/>
                </a:lnTo>
                <a:lnTo>
                  <a:pt x="343026" y="39115"/>
                </a:lnTo>
                <a:lnTo>
                  <a:pt x="344579" y="45973"/>
                </a:lnTo>
                <a:lnTo>
                  <a:pt x="345948" y="51561"/>
                </a:lnTo>
                <a:lnTo>
                  <a:pt x="346548" y="56868"/>
                </a:lnTo>
                <a:lnTo>
                  <a:pt x="346666" y="72897"/>
                </a:lnTo>
                <a:lnTo>
                  <a:pt x="345932" y="79184"/>
                </a:lnTo>
                <a:lnTo>
                  <a:pt x="316357" y="115696"/>
                </a:lnTo>
                <a:lnTo>
                  <a:pt x="309118" y="117093"/>
                </a:lnTo>
                <a:lnTo>
                  <a:pt x="347419" y="117093"/>
                </a:lnTo>
                <a:lnTo>
                  <a:pt x="366735" y="79120"/>
                </a:lnTo>
                <a:lnTo>
                  <a:pt x="367792" y="64388"/>
                </a:lnTo>
                <a:lnTo>
                  <a:pt x="367551" y="56868"/>
                </a:lnTo>
                <a:lnTo>
                  <a:pt x="357124" y="22097"/>
                </a:lnTo>
                <a:lnTo>
                  <a:pt x="349504" y="14477"/>
                </a:lnTo>
                <a:close/>
              </a:path>
              <a:path w="499745" h="132079">
                <a:moveTo>
                  <a:pt x="460756" y="253"/>
                </a:moveTo>
                <a:lnTo>
                  <a:pt x="456438" y="253"/>
                </a:lnTo>
                <a:lnTo>
                  <a:pt x="449268" y="539"/>
                </a:lnTo>
                <a:lnTo>
                  <a:pt x="408813" y="18033"/>
                </a:lnTo>
                <a:lnTo>
                  <a:pt x="391747" y="52482"/>
                </a:lnTo>
                <a:lnTo>
                  <a:pt x="390525" y="67563"/>
                </a:lnTo>
                <a:lnTo>
                  <a:pt x="390810" y="75136"/>
                </a:lnTo>
                <a:lnTo>
                  <a:pt x="407797" y="115061"/>
                </a:lnTo>
                <a:lnTo>
                  <a:pt x="413258" y="120522"/>
                </a:lnTo>
                <a:lnTo>
                  <a:pt x="454151" y="131444"/>
                </a:lnTo>
                <a:lnTo>
                  <a:pt x="459740" y="131444"/>
                </a:lnTo>
                <a:lnTo>
                  <a:pt x="497204" y="119252"/>
                </a:lnTo>
                <a:lnTo>
                  <a:pt x="498728" y="116712"/>
                </a:lnTo>
                <a:lnTo>
                  <a:pt x="498830" y="116458"/>
                </a:lnTo>
                <a:lnTo>
                  <a:pt x="449707" y="116458"/>
                </a:lnTo>
                <a:lnTo>
                  <a:pt x="443357" y="115442"/>
                </a:lnTo>
                <a:lnTo>
                  <a:pt x="414782" y="88137"/>
                </a:lnTo>
                <a:lnTo>
                  <a:pt x="412623" y="81914"/>
                </a:lnTo>
                <a:lnTo>
                  <a:pt x="411671" y="75136"/>
                </a:lnTo>
                <a:lnTo>
                  <a:pt x="411607" y="58419"/>
                </a:lnTo>
                <a:lnTo>
                  <a:pt x="412750" y="51180"/>
                </a:lnTo>
                <a:lnTo>
                  <a:pt x="414909" y="44703"/>
                </a:lnTo>
                <a:lnTo>
                  <a:pt x="416941" y="38353"/>
                </a:lnTo>
                <a:lnTo>
                  <a:pt x="419989" y="33019"/>
                </a:lnTo>
                <a:lnTo>
                  <a:pt x="423925" y="28574"/>
                </a:lnTo>
                <a:lnTo>
                  <a:pt x="427736" y="24129"/>
                </a:lnTo>
                <a:lnTo>
                  <a:pt x="432435" y="20827"/>
                </a:lnTo>
                <a:lnTo>
                  <a:pt x="443357" y="16255"/>
                </a:lnTo>
                <a:lnTo>
                  <a:pt x="449452" y="15112"/>
                </a:lnTo>
                <a:lnTo>
                  <a:pt x="498284" y="15112"/>
                </a:lnTo>
                <a:lnTo>
                  <a:pt x="498094" y="14731"/>
                </a:lnTo>
                <a:lnTo>
                  <a:pt x="497967" y="14096"/>
                </a:lnTo>
                <a:lnTo>
                  <a:pt x="497713" y="13461"/>
                </a:lnTo>
                <a:lnTo>
                  <a:pt x="497332" y="13080"/>
                </a:lnTo>
                <a:lnTo>
                  <a:pt x="497077" y="12572"/>
                </a:lnTo>
                <a:lnTo>
                  <a:pt x="496316" y="11937"/>
                </a:lnTo>
                <a:lnTo>
                  <a:pt x="494284" y="10159"/>
                </a:lnTo>
                <a:lnTo>
                  <a:pt x="492378" y="9016"/>
                </a:lnTo>
                <a:lnTo>
                  <a:pt x="464947" y="634"/>
                </a:lnTo>
                <a:lnTo>
                  <a:pt x="460756" y="253"/>
                </a:lnTo>
                <a:close/>
              </a:path>
              <a:path w="499745" h="132079">
                <a:moveTo>
                  <a:pt x="496824" y="104266"/>
                </a:moveTo>
                <a:lnTo>
                  <a:pt x="495173" y="104266"/>
                </a:lnTo>
                <a:lnTo>
                  <a:pt x="493522" y="104901"/>
                </a:lnTo>
                <a:lnTo>
                  <a:pt x="489458" y="107441"/>
                </a:lnTo>
                <a:lnTo>
                  <a:pt x="486918" y="108838"/>
                </a:lnTo>
                <a:lnTo>
                  <a:pt x="480568" y="111886"/>
                </a:lnTo>
                <a:lnTo>
                  <a:pt x="476885" y="113283"/>
                </a:lnTo>
                <a:lnTo>
                  <a:pt x="467868" y="115823"/>
                </a:lnTo>
                <a:lnTo>
                  <a:pt x="462661" y="116458"/>
                </a:lnTo>
                <a:lnTo>
                  <a:pt x="498830" y="116458"/>
                </a:lnTo>
                <a:lnTo>
                  <a:pt x="498983" y="116077"/>
                </a:lnTo>
                <a:lnTo>
                  <a:pt x="499152" y="115061"/>
                </a:lnTo>
                <a:lnTo>
                  <a:pt x="499237" y="113791"/>
                </a:lnTo>
                <a:lnTo>
                  <a:pt x="499196" y="108838"/>
                </a:lnTo>
                <a:lnTo>
                  <a:pt x="497332" y="104393"/>
                </a:lnTo>
                <a:lnTo>
                  <a:pt x="496824" y="104266"/>
                </a:lnTo>
                <a:close/>
              </a:path>
              <a:path w="499745" h="132079">
                <a:moveTo>
                  <a:pt x="498284" y="15112"/>
                </a:moveTo>
                <a:lnTo>
                  <a:pt x="462279" y="15112"/>
                </a:lnTo>
                <a:lnTo>
                  <a:pt x="467487" y="15747"/>
                </a:lnTo>
                <a:lnTo>
                  <a:pt x="476250" y="18287"/>
                </a:lnTo>
                <a:lnTo>
                  <a:pt x="480060" y="19811"/>
                </a:lnTo>
                <a:lnTo>
                  <a:pt x="486156" y="22859"/>
                </a:lnTo>
                <a:lnTo>
                  <a:pt x="488696" y="24256"/>
                </a:lnTo>
                <a:lnTo>
                  <a:pt x="492506" y="26796"/>
                </a:lnTo>
                <a:lnTo>
                  <a:pt x="494029" y="27431"/>
                </a:lnTo>
                <a:lnTo>
                  <a:pt x="495808" y="27431"/>
                </a:lnTo>
                <a:lnTo>
                  <a:pt x="496316" y="27304"/>
                </a:lnTo>
                <a:lnTo>
                  <a:pt x="498728" y="21335"/>
                </a:lnTo>
                <a:lnTo>
                  <a:pt x="498614" y="17017"/>
                </a:lnTo>
                <a:lnTo>
                  <a:pt x="498348" y="15239"/>
                </a:lnTo>
                <a:lnTo>
                  <a:pt x="498284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731245" y="6938898"/>
            <a:ext cx="862964" cy="14046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679301" y="6946138"/>
            <a:ext cx="117601" cy="13322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884279" y="6939533"/>
            <a:ext cx="565038" cy="17398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526771" y="6981443"/>
            <a:ext cx="176910" cy="9791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784073" y="6940042"/>
            <a:ext cx="902335" cy="17348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724895" y="7234808"/>
            <a:ext cx="178943" cy="12039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977880" y="7215378"/>
            <a:ext cx="290830" cy="140335"/>
          </a:xfrm>
          <a:custGeom>
            <a:avLst/>
            <a:gdLst/>
            <a:ahLst/>
            <a:cxnLst/>
            <a:rect l="l" t="t" r="r" b="b"/>
            <a:pathLst>
              <a:path w="290829" h="140334">
                <a:moveTo>
                  <a:pt x="35305" y="57404"/>
                </a:moveTo>
                <a:lnTo>
                  <a:pt x="17399" y="57404"/>
                </a:lnTo>
                <a:lnTo>
                  <a:pt x="17399" y="114554"/>
                </a:lnTo>
                <a:lnTo>
                  <a:pt x="17906" y="118999"/>
                </a:lnTo>
                <a:lnTo>
                  <a:pt x="19939" y="126619"/>
                </a:lnTo>
                <a:lnTo>
                  <a:pt x="21717" y="129794"/>
                </a:lnTo>
                <a:lnTo>
                  <a:pt x="24117" y="132334"/>
                </a:lnTo>
                <a:lnTo>
                  <a:pt x="26289" y="134747"/>
                </a:lnTo>
                <a:lnTo>
                  <a:pt x="29337" y="136525"/>
                </a:lnTo>
                <a:lnTo>
                  <a:pt x="32893" y="137795"/>
                </a:lnTo>
                <a:lnTo>
                  <a:pt x="36575" y="138938"/>
                </a:lnTo>
                <a:lnTo>
                  <a:pt x="40894" y="139573"/>
                </a:lnTo>
                <a:lnTo>
                  <a:pt x="47625" y="139573"/>
                </a:lnTo>
                <a:lnTo>
                  <a:pt x="63880" y="132334"/>
                </a:lnTo>
                <a:lnTo>
                  <a:pt x="63772" y="125603"/>
                </a:lnTo>
                <a:lnTo>
                  <a:pt x="43815" y="125603"/>
                </a:lnTo>
                <a:lnTo>
                  <a:pt x="40259" y="124079"/>
                </a:lnTo>
                <a:lnTo>
                  <a:pt x="38353" y="120904"/>
                </a:lnTo>
                <a:lnTo>
                  <a:pt x="36322" y="117856"/>
                </a:lnTo>
                <a:lnTo>
                  <a:pt x="35305" y="113157"/>
                </a:lnTo>
                <a:lnTo>
                  <a:pt x="35305" y="57404"/>
                </a:lnTo>
                <a:close/>
              </a:path>
              <a:path w="290829" h="140334">
                <a:moveTo>
                  <a:pt x="62229" y="122936"/>
                </a:moveTo>
                <a:lnTo>
                  <a:pt x="60960" y="122936"/>
                </a:lnTo>
                <a:lnTo>
                  <a:pt x="60325" y="123063"/>
                </a:lnTo>
                <a:lnTo>
                  <a:pt x="58800" y="123571"/>
                </a:lnTo>
                <a:lnTo>
                  <a:pt x="58039" y="123952"/>
                </a:lnTo>
                <a:lnTo>
                  <a:pt x="57023" y="124206"/>
                </a:lnTo>
                <a:lnTo>
                  <a:pt x="56006" y="124587"/>
                </a:lnTo>
                <a:lnTo>
                  <a:pt x="54737" y="124968"/>
                </a:lnTo>
                <a:lnTo>
                  <a:pt x="52197" y="125476"/>
                </a:lnTo>
                <a:lnTo>
                  <a:pt x="50673" y="125603"/>
                </a:lnTo>
                <a:lnTo>
                  <a:pt x="63772" y="125603"/>
                </a:lnTo>
                <a:lnTo>
                  <a:pt x="63373" y="124079"/>
                </a:lnTo>
                <a:lnTo>
                  <a:pt x="63119" y="123571"/>
                </a:lnTo>
                <a:lnTo>
                  <a:pt x="62611" y="123063"/>
                </a:lnTo>
                <a:lnTo>
                  <a:pt x="62229" y="122936"/>
                </a:lnTo>
                <a:close/>
              </a:path>
              <a:path w="290829" h="140334">
                <a:moveTo>
                  <a:pt x="61087" y="43815"/>
                </a:moveTo>
                <a:lnTo>
                  <a:pt x="3175" y="43815"/>
                </a:lnTo>
                <a:lnTo>
                  <a:pt x="2667" y="43942"/>
                </a:lnTo>
                <a:lnTo>
                  <a:pt x="2159" y="44196"/>
                </a:lnTo>
                <a:lnTo>
                  <a:pt x="1650" y="44323"/>
                </a:lnTo>
                <a:lnTo>
                  <a:pt x="0" y="52959"/>
                </a:lnTo>
                <a:lnTo>
                  <a:pt x="380" y="54737"/>
                </a:lnTo>
                <a:lnTo>
                  <a:pt x="1650" y="56769"/>
                </a:lnTo>
                <a:lnTo>
                  <a:pt x="2540" y="57404"/>
                </a:lnTo>
                <a:lnTo>
                  <a:pt x="61595" y="57404"/>
                </a:lnTo>
                <a:lnTo>
                  <a:pt x="62356" y="56769"/>
                </a:lnTo>
                <a:lnTo>
                  <a:pt x="63119" y="55753"/>
                </a:lnTo>
                <a:lnTo>
                  <a:pt x="63753" y="54737"/>
                </a:lnTo>
                <a:lnTo>
                  <a:pt x="64008" y="52959"/>
                </a:lnTo>
                <a:lnTo>
                  <a:pt x="64008" y="48260"/>
                </a:lnTo>
                <a:lnTo>
                  <a:pt x="63880" y="47498"/>
                </a:lnTo>
                <a:lnTo>
                  <a:pt x="63626" y="46609"/>
                </a:lnTo>
                <a:lnTo>
                  <a:pt x="63500" y="45847"/>
                </a:lnTo>
                <a:lnTo>
                  <a:pt x="62356" y="44323"/>
                </a:lnTo>
                <a:lnTo>
                  <a:pt x="61975" y="44196"/>
                </a:lnTo>
                <a:lnTo>
                  <a:pt x="61595" y="43942"/>
                </a:lnTo>
                <a:lnTo>
                  <a:pt x="61087" y="43815"/>
                </a:lnTo>
                <a:close/>
              </a:path>
              <a:path w="290829" h="140334">
                <a:moveTo>
                  <a:pt x="28067" y="19431"/>
                </a:moveTo>
                <a:lnTo>
                  <a:pt x="24511" y="19431"/>
                </a:lnTo>
                <a:lnTo>
                  <a:pt x="20700" y="19812"/>
                </a:lnTo>
                <a:lnTo>
                  <a:pt x="19812" y="19939"/>
                </a:lnTo>
                <a:lnTo>
                  <a:pt x="19176" y="20320"/>
                </a:lnTo>
                <a:lnTo>
                  <a:pt x="18415" y="20574"/>
                </a:lnTo>
                <a:lnTo>
                  <a:pt x="18034" y="20955"/>
                </a:lnTo>
                <a:lnTo>
                  <a:pt x="17525" y="21717"/>
                </a:lnTo>
                <a:lnTo>
                  <a:pt x="17399" y="43815"/>
                </a:lnTo>
                <a:lnTo>
                  <a:pt x="35305" y="43815"/>
                </a:lnTo>
                <a:lnTo>
                  <a:pt x="35178" y="21717"/>
                </a:lnTo>
                <a:lnTo>
                  <a:pt x="34925" y="21336"/>
                </a:lnTo>
                <a:lnTo>
                  <a:pt x="34163" y="20574"/>
                </a:lnTo>
                <a:lnTo>
                  <a:pt x="33400" y="20320"/>
                </a:lnTo>
                <a:lnTo>
                  <a:pt x="32766" y="19939"/>
                </a:lnTo>
                <a:lnTo>
                  <a:pt x="31876" y="19812"/>
                </a:lnTo>
                <a:lnTo>
                  <a:pt x="29591" y="19558"/>
                </a:lnTo>
                <a:lnTo>
                  <a:pt x="28067" y="19431"/>
                </a:lnTo>
                <a:close/>
              </a:path>
              <a:path w="290829" h="140334">
                <a:moveTo>
                  <a:pt x="100075" y="0"/>
                </a:moveTo>
                <a:lnTo>
                  <a:pt x="96520" y="0"/>
                </a:lnTo>
                <a:lnTo>
                  <a:pt x="94996" y="127"/>
                </a:lnTo>
                <a:lnTo>
                  <a:pt x="89280" y="2667"/>
                </a:lnTo>
                <a:lnTo>
                  <a:pt x="89280" y="136017"/>
                </a:lnTo>
                <a:lnTo>
                  <a:pt x="89408" y="136398"/>
                </a:lnTo>
                <a:lnTo>
                  <a:pt x="89916" y="137160"/>
                </a:lnTo>
                <a:lnTo>
                  <a:pt x="90424" y="137414"/>
                </a:lnTo>
                <a:lnTo>
                  <a:pt x="91059" y="137668"/>
                </a:lnTo>
                <a:lnTo>
                  <a:pt x="91821" y="138049"/>
                </a:lnTo>
                <a:lnTo>
                  <a:pt x="92710" y="138176"/>
                </a:lnTo>
                <a:lnTo>
                  <a:pt x="94996" y="138430"/>
                </a:lnTo>
                <a:lnTo>
                  <a:pt x="96520" y="138557"/>
                </a:lnTo>
                <a:lnTo>
                  <a:pt x="100075" y="138557"/>
                </a:lnTo>
                <a:lnTo>
                  <a:pt x="103886" y="138176"/>
                </a:lnTo>
                <a:lnTo>
                  <a:pt x="104775" y="138049"/>
                </a:lnTo>
                <a:lnTo>
                  <a:pt x="105410" y="137668"/>
                </a:lnTo>
                <a:lnTo>
                  <a:pt x="106045" y="137414"/>
                </a:lnTo>
                <a:lnTo>
                  <a:pt x="106552" y="137160"/>
                </a:lnTo>
                <a:lnTo>
                  <a:pt x="107315" y="136017"/>
                </a:lnTo>
                <a:lnTo>
                  <a:pt x="107315" y="73152"/>
                </a:lnTo>
                <a:lnTo>
                  <a:pt x="112141" y="67564"/>
                </a:lnTo>
                <a:lnTo>
                  <a:pt x="116967" y="63373"/>
                </a:lnTo>
                <a:lnTo>
                  <a:pt x="125856" y="57531"/>
                </a:lnTo>
                <a:lnTo>
                  <a:pt x="129182" y="56515"/>
                </a:lnTo>
                <a:lnTo>
                  <a:pt x="107315" y="56515"/>
                </a:lnTo>
                <a:lnTo>
                  <a:pt x="107315" y="2667"/>
                </a:lnTo>
                <a:lnTo>
                  <a:pt x="107061" y="2286"/>
                </a:lnTo>
                <a:lnTo>
                  <a:pt x="106806" y="1778"/>
                </a:lnTo>
                <a:lnTo>
                  <a:pt x="106552" y="1397"/>
                </a:lnTo>
                <a:lnTo>
                  <a:pt x="106045" y="1143"/>
                </a:lnTo>
                <a:lnTo>
                  <a:pt x="104775" y="635"/>
                </a:lnTo>
                <a:lnTo>
                  <a:pt x="103886" y="381"/>
                </a:lnTo>
                <a:lnTo>
                  <a:pt x="100075" y="0"/>
                </a:lnTo>
                <a:close/>
              </a:path>
              <a:path w="290829" h="140334">
                <a:moveTo>
                  <a:pt x="168458" y="56134"/>
                </a:moveTo>
                <a:lnTo>
                  <a:pt x="138429" y="56134"/>
                </a:lnTo>
                <a:lnTo>
                  <a:pt x="141477" y="56642"/>
                </a:lnTo>
                <a:lnTo>
                  <a:pt x="144145" y="57912"/>
                </a:lnTo>
                <a:lnTo>
                  <a:pt x="155828" y="136398"/>
                </a:lnTo>
                <a:lnTo>
                  <a:pt x="156083" y="136779"/>
                </a:lnTo>
                <a:lnTo>
                  <a:pt x="156464" y="137160"/>
                </a:lnTo>
                <a:lnTo>
                  <a:pt x="156845" y="137414"/>
                </a:lnTo>
                <a:lnTo>
                  <a:pt x="157606" y="137668"/>
                </a:lnTo>
                <a:lnTo>
                  <a:pt x="158242" y="138049"/>
                </a:lnTo>
                <a:lnTo>
                  <a:pt x="159130" y="138176"/>
                </a:lnTo>
                <a:lnTo>
                  <a:pt x="161417" y="138430"/>
                </a:lnTo>
                <a:lnTo>
                  <a:pt x="162941" y="138557"/>
                </a:lnTo>
                <a:lnTo>
                  <a:pt x="166497" y="138557"/>
                </a:lnTo>
                <a:lnTo>
                  <a:pt x="170306" y="138176"/>
                </a:lnTo>
                <a:lnTo>
                  <a:pt x="171196" y="138049"/>
                </a:lnTo>
                <a:lnTo>
                  <a:pt x="171830" y="137668"/>
                </a:lnTo>
                <a:lnTo>
                  <a:pt x="172466" y="137414"/>
                </a:lnTo>
                <a:lnTo>
                  <a:pt x="172974" y="137160"/>
                </a:lnTo>
                <a:lnTo>
                  <a:pt x="173736" y="136017"/>
                </a:lnTo>
                <a:lnTo>
                  <a:pt x="173662" y="74168"/>
                </a:lnTo>
                <a:lnTo>
                  <a:pt x="173100" y="69342"/>
                </a:lnTo>
                <a:lnTo>
                  <a:pt x="171830" y="64770"/>
                </a:lnTo>
                <a:lnTo>
                  <a:pt x="170688" y="60325"/>
                </a:lnTo>
                <a:lnTo>
                  <a:pt x="168655" y="56388"/>
                </a:lnTo>
                <a:lnTo>
                  <a:pt x="168458" y="56134"/>
                </a:lnTo>
                <a:close/>
              </a:path>
              <a:path w="290829" h="140334">
                <a:moveTo>
                  <a:pt x="145161" y="41910"/>
                </a:moveTo>
                <a:lnTo>
                  <a:pt x="133350" y="41910"/>
                </a:lnTo>
                <a:lnTo>
                  <a:pt x="128016" y="43180"/>
                </a:lnTo>
                <a:lnTo>
                  <a:pt x="122809" y="45593"/>
                </a:lnTo>
                <a:lnTo>
                  <a:pt x="117601" y="47879"/>
                </a:lnTo>
                <a:lnTo>
                  <a:pt x="112395" y="51562"/>
                </a:lnTo>
                <a:lnTo>
                  <a:pt x="107315" y="56515"/>
                </a:lnTo>
                <a:lnTo>
                  <a:pt x="129182" y="56515"/>
                </a:lnTo>
                <a:lnTo>
                  <a:pt x="130428" y="56134"/>
                </a:lnTo>
                <a:lnTo>
                  <a:pt x="168458" y="56134"/>
                </a:lnTo>
                <a:lnTo>
                  <a:pt x="165989" y="52959"/>
                </a:lnTo>
                <a:lnTo>
                  <a:pt x="163195" y="49657"/>
                </a:lnTo>
                <a:lnTo>
                  <a:pt x="159512" y="46990"/>
                </a:lnTo>
                <a:lnTo>
                  <a:pt x="150622" y="42926"/>
                </a:lnTo>
                <a:lnTo>
                  <a:pt x="145161" y="41910"/>
                </a:lnTo>
                <a:close/>
              </a:path>
              <a:path w="290829" h="140334">
                <a:moveTo>
                  <a:pt x="254889" y="41910"/>
                </a:moveTo>
                <a:lnTo>
                  <a:pt x="239902" y="41910"/>
                </a:lnTo>
                <a:lnTo>
                  <a:pt x="233425" y="43053"/>
                </a:lnTo>
                <a:lnTo>
                  <a:pt x="203326" y="70612"/>
                </a:lnTo>
                <a:lnTo>
                  <a:pt x="200151" y="83693"/>
                </a:lnTo>
                <a:lnTo>
                  <a:pt x="200151" y="99314"/>
                </a:lnTo>
                <a:lnTo>
                  <a:pt x="201168" y="106426"/>
                </a:lnTo>
                <a:lnTo>
                  <a:pt x="203326" y="112522"/>
                </a:lnTo>
                <a:lnTo>
                  <a:pt x="205359" y="118618"/>
                </a:lnTo>
                <a:lnTo>
                  <a:pt x="241046" y="139827"/>
                </a:lnTo>
                <a:lnTo>
                  <a:pt x="253746" y="139827"/>
                </a:lnTo>
                <a:lnTo>
                  <a:pt x="285876" y="129540"/>
                </a:lnTo>
                <a:lnTo>
                  <a:pt x="285876" y="129032"/>
                </a:lnTo>
                <a:lnTo>
                  <a:pt x="286130" y="127762"/>
                </a:lnTo>
                <a:lnTo>
                  <a:pt x="286130" y="126492"/>
                </a:lnTo>
                <a:lnTo>
                  <a:pt x="244855" y="126492"/>
                </a:lnTo>
                <a:lnTo>
                  <a:pt x="239902" y="125730"/>
                </a:lnTo>
                <a:lnTo>
                  <a:pt x="218694" y="94234"/>
                </a:lnTo>
                <a:lnTo>
                  <a:pt x="285115" y="94234"/>
                </a:lnTo>
                <a:lnTo>
                  <a:pt x="286766" y="93599"/>
                </a:lnTo>
                <a:lnTo>
                  <a:pt x="288163" y="92583"/>
                </a:lnTo>
                <a:lnTo>
                  <a:pt x="289560" y="91440"/>
                </a:lnTo>
                <a:lnTo>
                  <a:pt x="290322" y="89662"/>
                </a:lnTo>
                <a:lnTo>
                  <a:pt x="290322" y="82169"/>
                </a:lnTo>
                <a:lnTo>
                  <a:pt x="218694" y="82169"/>
                </a:lnTo>
                <a:lnTo>
                  <a:pt x="218821" y="78613"/>
                </a:lnTo>
                <a:lnTo>
                  <a:pt x="219583" y="75057"/>
                </a:lnTo>
                <a:lnTo>
                  <a:pt x="220852" y="71755"/>
                </a:lnTo>
                <a:lnTo>
                  <a:pt x="221996" y="68453"/>
                </a:lnTo>
                <a:lnTo>
                  <a:pt x="223774" y="65532"/>
                </a:lnTo>
                <a:lnTo>
                  <a:pt x="228346" y="60452"/>
                </a:lnTo>
                <a:lnTo>
                  <a:pt x="231140" y="58420"/>
                </a:lnTo>
                <a:lnTo>
                  <a:pt x="234569" y="57023"/>
                </a:lnTo>
                <a:lnTo>
                  <a:pt x="237871" y="55499"/>
                </a:lnTo>
                <a:lnTo>
                  <a:pt x="241808" y="54737"/>
                </a:lnTo>
                <a:lnTo>
                  <a:pt x="280504" y="54737"/>
                </a:lnTo>
                <a:lnTo>
                  <a:pt x="276605" y="50546"/>
                </a:lnTo>
                <a:lnTo>
                  <a:pt x="272161" y="47498"/>
                </a:lnTo>
                <a:lnTo>
                  <a:pt x="266826" y="45339"/>
                </a:lnTo>
                <a:lnTo>
                  <a:pt x="261366" y="43053"/>
                </a:lnTo>
                <a:lnTo>
                  <a:pt x="254889" y="41910"/>
                </a:lnTo>
                <a:close/>
              </a:path>
              <a:path w="290829" h="140334">
                <a:moveTo>
                  <a:pt x="283718" y="119761"/>
                </a:moveTo>
                <a:lnTo>
                  <a:pt x="282321" y="119761"/>
                </a:lnTo>
                <a:lnTo>
                  <a:pt x="281050" y="120142"/>
                </a:lnTo>
                <a:lnTo>
                  <a:pt x="279273" y="120904"/>
                </a:lnTo>
                <a:lnTo>
                  <a:pt x="277622" y="121539"/>
                </a:lnTo>
                <a:lnTo>
                  <a:pt x="270001" y="124079"/>
                </a:lnTo>
                <a:lnTo>
                  <a:pt x="266953" y="124841"/>
                </a:lnTo>
                <a:lnTo>
                  <a:pt x="263271" y="125476"/>
                </a:lnTo>
                <a:lnTo>
                  <a:pt x="259588" y="126238"/>
                </a:lnTo>
                <a:lnTo>
                  <a:pt x="255397" y="126492"/>
                </a:lnTo>
                <a:lnTo>
                  <a:pt x="286130" y="126492"/>
                </a:lnTo>
                <a:lnTo>
                  <a:pt x="286003" y="123063"/>
                </a:lnTo>
                <a:lnTo>
                  <a:pt x="285876" y="122301"/>
                </a:lnTo>
                <a:lnTo>
                  <a:pt x="285623" y="121666"/>
                </a:lnTo>
                <a:lnTo>
                  <a:pt x="285496" y="121158"/>
                </a:lnTo>
                <a:lnTo>
                  <a:pt x="284988" y="120396"/>
                </a:lnTo>
                <a:lnTo>
                  <a:pt x="284479" y="120142"/>
                </a:lnTo>
                <a:lnTo>
                  <a:pt x="284099" y="119888"/>
                </a:lnTo>
                <a:lnTo>
                  <a:pt x="283718" y="119761"/>
                </a:lnTo>
                <a:close/>
              </a:path>
              <a:path w="290829" h="140334">
                <a:moveTo>
                  <a:pt x="280504" y="54737"/>
                </a:moveTo>
                <a:lnTo>
                  <a:pt x="254889" y="54737"/>
                </a:lnTo>
                <a:lnTo>
                  <a:pt x="261493" y="57150"/>
                </a:lnTo>
                <a:lnTo>
                  <a:pt x="265938" y="61976"/>
                </a:lnTo>
                <a:lnTo>
                  <a:pt x="270255" y="66929"/>
                </a:lnTo>
                <a:lnTo>
                  <a:pt x="272415" y="73660"/>
                </a:lnTo>
                <a:lnTo>
                  <a:pt x="272161" y="82169"/>
                </a:lnTo>
                <a:lnTo>
                  <a:pt x="290322" y="82169"/>
                </a:lnTo>
                <a:lnTo>
                  <a:pt x="290322" y="78232"/>
                </a:lnTo>
                <a:lnTo>
                  <a:pt x="289433" y="72771"/>
                </a:lnTo>
                <a:lnTo>
                  <a:pt x="286130" y="62611"/>
                </a:lnTo>
                <a:lnTo>
                  <a:pt x="283591" y="58166"/>
                </a:lnTo>
                <a:lnTo>
                  <a:pt x="280504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350625" y="7223632"/>
            <a:ext cx="377190" cy="131445"/>
          </a:xfrm>
          <a:custGeom>
            <a:avLst/>
            <a:gdLst/>
            <a:ahLst/>
            <a:cxnLst/>
            <a:rect l="l" t="t" r="r" b="b"/>
            <a:pathLst>
              <a:path w="377190" h="131445">
                <a:moveTo>
                  <a:pt x="66040" y="0"/>
                </a:moveTo>
                <a:lnTo>
                  <a:pt x="61975" y="0"/>
                </a:lnTo>
                <a:lnTo>
                  <a:pt x="55187" y="285"/>
                </a:lnTo>
                <a:lnTo>
                  <a:pt x="17272" y="17780"/>
                </a:lnTo>
                <a:lnTo>
                  <a:pt x="11810" y="23495"/>
                </a:lnTo>
                <a:lnTo>
                  <a:pt x="0" y="67310"/>
                </a:lnTo>
                <a:lnTo>
                  <a:pt x="261" y="74882"/>
                </a:lnTo>
                <a:lnTo>
                  <a:pt x="16492" y="115189"/>
                </a:lnTo>
                <a:lnTo>
                  <a:pt x="50673" y="131191"/>
                </a:lnTo>
                <a:lnTo>
                  <a:pt x="65024" y="131191"/>
                </a:lnTo>
                <a:lnTo>
                  <a:pt x="69976" y="130810"/>
                </a:lnTo>
                <a:lnTo>
                  <a:pt x="78867" y="129032"/>
                </a:lnTo>
                <a:lnTo>
                  <a:pt x="82803" y="127889"/>
                </a:lnTo>
                <a:lnTo>
                  <a:pt x="86232" y="126619"/>
                </a:lnTo>
                <a:lnTo>
                  <a:pt x="89789" y="125349"/>
                </a:lnTo>
                <a:lnTo>
                  <a:pt x="101726" y="116459"/>
                </a:lnTo>
                <a:lnTo>
                  <a:pt x="101828" y="116205"/>
                </a:lnTo>
                <a:lnTo>
                  <a:pt x="55499" y="116205"/>
                </a:lnTo>
                <a:lnTo>
                  <a:pt x="49656" y="115189"/>
                </a:lnTo>
                <a:lnTo>
                  <a:pt x="20827" y="81661"/>
                </a:lnTo>
                <a:lnTo>
                  <a:pt x="19811" y="58166"/>
                </a:lnTo>
                <a:lnTo>
                  <a:pt x="20827" y="50927"/>
                </a:lnTo>
                <a:lnTo>
                  <a:pt x="22859" y="44450"/>
                </a:lnTo>
                <a:lnTo>
                  <a:pt x="24892" y="38100"/>
                </a:lnTo>
                <a:lnTo>
                  <a:pt x="27685" y="32766"/>
                </a:lnTo>
                <a:lnTo>
                  <a:pt x="31369" y="28321"/>
                </a:lnTo>
                <a:lnTo>
                  <a:pt x="34925" y="23876"/>
                </a:lnTo>
                <a:lnTo>
                  <a:pt x="39370" y="20574"/>
                </a:lnTo>
                <a:lnTo>
                  <a:pt x="44450" y="18288"/>
                </a:lnTo>
                <a:lnTo>
                  <a:pt x="49656" y="16002"/>
                </a:lnTo>
                <a:lnTo>
                  <a:pt x="55372" y="14859"/>
                </a:lnTo>
                <a:lnTo>
                  <a:pt x="101282" y="14859"/>
                </a:lnTo>
                <a:lnTo>
                  <a:pt x="101092" y="14478"/>
                </a:lnTo>
                <a:lnTo>
                  <a:pt x="84454" y="3683"/>
                </a:lnTo>
                <a:lnTo>
                  <a:pt x="81279" y="2667"/>
                </a:lnTo>
                <a:lnTo>
                  <a:pt x="77724" y="1778"/>
                </a:lnTo>
                <a:lnTo>
                  <a:pt x="73786" y="1016"/>
                </a:lnTo>
                <a:lnTo>
                  <a:pt x="69976" y="381"/>
                </a:lnTo>
                <a:lnTo>
                  <a:pt x="66040" y="0"/>
                </a:lnTo>
                <a:close/>
              </a:path>
              <a:path w="377190" h="131445">
                <a:moveTo>
                  <a:pt x="99949" y="104013"/>
                </a:moveTo>
                <a:lnTo>
                  <a:pt x="98298" y="104013"/>
                </a:lnTo>
                <a:lnTo>
                  <a:pt x="96774" y="104648"/>
                </a:lnTo>
                <a:lnTo>
                  <a:pt x="92964" y="107188"/>
                </a:lnTo>
                <a:lnTo>
                  <a:pt x="90550" y="108585"/>
                </a:lnTo>
                <a:lnTo>
                  <a:pt x="84708" y="111633"/>
                </a:lnTo>
                <a:lnTo>
                  <a:pt x="81152" y="113030"/>
                </a:lnTo>
                <a:lnTo>
                  <a:pt x="72771" y="115570"/>
                </a:lnTo>
                <a:lnTo>
                  <a:pt x="67818" y="116205"/>
                </a:lnTo>
                <a:lnTo>
                  <a:pt x="101828" y="116205"/>
                </a:lnTo>
                <a:lnTo>
                  <a:pt x="101980" y="115824"/>
                </a:lnTo>
                <a:lnTo>
                  <a:pt x="102107" y="114300"/>
                </a:lnTo>
                <a:lnTo>
                  <a:pt x="101980" y="106807"/>
                </a:lnTo>
                <a:lnTo>
                  <a:pt x="100710" y="104267"/>
                </a:lnTo>
                <a:lnTo>
                  <a:pt x="99949" y="104013"/>
                </a:lnTo>
                <a:close/>
              </a:path>
              <a:path w="377190" h="131445">
                <a:moveTo>
                  <a:pt x="101282" y="14859"/>
                </a:moveTo>
                <a:lnTo>
                  <a:pt x="67436" y="14859"/>
                </a:lnTo>
                <a:lnTo>
                  <a:pt x="72390" y="15494"/>
                </a:lnTo>
                <a:lnTo>
                  <a:pt x="80645" y="18034"/>
                </a:lnTo>
                <a:lnTo>
                  <a:pt x="84074" y="19558"/>
                </a:lnTo>
                <a:lnTo>
                  <a:pt x="89916" y="22606"/>
                </a:lnTo>
                <a:lnTo>
                  <a:pt x="92201" y="24003"/>
                </a:lnTo>
                <a:lnTo>
                  <a:pt x="93979" y="25273"/>
                </a:lnTo>
                <a:lnTo>
                  <a:pt x="95884" y="26543"/>
                </a:lnTo>
                <a:lnTo>
                  <a:pt x="97281" y="27178"/>
                </a:lnTo>
                <a:lnTo>
                  <a:pt x="98932" y="27178"/>
                </a:lnTo>
                <a:lnTo>
                  <a:pt x="101726" y="21082"/>
                </a:lnTo>
                <a:lnTo>
                  <a:pt x="101600" y="16637"/>
                </a:lnTo>
                <a:lnTo>
                  <a:pt x="101346" y="14986"/>
                </a:lnTo>
                <a:close/>
              </a:path>
              <a:path w="377190" h="131445">
                <a:moveTo>
                  <a:pt x="146303" y="1651"/>
                </a:moveTo>
                <a:lnTo>
                  <a:pt x="132969" y="1651"/>
                </a:lnTo>
                <a:lnTo>
                  <a:pt x="131191" y="2159"/>
                </a:lnTo>
                <a:lnTo>
                  <a:pt x="127889" y="4445"/>
                </a:lnTo>
                <a:lnTo>
                  <a:pt x="127000" y="6223"/>
                </a:lnTo>
                <a:lnTo>
                  <a:pt x="127063" y="127635"/>
                </a:lnTo>
                <a:lnTo>
                  <a:pt x="127253" y="128016"/>
                </a:lnTo>
                <a:lnTo>
                  <a:pt x="127507" y="128397"/>
                </a:lnTo>
                <a:lnTo>
                  <a:pt x="127761" y="128905"/>
                </a:lnTo>
                <a:lnTo>
                  <a:pt x="128270" y="129159"/>
                </a:lnTo>
                <a:lnTo>
                  <a:pt x="129031" y="129413"/>
                </a:lnTo>
                <a:lnTo>
                  <a:pt x="129667" y="129667"/>
                </a:lnTo>
                <a:lnTo>
                  <a:pt x="130682" y="129794"/>
                </a:lnTo>
                <a:lnTo>
                  <a:pt x="131825" y="130048"/>
                </a:lnTo>
                <a:lnTo>
                  <a:pt x="132969" y="130175"/>
                </a:lnTo>
                <a:lnTo>
                  <a:pt x="134493" y="130302"/>
                </a:lnTo>
                <a:lnTo>
                  <a:pt x="138175" y="130302"/>
                </a:lnTo>
                <a:lnTo>
                  <a:pt x="139700" y="130175"/>
                </a:lnTo>
                <a:lnTo>
                  <a:pt x="140843" y="130048"/>
                </a:lnTo>
                <a:lnTo>
                  <a:pt x="142113" y="129794"/>
                </a:lnTo>
                <a:lnTo>
                  <a:pt x="143001" y="129667"/>
                </a:lnTo>
                <a:lnTo>
                  <a:pt x="144525" y="129159"/>
                </a:lnTo>
                <a:lnTo>
                  <a:pt x="145033" y="128905"/>
                </a:lnTo>
                <a:lnTo>
                  <a:pt x="145288" y="128397"/>
                </a:lnTo>
                <a:lnTo>
                  <a:pt x="145669" y="128016"/>
                </a:lnTo>
                <a:lnTo>
                  <a:pt x="145542" y="25273"/>
                </a:lnTo>
                <a:lnTo>
                  <a:pt x="145288" y="20447"/>
                </a:lnTo>
                <a:lnTo>
                  <a:pt x="165267" y="20447"/>
                </a:lnTo>
                <a:lnTo>
                  <a:pt x="160274" y="11938"/>
                </a:lnTo>
                <a:lnTo>
                  <a:pt x="159130" y="9906"/>
                </a:lnTo>
                <a:lnTo>
                  <a:pt x="157988" y="8255"/>
                </a:lnTo>
                <a:lnTo>
                  <a:pt x="148081" y="1778"/>
                </a:lnTo>
                <a:lnTo>
                  <a:pt x="146303" y="1651"/>
                </a:lnTo>
                <a:close/>
              </a:path>
              <a:path w="377190" h="131445">
                <a:moveTo>
                  <a:pt x="165267" y="20447"/>
                </a:moveTo>
                <a:lnTo>
                  <a:pt x="145542" y="20447"/>
                </a:lnTo>
                <a:lnTo>
                  <a:pt x="147574" y="24384"/>
                </a:lnTo>
                <a:lnTo>
                  <a:pt x="149605" y="28448"/>
                </a:lnTo>
                <a:lnTo>
                  <a:pt x="151892" y="32512"/>
                </a:lnTo>
                <a:lnTo>
                  <a:pt x="154177" y="36703"/>
                </a:lnTo>
                <a:lnTo>
                  <a:pt x="156464" y="40640"/>
                </a:lnTo>
                <a:lnTo>
                  <a:pt x="158750" y="44323"/>
                </a:lnTo>
                <a:lnTo>
                  <a:pt x="201675" y="117221"/>
                </a:lnTo>
                <a:lnTo>
                  <a:pt x="203200" y="119761"/>
                </a:lnTo>
                <a:lnTo>
                  <a:pt x="209803" y="127381"/>
                </a:lnTo>
                <a:lnTo>
                  <a:pt x="211200" y="128397"/>
                </a:lnTo>
                <a:lnTo>
                  <a:pt x="212471" y="129032"/>
                </a:lnTo>
                <a:lnTo>
                  <a:pt x="215519" y="129794"/>
                </a:lnTo>
                <a:lnTo>
                  <a:pt x="217170" y="129921"/>
                </a:lnTo>
                <a:lnTo>
                  <a:pt x="226314" y="129921"/>
                </a:lnTo>
                <a:lnTo>
                  <a:pt x="233552" y="123952"/>
                </a:lnTo>
                <a:lnTo>
                  <a:pt x="233552" y="106553"/>
                </a:lnTo>
                <a:lnTo>
                  <a:pt x="215010" y="106553"/>
                </a:lnTo>
                <a:lnTo>
                  <a:pt x="213359" y="103378"/>
                </a:lnTo>
                <a:lnTo>
                  <a:pt x="211581" y="100330"/>
                </a:lnTo>
                <a:lnTo>
                  <a:pt x="209930" y="97282"/>
                </a:lnTo>
                <a:lnTo>
                  <a:pt x="208152" y="94234"/>
                </a:lnTo>
                <a:lnTo>
                  <a:pt x="206501" y="91059"/>
                </a:lnTo>
                <a:lnTo>
                  <a:pt x="201168" y="81534"/>
                </a:lnTo>
                <a:lnTo>
                  <a:pt x="197357" y="74930"/>
                </a:lnTo>
                <a:lnTo>
                  <a:pt x="195325" y="71628"/>
                </a:lnTo>
                <a:lnTo>
                  <a:pt x="193294" y="68199"/>
                </a:lnTo>
                <a:lnTo>
                  <a:pt x="165267" y="20447"/>
                </a:lnTo>
                <a:close/>
              </a:path>
              <a:path w="377190" h="131445">
                <a:moveTo>
                  <a:pt x="226059" y="1270"/>
                </a:moveTo>
                <a:lnTo>
                  <a:pt x="222376" y="1270"/>
                </a:lnTo>
                <a:lnTo>
                  <a:pt x="220852" y="1397"/>
                </a:lnTo>
                <a:lnTo>
                  <a:pt x="214883" y="84582"/>
                </a:lnTo>
                <a:lnTo>
                  <a:pt x="214989" y="100330"/>
                </a:lnTo>
                <a:lnTo>
                  <a:pt x="215138" y="106553"/>
                </a:lnTo>
                <a:lnTo>
                  <a:pt x="233552" y="106553"/>
                </a:lnTo>
                <a:lnTo>
                  <a:pt x="233425" y="3556"/>
                </a:lnTo>
                <a:lnTo>
                  <a:pt x="233045" y="3175"/>
                </a:lnTo>
                <a:lnTo>
                  <a:pt x="232791" y="2794"/>
                </a:lnTo>
                <a:lnTo>
                  <a:pt x="232282" y="2413"/>
                </a:lnTo>
                <a:lnTo>
                  <a:pt x="231521" y="2159"/>
                </a:lnTo>
                <a:lnTo>
                  <a:pt x="230885" y="1905"/>
                </a:lnTo>
                <a:lnTo>
                  <a:pt x="229870" y="1651"/>
                </a:lnTo>
                <a:lnTo>
                  <a:pt x="226059" y="1270"/>
                </a:lnTo>
                <a:close/>
              </a:path>
              <a:path w="377190" h="131445">
                <a:moveTo>
                  <a:pt x="289559" y="1651"/>
                </a:moveTo>
                <a:lnTo>
                  <a:pt x="276225" y="1651"/>
                </a:lnTo>
                <a:lnTo>
                  <a:pt x="274447" y="2159"/>
                </a:lnTo>
                <a:lnTo>
                  <a:pt x="271145" y="4445"/>
                </a:lnTo>
                <a:lnTo>
                  <a:pt x="270255" y="6223"/>
                </a:lnTo>
                <a:lnTo>
                  <a:pt x="270319" y="127635"/>
                </a:lnTo>
                <a:lnTo>
                  <a:pt x="270509" y="128016"/>
                </a:lnTo>
                <a:lnTo>
                  <a:pt x="270764" y="128397"/>
                </a:lnTo>
                <a:lnTo>
                  <a:pt x="271018" y="128905"/>
                </a:lnTo>
                <a:lnTo>
                  <a:pt x="271525" y="129159"/>
                </a:lnTo>
                <a:lnTo>
                  <a:pt x="272288" y="129413"/>
                </a:lnTo>
                <a:lnTo>
                  <a:pt x="272923" y="129667"/>
                </a:lnTo>
                <a:lnTo>
                  <a:pt x="273939" y="129794"/>
                </a:lnTo>
                <a:lnTo>
                  <a:pt x="275081" y="130048"/>
                </a:lnTo>
                <a:lnTo>
                  <a:pt x="276225" y="130175"/>
                </a:lnTo>
                <a:lnTo>
                  <a:pt x="277749" y="130302"/>
                </a:lnTo>
                <a:lnTo>
                  <a:pt x="281431" y="130302"/>
                </a:lnTo>
                <a:lnTo>
                  <a:pt x="282955" y="130175"/>
                </a:lnTo>
                <a:lnTo>
                  <a:pt x="284099" y="130048"/>
                </a:lnTo>
                <a:lnTo>
                  <a:pt x="285369" y="129794"/>
                </a:lnTo>
                <a:lnTo>
                  <a:pt x="286257" y="129667"/>
                </a:lnTo>
                <a:lnTo>
                  <a:pt x="287781" y="129159"/>
                </a:lnTo>
                <a:lnTo>
                  <a:pt x="288290" y="128905"/>
                </a:lnTo>
                <a:lnTo>
                  <a:pt x="288544" y="128397"/>
                </a:lnTo>
                <a:lnTo>
                  <a:pt x="288925" y="128016"/>
                </a:lnTo>
                <a:lnTo>
                  <a:pt x="288798" y="25273"/>
                </a:lnTo>
                <a:lnTo>
                  <a:pt x="288544" y="20447"/>
                </a:lnTo>
                <a:lnTo>
                  <a:pt x="308523" y="20447"/>
                </a:lnTo>
                <a:lnTo>
                  <a:pt x="303529" y="11938"/>
                </a:lnTo>
                <a:lnTo>
                  <a:pt x="302386" y="9906"/>
                </a:lnTo>
                <a:lnTo>
                  <a:pt x="301244" y="8255"/>
                </a:lnTo>
                <a:lnTo>
                  <a:pt x="291338" y="1778"/>
                </a:lnTo>
                <a:lnTo>
                  <a:pt x="289559" y="1651"/>
                </a:lnTo>
                <a:close/>
              </a:path>
              <a:path w="377190" h="131445">
                <a:moveTo>
                  <a:pt x="308523" y="20447"/>
                </a:moveTo>
                <a:lnTo>
                  <a:pt x="288798" y="20447"/>
                </a:lnTo>
                <a:lnTo>
                  <a:pt x="290829" y="24384"/>
                </a:lnTo>
                <a:lnTo>
                  <a:pt x="292861" y="28448"/>
                </a:lnTo>
                <a:lnTo>
                  <a:pt x="295148" y="32512"/>
                </a:lnTo>
                <a:lnTo>
                  <a:pt x="297433" y="36703"/>
                </a:lnTo>
                <a:lnTo>
                  <a:pt x="299720" y="40640"/>
                </a:lnTo>
                <a:lnTo>
                  <a:pt x="302005" y="44323"/>
                </a:lnTo>
                <a:lnTo>
                  <a:pt x="344931" y="117221"/>
                </a:lnTo>
                <a:lnTo>
                  <a:pt x="346455" y="119761"/>
                </a:lnTo>
                <a:lnTo>
                  <a:pt x="347852" y="121920"/>
                </a:lnTo>
                <a:lnTo>
                  <a:pt x="350393" y="125222"/>
                </a:lnTo>
                <a:lnTo>
                  <a:pt x="351790" y="126492"/>
                </a:lnTo>
                <a:lnTo>
                  <a:pt x="353059" y="127381"/>
                </a:lnTo>
                <a:lnTo>
                  <a:pt x="354456" y="128397"/>
                </a:lnTo>
                <a:lnTo>
                  <a:pt x="355726" y="129032"/>
                </a:lnTo>
                <a:lnTo>
                  <a:pt x="358775" y="129794"/>
                </a:lnTo>
                <a:lnTo>
                  <a:pt x="360425" y="129921"/>
                </a:lnTo>
                <a:lnTo>
                  <a:pt x="369570" y="129921"/>
                </a:lnTo>
                <a:lnTo>
                  <a:pt x="376808" y="123952"/>
                </a:lnTo>
                <a:lnTo>
                  <a:pt x="376808" y="106553"/>
                </a:lnTo>
                <a:lnTo>
                  <a:pt x="358267" y="106553"/>
                </a:lnTo>
                <a:lnTo>
                  <a:pt x="356616" y="103378"/>
                </a:lnTo>
                <a:lnTo>
                  <a:pt x="354838" y="100330"/>
                </a:lnTo>
                <a:lnTo>
                  <a:pt x="353186" y="97282"/>
                </a:lnTo>
                <a:lnTo>
                  <a:pt x="351408" y="94234"/>
                </a:lnTo>
                <a:lnTo>
                  <a:pt x="349757" y="91059"/>
                </a:lnTo>
                <a:lnTo>
                  <a:pt x="344424" y="81534"/>
                </a:lnTo>
                <a:lnTo>
                  <a:pt x="340614" y="74930"/>
                </a:lnTo>
                <a:lnTo>
                  <a:pt x="338581" y="71628"/>
                </a:lnTo>
                <a:lnTo>
                  <a:pt x="336550" y="68199"/>
                </a:lnTo>
                <a:lnTo>
                  <a:pt x="308523" y="20447"/>
                </a:lnTo>
                <a:close/>
              </a:path>
              <a:path w="377190" h="131445">
                <a:moveTo>
                  <a:pt x="369316" y="1270"/>
                </a:moveTo>
                <a:lnTo>
                  <a:pt x="365632" y="1270"/>
                </a:lnTo>
                <a:lnTo>
                  <a:pt x="364108" y="1397"/>
                </a:lnTo>
                <a:lnTo>
                  <a:pt x="358140" y="84582"/>
                </a:lnTo>
                <a:lnTo>
                  <a:pt x="358245" y="100330"/>
                </a:lnTo>
                <a:lnTo>
                  <a:pt x="358394" y="106553"/>
                </a:lnTo>
                <a:lnTo>
                  <a:pt x="376808" y="106553"/>
                </a:lnTo>
                <a:lnTo>
                  <a:pt x="376681" y="3556"/>
                </a:lnTo>
                <a:lnTo>
                  <a:pt x="376300" y="3175"/>
                </a:lnTo>
                <a:lnTo>
                  <a:pt x="376047" y="2794"/>
                </a:lnTo>
                <a:lnTo>
                  <a:pt x="375539" y="2413"/>
                </a:lnTo>
                <a:lnTo>
                  <a:pt x="374776" y="2159"/>
                </a:lnTo>
                <a:lnTo>
                  <a:pt x="374142" y="1905"/>
                </a:lnTo>
                <a:lnTo>
                  <a:pt x="373125" y="1651"/>
                </a:lnTo>
                <a:lnTo>
                  <a:pt x="369316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816715" y="7214743"/>
            <a:ext cx="717041" cy="14046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610210" y="7214743"/>
            <a:ext cx="774192" cy="14046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773131" y="6948805"/>
            <a:ext cx="512463" cy="1305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361921" y="6946138"/>
            <a:ext cx="444881" cy="16738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888971" y="6981443"/>
            <a:ext cx="81153" cy="9791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063342" y="6939533"/>
            <a:ext cx="310515" cy="140335"/>
          </a:xfrm>
          <a:custGeom>
            <a:avLst/>
            <a:gdLst/>
            <a:ahLst/>
            <a:cxnLst/>
            <a:rect l="l" t="t" r="r" b="b"/>
            <a:pathLst>
              <a:path w="310515" h="140334">
                <a:moveTo>
                  <a:pt x="10795" y="0"/>
                </a:moveTo>
                <a:lnTo>
                  <a:pt x="7112" y="0"/>
                </a:lnTo>
                <a:lnTo>
                  <a:pt x="3301" y="380"/>
                </a:lnTo>
                <a:lnTo>
                  <a:pt x="2413" y="634"/>
                </a:lnTo>
                <a:lnTo>
                  <a:pt x="1778" y="888"/>
                </a:lnTo>
                <a:lnTo>
                  <a:pt x="1016" y="1142"/>
                </a:lnTo>
                <a:lnTo>
                  <a:pt x="508" y="1396"/>
                </a:lnTo>
                <a:lnTo>
                  <a:pt x="253" y="1777"/>
                </a:lnTo>
                <a:lnTo>
                  <a:pt x="0" y="2285"/>
                </a:lnTo>
                <a:lnTo>
                  <a:pt x="0" y="136397"/>
                </a:lnTo>
                <a:lnTo>
                  <a:pt x="508" y="137159"/>
                </a:lnTo>
                <a:lnTo>
                  <a:pt x="1016" y="137413"/>
                </a:lnTo>
                <a:lnTo>
                  <a:pt x="1778" y="137667"/>
                </a:lnTo>
                <a:lnTo>
                  <a:pt x="2413" y="138048"/>
                </a:lnTo>
                <a:lnTo>
                  <a:pt x="3301" y="138175"/>
                </a:lnTo>
                <a:lnTo>
                  <a:pt x="7112" y="138556"/>
                </a:lnTo>
                <a:lnTo>
                  <a:pt x="10795" y="138556"/>
                </a:lnTo>
                <a:lnTo>
                  <a:pt x="12319" y="138429"/>
                </a:lnTo>
                <a:lnTo>
                  <a:pt x="14605" y="138175"/>
                </a:lnTo>
                <a:lnTo>
                  <a:pt x="15494" y="138048"/>
                </a:lnTo>
                <a:lnTo>
                  <a:pt x="16128" y="137667"/>
                </a:lnTo>
                <a:lnTo>
                  <a:pt x="16891" y="137413"/>
                </a:lnTo>
                <a:lnTo>
                  <a:pt x="17272" y="137159"/>
                </a:lnTo>
                <a:lnTo>
                  <a:pt x="17653" y="136778"/>
                </a:lnTo>
                <a:lnTo>
                  <a:pt x="17907" y="136397"/>
                </a:lnTo>
                <a:lnTo>
                  <a:pt x="17907" y="2285"/>
                </a:lnTo>
                <a:lnTo>
                  <a:pt x="17653" y="1777"/>
                </a:lnTo>
                <a:lnTo>
                  <a:pt x="17272" y="1396"/>
                </a:lnTo>
                <a:lnTo>
                  <a:pt x="16891" y="1142"/>
                </a:lnTo>
                <a:lnTo>
                  <a:pt x="16128" y="888"/>
                </a:lnTo>
                <a:lnTo>
                  <a:pt x="15494" y="634"/>
                </a:lnTo>
                <a:lnTo>
                  <a:pt x="14605" y="380"/>
                </a:lnTo>
                <a:lnTo>
                  <a:pt x="12319" y="126"/>
                </a:lnTo>
                <a:lnTo>
                  <a:pt x="10795" y="0"/>
                </a:lnTo>
                <a:close/>
              </a:path>
              <a:path w="310515" h="140334">
                <a:moveTo>
                  <a:pt x="104901" y="41909"/>
                </a:moveTo>
                <a:lnTo>
                  <a:pt x="88392" y="41909"/>
                </a:lnTo>
                <a:lnTo>
                  <a:pt x="81026" y="43179"/>
                </a:lnTo>
                <a:lnTo>
                  <a:pt x="49403" y="71627"/>
                </a:lnTo>
                <a:lnTo>
                  <a:pt x="46355" y="84454"/>
                </a:lnTo>
                <a:lnTo>
                  <a:pt x="46355" y="99186"/>
                </a:lnTo>
                <a:lnTo>
                  <a:pt x="58293" y="126999"/>
                </a:lnTo>
                <a:lnTo>
                  <a:pt x="62357" y="131190"/>
                </a:lnTo>
                <a:lnTo>
                  <a:pt x="67310" y="134365"/>
                </a:lnTo>
                <a:lnTo>
                  <a:pt x="79501" y="138683"/>
                </a:lnTo>
                <a:lnTo>
                  <a:pt x="86487" y="139826"/>
                </a:lnTo>
                <a:lnTo>
                  <a:pt x="102997" y="139826"/>
                </a:lnTo>
                <a:lnTo>
                  <a:pt x="132221" y="125983"/>
                </a:lnTo>
                <a:lnTo>
                  <a:pt x="89789" y="125983"/>
                </a:lnTo>
                <a:lnTo>
                  <a:pt x="84836" y="125094"/>
                </a:lnTo>
                <a:lnTo>
                  <a:pt x="81026" y="123189"/>
                </a:lnTo>
                <a:lnTo>
                  <a:pt x="77089" y="121284"/>
                </a:lnTo>
                <a:lnTo>
                  <a:pt x="73914" y="118744"/>
                </a:lnTo>
                <a:lnTo>
                  <a:pt x="71628" y="115569"/>
                </a:lnTo>
                <a:lnTo>
                  <a:pt x="69215" y="112394"/>
                </a:lnTo>
                <a:lnTo>
                  <a:pt x="67564" y="108711"/>
                </a:lnTo>
                <a:lnTo>
                  <a:pt x="66675" y="104393"/>
                </a:lnTo>
                <a:lnTo>
                  <a:pt x="65659" y="100075"/>
                </a:lnTo>
                <a:lnTo>
                  <a:pt x="65221" y="96138"/>
                </a:lnTo>
                <a:lnTo>
                  <a:pt x="78232" y="59816"/>
                </a:lnTo>
                <a:lnTo>
                  <a:pt x="82169" y="58165"/>
                </a:lnTo>
                <a:lnTo>
                  <a:pt x="85978" y="56387"/>
                </a:lnTo>
                <a:lnTo>
                  <a:pt x="90678" y="55625"/>
                </a:lnTo>
                <a:lnTo>
                  <a:pt x="133984" y="55625"/>
                </a:lnTo>
                <a:lnTo>
                  <a:pt x="133096" y="54736"/>
                </a:lnTo>
                <a:lnTo>
                  <a:pt x="129032" y="50545"/>
                </a:lnTo>
                <a:lnTo>
                  <a:pt x="124078" y="47370"/>
                </a:lnTo>
                <a:lnTo>
                  <a:pt x="112014" y="43052"/>
                </a:lnTo>
                <a:lnTo>
                  <a:pt x="104901" y="41909"/>
                </a:lnTo>
                <a:close/>
              </a:path>
              <a:path w="310515" h="140334">
                <a:moveTo>
                  <a:pt x="133984" y="55625"/>
                </a:moveTo>
                <a:lnTo>
                  <a:pt x="101853" y="55625"/>
                </a:lnTo>
                <a:lnTo>
                  <a:pt x="106807" y="56514"/>
                </a:lnTo>
                <a:lnTo>
                  <a:pt x="110617" y="58419"/>
                </a:lnTo>
                <a:lnTo>
                  <a:pt x="126255" y="97154"/>
                </a:lnTo>
                <a:lnTo>
                  <a:pt x="125857" y="100837"/>
                </a:lnTo>
                <a:lnTo>
                  <a:pt x="124587" y="105155"/>
                </a:lnTo>
                <a:lnTo>
                  <a:pt x="123444" y="109473"/>
                </a:lnTo>
                <a:lnTo>
                  <a:pt x="121666" y="113156"/>
                </a:lnTo>
                <a:lnTo>
                  <a:pt x="119126" y="116204"/>
                </a:lnTo>
                <a:lnTo>
                  <a:pt x="116586" y="119379"/>
                </a:lnTo>
                <a:lnTo>
                  <a:pt x="113411" y="121792"/>
                </a:lnTo>
                <a:lnTo>
                  <a:pt x="109474" y="123443"/>
                </a:lnTo>
                <a:lnTo>
                  <a:pt x="105537" y="125221"/>
                </a:lnTo>
                <a:lnTo>
                  <a:pt x="100965" y="125983"/>
                </a:lnTo>
                <a:lnTo>
                  <a:pt x="132221" y="125983"/>
                </a:lnTo>
                <a:lnTo>
                  <a:pt x="136778" y="121284"/>
                </a:lnTo>
                <a:lnTo>
                  <a:pt x="139953" y="116077"/>
                </a:lnTo>
                <a:lnTo>
                  <a:pt x="141986" y="109981"/>
                </a:lnTo>
                <a:lnTo>
                  <a:pt x="144145" y="103885"/>
                </a:lnTo>
                <a:lnTo>
                  <a:pt x="145161" y="97154"/>
                </a:lnTo>
                <a:lnTo>
                  <a:pt x="145043" y="81660"/>
                </a:lnTo>
                <a:lnTo>
                  <a:pt x="144145" y="75818"/>
                </a:lnTo>
                <a:lnTo>
                  <a:pt x="142240" y="69849"/>
                </a:lnTo>
                <a:lnTo>
                  <a:pt x="140208" y="63880"/>
                </a:lnTo>
                <a:lnTo>
                  <a:pt x="137160" y="58800"/>
                </a:lnTo>
                <a:lnTo>
                  <a:pt x="133984" y="55625"/>
                </a:lnTo>
                <a:close/>
              </a:path>
              <a:path w="310515" h="140334">
                <a:moveTo>
                  <a:pt x="173863" y="43306"/>
                </a:moveTo>
                <a:lnTo>
                  <a:pt x="167005" y="43306"/>
                </a:lnTo>
                <a:lnTo>
                  <a:pt x="165862" y="43433"/>
                </a:lnTo>
                <a:lnTo>
                  <a:pt x="164719" y="43433"/>
                </a:lnTo>
                <a:lnTo>
                  <a:pt x="161163" y="47243"/>
                </a:lnTo>
                <a:lnTo>
                  <a:pt x="161417" y="47878"/>
                </a:lnTo>
                <a:lnTo>
                  <a:pt x="161544" y="48513"/>
                </a:lnTo>
                <a:lnTo>
                  <a:pt x="161798" y="49402"/>
                </a:lnTo>
                <a:lnTo>
                  <a:pt x="162178" y="50291"/>
                </a:lnTo>
                <a:lnTo>
                  <a:pt x="191008" y="135000"/>
                </a:lnTo>
                <a:lnTo>
                  <a:pt x="191262" y="135635"/>
                </a:lnTo>
                <a:lnTo>
                  <a:pt x="191516" y="136143"/>
                </a:lnTo>
                <a:lnTo>
                  <a:pt x="192024" y="136651"/>
                </a:lnTo>
                <a:lnTo>
                  <a:pt x="192405" y="137159"/>
                </a:lnTo>
                <a:lnTo>
                  <a:pt x="193167" y="137413"/>
                </a:lnTo>
                <a:lnTo>
                  <a:pt x="194055" y="137667"/>
                </a:lnTo>
                <a:lnTo>
                  <a:pt x="194945" y="138048"/>
                </a:lnTo>
                <a:lnTo>
                  <a:pt x="196088" y="138175"/>
                </a:lnTo>
                <a:lnTo>
                  <a:pt x="199009" y="138429"/>
                </a:lnTo>
                <a:lnTo>
                  <a:pt x="200787" y="138556"/>
                </a:lnTo>
                <a:lnTo>
                  <a:pt x="205359" y="138556"/>
                </a:lnTo>
                <a:lnTo>
                  <a:pt x="207137" y="138429"/>
                </a:lnTo>
                <a:lnTo>
                  <a:pt x="208661" y="138429"/>
                </a:lnTo>
                <a:lnTo>
                  <a:pt x="219736" y="120776"/>
                </a:lnTo>
                <a:lnTo>
                  <a:pt x="204216" y="120776"/>
                </a:lnTo>
                <a:lnTo>
                  <a:pt x="203962" y="119887"/>
                </a:lnTo>
                <a:lnTo>
                  <a:pt x="180086" y="46481"/>
                </a:lnTo>
                <a:lnTo>
                  <a:pt x="179959" y="45846"/>
                </a:lnTo>
                <a:lnTo>
                  <a:pt x="179705" y="45338"/>
                </a:lnTo>
                <a:lnTo>
                  <a:pt x="179324" y="44957"/>
                </a:lnTo>
                <a:lnTo>
                  <a:pt x="179070" y="44449"/>
                </a:lnTo>
                <a:lnTo>
                  <a:pt x="178562" y="44195"/>
                </a:lnTo>
                <a:lnTo>
                  <a:pt x="177292" y="43687"/>
                </a:lnTo>
                <a:lnTo>
                  <a:pt x="176276" y="43560"/>
                </a:lnTo>
                <a:lnTo>
                  <a:pt x="173863" y="43306"/>
                </a:lnTo>
                <a:close/>
              </a:path>
              <a:path w="310515" h="140334">
                <a:moveTo>
                  <a:pt x="252182" y="69468"/>
                </a:moveTo>
                <a:lnTo>
                  <a:pt x="234950" y="69468"/>
                </a:lnTo>
                <a:lnTo>
                  <a:pt x="235203" y="70357"/>
                </a:lnTo>
                <a:lnTo>
                  <a:pt x="255905" y="135000"/>
                </a:lnTo>
                <a:lnTo>
                  <a:pt x="258953" y="137667"/>
                </a:lnTo>
                <a:lnTo>
                  <a:pt x="259842" y="138048"/>
                </a:lnTo>
                <a:lnTo>
                  <a:pt x="261112" y="138175"/>
                </a:lnTo>
                <a:lnTo>
                  <a:pt x="264160" y="138429"/>
                </a:lnTo>
                <a:lnTo>
                  <a:pt x="266065" y="138556"/>
                </a:lnTo>
                <a:lnTo>
                  <a:pt x="270510" y="138556"/>
                </a:lnTo>
                <a:lnTo>
                  <a:pt x="272415" y="138429"/>
                </a:lnTo>
                <a:lnTo>
                  <a:pt x="273812" y="138429"/>
                </a:lnTo>
                <a:lnTo>
                  <a:pt x="280289" y="135000"/>
                </a:lnTo>
                <a:lnTo>
                  <a:pt x="285193" y="120776"/>
                </a:lnTo>
                <a:lnTo>
                  <a:pt x="268605" y="120776"/>
                </a:lnTo>
                <a:lnTo>
                  <a:pt x="268351" y="119887"/>
                </a:lnTo>
                <a:lnTo>
                  <a:pt x="252182" y="69468"/>
                </a:lnTo>
                <a:close/>
              </a:path>
              <a:path w="310515" h="140334">
                <a:moveTo>
                  <a:pt x="238887" y="43306"/>
                </a:moveTo>
                <a:lnTo>
                  <a:pt x="232283" y="43306"/>
                </a:lnTo>
                <a:lnTo>
                  <a:pt x="229997" y="43560"/>
                </a:lnTo>
                <a:lnTo>
                  <a:pt x="226314" y="46481"/>
                </a:lnTo>
                <a:lnTo>
                  <a:pt x="204216" y="120776"/>
                </a:lnTo>
                <a:lnTo>
                  <a:pt x="219736" y="120776"/>
                </a:lnTo>
                <a:lnTo>
                  <a:pt x="234950" y="69468"/>
                </a:lnTo>
                <a:lnTo>
                  <a:pt x="252182" y="69468"/>
                </a:lnTo>
                <a:lnTo>
                  <a:pt x="244728" y="46227"/>
                </a:lnTo>
                <a:lnTo>
                  <a:pt x="244601" y="45719"/>
                </a:lnTo>
                <a:lnTo>
                  <a:pt x="244348" y="45338"/>
                </a:lnTo>
                <a:lnTo>
                  <a:pt x="241046" y="43560"/>
                </a:lnTo>
                <a:lnTo>
                  <a:pt x="238887" y="43306"/>
                </a:lnTo>
                <a:close/>
              </a:path>
              <a:path w="310515" h="140334">
                <a:moveTo>
                  <a:pt x="305180" y="43306"/>
                </a:moveTo>
                <a:lnTo>
                  <a:pt x="298576" y="43306"/>
                </a:lnTo>
                <a:lnTo>
                  <a:pt x="297307" y="43433"/>
                </a:lnTo>
                <a:lnTo>
                  <a:pt x="295148" y="43687"/>
                </a:lnTo>
                <a:lnTo>
                  <a:pt x="294513" y="43941"/>
                </a:lnTo>
                <a:lnTo>
                  <a:pt x="293751" y="44195"/>
                </a:lnTo>
                <a:lnTo>
                  <a:pt x="293243" y="44449"/>
                </a:lnTo>
                <a:lnTo>
                  <a:pt x="292608" y="45338"/>
                </a:lnTo>
                <a:lnTo>
                  <a:pt x="292353" y="45846"/>
                </a:lnTo>
                <a:lnTo>
                  <a:pt x="292226" y="46481"/>
                </a:lnTo>
                <a:lnTo>
                  <a:pt x="268732" y="119887"/>
                </a:lnTo>
                <a:lnTo>
                  <a:pt x="268605" y="120776"/>
                </a:lnTo>
                <a:lnTo>
                  <a:pt x="285193" y="120776"/>
                </a:lnTo>
                <a:lnTo>
                  <a:pt x="309499" y="50291"/>
                </a:lnTo>
                <a:lnTo>
                  <a:pt x="309753" y="49402"/>
                </a:lnTo>
                <a:lnTo>
                  <a:pt x="310134" y="48513"/>
                </a:lnTo>
                <a:lnTo>
                  <a:pt x="310261" y="47878"/>
                </a:lnTo>
                <a:lnTo>
                  <a:pt x="310134" y="44957"/>
                </a:lnTo>
                <a:lnTo>
                  <a:pt x="309753" y="44449"/>
                </a:lnTo>
                <a:lnTo>
                  <a:pt x="309372" y="44195"/>
                </a:lnTo>
                <a:lnTo>
                  <a:pt x="308101" y="43687"/>
                </a:lnTo>
                <a:lnTo>
                  <a:pt x="307213" y="43433"/>
                </a:lnTo>
                <a:lnTo>
                  <a:pt x="306197" y="43433"/>
                </a:lnTo>
                <a:lnTo>
                  <a:pt x="305180" y="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451328" y="6981443"/>
            <a:ext cx="787400" cy="132079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320642" y="6958965"/>
            <a:ext cx="398272" cy="12039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40839" y="7838947"/>
            <a:ext cx="1142111" cy="14884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72104" y="7838567"/>
            <a:ext cx="869083" cy="14922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38807" y="8141207"/>
            <a:ext cx="1038479" cy="17881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73762" y="8141207"/>
            <a:ext cx="471087" cy="17881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26384" y="8134222"/>
            <a:ext cx="1250950" cy="14922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38807" y="8429879"/>
            <a:ext cx="562229" cy="14922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00223" y="8429879"/>
            <a:ext cx="756284" cy="14922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67503" y="8142731"/>
            <a:ext cx="454773" cy="14071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64451" y="7997952"/>
            <a:ext cx="213359" cy="12992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57440" y="7994650"/>
            <a:ext cx="309245" cy="133350"/>
          </a:xfrm>
          <a:custGeom>
            <a:avLst/>
            <a:gdLst/>
            <a:ahLst/>
            <a:cxnLst/>
            <a:rect l="l" t="t" r="r" b="b"/>
            <a:pathLst>
              <a:path w="309245" h="133350">
                <a:moveTo>
                  <a:pt x="48513" y="35432"/>
                </a:moveTo>
                <a:lnTo>
                  <a:pt x="38988" y="35432"/>
                </a:lnTo>
                <a:lnTo>
                  <a:pt x="33019" y="36449"/>
                </a:lnTo>
                <a:lnTo>
                  <a:pt x="3555" y="62737"/>
                </a:lnTo>
                <a:lnTo>
                  <a:pt x="0" y="93091"/>
                </a:lnTo>
                <a:lnTo>
                  <a:pt x="1015" y="99949"/>
                </a:lnTo>
                <a:lnTo>
                  <a:pt x="24764" y="130048"/>
                </a:lnTo>
                <a:lnTo>
                  <a:pt x="36321" y="133223"/>
                </a:lnTo>
                <a:lnTo>
                  <a:pt x="46735" y="133223"/>
                </a:lnTo>
                <a:lnTo>
                  <a:pt x="61975" y="129920"/>
                </a:lnTo>
                <a:lnTo>
                  <a:pt x="64642" y="129031"/>
                </a:lnTo>
                <a:lnTo>
                  <a:pt x="76453" y="118999"/>
                </a:lnTo>
                <a:lnTo>
                  <a:pt x="41275" y="118999"/>
                </a:lnTo>
                <a:lnTo>
                  <a:pt x="37464" y="118363"/>
                </a:lnTo>
                <a:lnTo>
                  <a:pt x="20446" y="99568"/>
                </a:lnTo>
                <a:lnTo>
                  <a:pt x="19176" y="95250"/>
                </a:lnTo>
                <a:lnTo>
                  <a:pt x="18668" y="90297"/>
                </a:lnTo>
                <a:lnTo>
                  <a:pt x="18668" y="84455"/>
                </a:lnTo>
                <a:lnTo>
                  <a:pt x="36575" y="49149"/>
                </a:lnTo>
                <a:lnTo>
                  <a:pt x="76073" y="49149"/>
                </a:lnTo>
                <a:lnTo>
                  <a:pt x="75945" y="48260"/>
                </a:lnTo>
                <a:lnTo>
                  <a:pt x="75437" y="46989"/>
                </a:lnTo>
                <a:lnTo>
                  <a:pt x="74929" y="45974"/>
                </a:lnTo>
                <a:lnTo>
                  <a:pt x="73913" y="44957"/>
                </a:lnTo>
                <a:lnTo>
                  <a:pt x="73151" y="44068"/>
                </a:lnTo>
                <a:lnTo>
                  <a:pt x="51434" y="35687"/>
                </a:lnTo>
                <a:lnTo>
                  <a:pt x="48513" y="35432"/>
                </a:lnTo>
                <a:close/>
              </a:path>
              <a:path w="309245" h="133350">
                <a:moveTo>
                  <a:pt x="74294" y="107823"/>
                </a:moveTo>
                <a:lnTo>
                  <a:pt x="72898" y="107823"/>
                </a:lnTo>
                <a:lnTo>
                  <a:pt x="71627" y="108331"/>
                </a:lnTo>
                <a:lnTo>
                  <a:pt x="68579" y="110617"/>
                </a:lnTo>
                <a:lnTo>
                  <a:pt x="64388" y="113411"/>
                </a:lnTo>
                <a:lnTo>
                  <a:pt x="62102" y="114807"/>
                </a:lnTo>
                <a:lnTo>
                  <a:pt x="59435" y="116077"/>
                </a:lnTo>
                <a:lnTo>
                  <a:pt x="56387" y="117220"/>
                </a:lnTo>
                <a:lnTo>
                  <a:pt x="53212" y="118491"/>
                </a:lnTo>
                <a:lnTo>
                  <a:pt x="49656" y="118999"/>
                </a:lnTo>
                <a:lnTo>
                  <a:pt x="76453" y="118999"/>
                </a:lnTo>
                <a:lnTo>
                  <a:pt x="76580" y="117348"/>
                </a:lnTo>
                <a:lnTo>
                  <a:pt x="76580" y="112775"/>
                </a:lnTo>
                <a:lnTo>
                  <a:pt x="74675" y="107950"/>
                </a:lnTo>
                <a:lnTo>
                  <a:pt x="74294" y="107823"/>
                </a:lnTo>
                <a:close/>
              </a:path>
              <a:path w="309245" h="133350">
                <a:moveTo>
                  <a:pt x="76073" y="49149"/>
                </a:moveTo>
                <a:lnTo>
                  <a:pt x="49275" y="49149"/>
                </a:lnTo>
                <a:lnTo>
                  <a:pt x="52958" y="49656"/>
                </a:lnTo>
                <a:lnTo>
                  <a:pt x="59054" y="51943"/>
                </a:lnTo>
                <a:lnTo>
                  <a:pt x="61594" y="53086"/>
                </a:lnTo>
                <a:lnTo>
                  <a:pt x="63753" y="54356"/>
                </a:lnTo>
                <a:lnTo>
                  <a:pt x="67690" y="56895"/>
                </a:lnTo>
                <a:lnTo>
                  <a:pt x="69214" y="58038"/>
                </a:lnTo>
                <a:lnTo>
                  <a:pt x="70611" y="59055"/>
                </a:lnTo>
                <a:lnTo>
                  <a:pt x="71754" y="59689"/>
                </a:lnTo>
                <a:lnTo>
                  <a:pt x="73786" y="59689"/>
                </a:lnTo>
                <a:lnTo>
                  <a:pt x="74549" y="59181"/>
                </a:lnTo>
                <a:lnTo>
                  <a:pt x="75390" y="58038"/>
                </a:lnTo>
                <a:lnTo>
                  <a:pt x="75945" y="57150"/>
                </a:lnTo>
                <a:lnTo>
                  <a:pt x="76200" y="55244"/>
                </a:lnTo>
                <a:lnTo>
                  <a:pt x="76073" y="49149"/>
                </a:lnTo>
                <a:close/>
              </a:path>
              <a:path w="309245" h="133350">
                <a:moveTo>
                  <a:pt x="110489" y="36702"/>
                </a:moveTo>
                <a:lnTo>
                  <a:pt x="106933" y="36702"/>
                </a:lnTo>
                <a:lnTo>
                  <a:pt x="105536" y="36830"/>
                </a:lnTo>
                <a:lnTo>
                  <a:pt x="99821" y="39369"/>
                </a:lnTo>
                <a:lnTo>
                  <a:pt x="99821" y="129412"/>
                </a:lnTo>
                <a:lnTo>
                  <a:pt x="99949" y="129793"/>
                </a:lnTo>
                <a:lnTo>
                  <a:pt x="100456" y="130556"/>
                </a:lnTo>
                <a:lnTo>
                  <a:pt x="100964" y="130810"/>
                </a:lnTo>
                <a:lnTo>
                  <a:pt x="101600" y="131063"/>
                </a:lnTo>
                <a:lnTo>
                  <a:pt x="102234" y="131444"/>
                </a:lnTo>
                <a:lnTo>
                  <a:pt x="103250" y="131572"/>
                </a:lnTo>
                <a:lnTo>
                  <a:pt x="106933" y="131952"/>
                </a:lnTo>
                <a:lnTo>
                  <a:pt x="110489" y="131952"/>
                </a:lnTo>
                <a:lnTo>
                  <a:pt x="114300" y="131572"/>
                </a:lnTo>
                <a:lnTo>
                  <a:pt x="115188" y="131444"/>
                </a:lnTo>
                <a:lnTo>
                  <a:pt x="115824" y="131063"/>
                </a:lnTo>
                <a:lnTo>
                  <a:pt x="116458" y="130810"/>
                </a:lnTo>
                <a:lnTo>
                  <a:pt x="116839" y="130556"/>
                </a:lnTo>
                <a:lnTo>
                  <a:pt x="117220" y="130175"/>
                </a:lnTo>
                <a:lnTo>
                  <a:pt x="117475" y="129793"/>
                </a:lnTo>
                <a:lnTo>
                  <a:pt x="117475" y="38862"/>
                </a:lnTo>
                <a:lnTo>
                  <a:pt x="117220" y="38481"/>
                </a:lnTo>
                <a:lnTo>
                  <a:pt x="116458" y="37718"/>
                </a:lnTo>
                <a:lnTo>
                  <a:pt x="115188" y="37211"/>
                </a:lnTo>
                <a:lnTo>
                  <a:pt x="114300" y="37083"/>
                </a:lnTo>
                <a:lnTo>
                  <a:pt x="110489" y="36702"/>
                </a:lnTo>
                <a:close/>
              </a:path>
              <a:path w="309245" h="133350">
                <a:moveTo>
                  <a:pt x="112902" y="0"/>
                </a:moveTo>
                <a:lnTo>
                  <a:pt x="104520" y="0"/>
                </a:lnTo>
                <a:lnTo>
                  <a:pt x="101600" y="635"/>
                </a:lnTo>
                <a:lnTo>
                  <a:pt x="100075" y="2031"/>
                </a:lnTo>
                <a:lnTo>
                  <a:pt x="98425" y="3429"/>
                </a:lnTo>
                <a:lnTo>
                  <a:pt x="97699" y="5968"/>
                </a:lnTo>
                <a:lnTo>
                  <a:pt x="97662" y="13588"/>
                </a:lnTo>
                <a:lnTo>
                  <a:pt x="98425" y="16256"/>
                </a:lnTo>
                <a:lnTo>
                  <a:pt x="99949" y="17525"/>
                </a:lnTo>
                <a:lnTo>
                  <a:pt x="101473" y="18923"/>
                </a:lnTo>
                <a:lnTo>
                  <a:pt x="104393" y="19557"/>
                </a:lnTo>
                <a:lnTo>
                  <a:pt x="112775" y="19557"/>
                </a:lnTo>
                <a:lnTo>
                  <a:pt x="119633" y="5968"/>
                </a:lnTo>
                <a:lnTo>
                  <a:pt x="118871" y="3301"/>
                </a:lnTo>
                <a:lnTo>
                  <a:pt x="117348" y="2031"/>
                </a:lnTo>
                <a:lnTo>
                  <a:pt x="115824" y="635"/>
                </a:lnTo>
                <a:lnTo>
                  <a:pt x="112902" y="0"/>
                </a:lnTo>
                <a:close/>
              </a:path>
              <a:path w="309245" h="133350">
                <a:moveTo>
                  <a:pt x="173608" y="50800"/>
                </a:moveTo>
                <a:lnTo>
                  <a:pt x="155828" y="50800"/>
                </a:lnTo>
                <a:lnTo>
                  <a:pt x="155828" y="107950"/>
                </a:lnTo>
                <a:lnTo>
                  <a:pt x="162547" y="125730"/>
                </a:lnTo>
                <a:lnTo>
                  <a:pt x="164718" y="128143"/>
                </a:lnTo>
                <a:lnTo>
                  <a:pt x="167639" y="129920"/>
                </a:lnTo>
                <a:lnTo>
                  <a:pt x="171323" y="131191"/>
                </a:lnTo>
                <a:lnTo>
                  <a:pt x="174878" y="132333"/>
                </a:lnTo>
                <a:lnTo>
                  <a:pt x="179196" y="132969"/>
                </a:lnTo>
                <a:lnTo>
                  <a:pt x="185927" y="132969"/>
                </a:lnTo>
                <a:lnTo>
                  <a:pt x="202037" y="120014"/>
                </a:lnTo>
                <a:lnTo>
                  <a:pt x="201881" y="118999"/>
                </a:lnTo>
                <a:lnTo>
                  <a:pt x="182117" y="118999"/>
                </a:lnTo>
                <a:lnTo>
                  <a:pt x="178561" y="117475"/>
                </a:lnTo>
                <a:lnTo>
                  <a:pt x="176656" y="114300"/>
                </a:lnTo>
                <a:lnTo>
                  <a:pt x="174625" y="111251"/>
                </a:lnTo>
                <a:lnTo>
                  <a:pt x="173608" y="106552"/>
                </a:lnTo>
                <a:lnTo>
                  <a:pt x="173608" y="50800"/>
                </a:lnTo>
                <a:close/>
              </a:path>
              <a:path w="309245" h="133350">
                <a:moveTo>
                  <a:pt x="200278" y="116331"/>
                </a:moveTo>
                <a:lnTo>
                  <a:pt x="199008" y="116331"/>
                </a:lnTo>
                <a:lnTo>
                  <a:pt x="198374" y="116458"/>
                </a:lnTo>
                <a:lnTo>
                  <a:pt x="197738" y="116712"/>
                </a:lnTo>
                <a:lnTo>
                  <a:pt x="196976" y="116967"/>
                </a:lnTo>
                <a:lnTo>
                  <a:pt x="196087" y="117348"/>
                </a:lnTo>
                <a:lnTo>
                  <a:pt x="195071" y="117601"/>
                </a:lnTo>
                <a:lnTo>
                  <a:pt x="194055" y="117982"/>
                </a:lnTo>
                <a:lnTo>
                  <a:pt x="192912" y="118363"/>
                </a:lnTo>
                <a:lnTo>
                  <a:pt x="190373" y="118872"/>
                </a:lnTo>
                <a:lnTo>
                  <a:pt x="188849" y="118999"/>
                </a:lnTo>
                <a:lnTo>
                  <a:pt x="201881" y="118999"/>
                </a:lnTo>
                <a:lnTo>
                  <a:pt x="201802" y="118491"/>
                </a:lnTo>
                <a:lnTo>
                  <a:pt x="201549" y="117982"/>
                </a:lnTo>
                <a:lnTo>
                  <a:pt x="201294" y="116967"/>
                </a:lnTo>
                <a:lnTo>
                  <a:pt x="201040" y="116712"/>
                </a:lnTo>
                <a:lnTo>
                  <a:pt x="200659" y="116458"/>
                </a:lnTo>
                <a:lnTo>
                  <a:pt x="200278" y="116331"/>
                </a:lnTo>
                <a:close/>
              </a:path>
              <a:path w="309245" h="133350">
                <a:moveTo>
                  <a:pt x="199135" y="37211"/>
                </a:moveTo>
                <a:lnTo>
                  <a:pt x="141731" y="37211"/>
                </a:lnTo>
                <a:lnTo>
                  <a:pt x="141224" y="37337"/>
                </a:lnTo>
                <a:lnTo>
                  <a:pt x="140842" y="37592"/>
                </a:lnTo>
                <a:lnTo>
                  <a:pt x="140334" y="37718"/>
                </a:lnTo>
                <a:lnTo>
                  <a:pt x="139953" y="38226"/>
                </a:lnTo>
                <a:lnTo>
                  <a:pt x="139700" y="38735"/>
                </a:lnTo>
                <a:lnTo>
                  <a:pt x="139318" y="39243"/>
                </a:lnTo>
                <a:lnTo>
                  <a:pt x="139191" y="40005"/>
                </a:lnTo>
                <a:lnTo>
                  <a:pt x="138937" y="40893"/>
                </a:lnTo>
                <a:lnTo>
                  <a:pt x="138810" y="41656"/>
                </a:lnTo>
                <a:lnTo>
                  <a:pt x="138683" y="46355"/>
                </a:lnTo>
                <a:lnTo>
                  <a:pt x="139064" y="48132"/>
                </a:lnTo>
                <a:lnTo>
                  <a:pt x="140334" y="50164"/>
                </a:lnTo>
                <a:lnTo>
                  <a:pt x="141224" y="50800"/>
                </a:lnTo>
                <a:lnTo>
                  <a:pt x="199643" y="50800"/>
                </a:lnTo>
                <a:lnTo>
                  <a:pt x="200532" y="50164"/>
                </a:lnTo>
                <a:lnTo>
                  <a:pt x="201802" y="48132"/>
                </a:lnTo>
                <a:lnTo>
                  <a:pt x="202056" y="46355"/>
                </a:lnTo>
                <a:lnTo>
                  <a:pt x="201939" y="40893"/>
                </a:lnTo>
                <a:lnTo>
                  <a:pt x="201802" y="40005"/>
                </a:lnTo>
                <a:lnTo>
                  <a:pt x="201549" y="39243"/>
                </a:lnTo>
                <a:lnTo>
                  <a:pt x="201167" y="38735"/>
                </a:lnTo>
                <a:lnTo>
                  <a:pt x="200913" y="38226"/>
                </a:lnTo>
                <a:lnTo>
                  <a:pt x="200532" y="37718"/>
                </a:lnTo>
                <a:lnTo>
                  <a:pt x="200025" y="37592"/>
                </a:lnTo>
                <a:lnTo>
                  <a:pt x="199643" y="37337"/>
                </a:lnTo>
                <a:lnTo>
                  <a:pt x="199135" y="37211"/>
                </a:lnTo>
                <a:close/>
              </a:path>
              <a:path w="309245" h="133350">
                <a:moveTo>
                  <a:pt x="166496" y="12826"/>
                </a:moveTo>
                <a:lnTo>
                  <a:pt x="162940" y="12826"/>
                </a:lnTo>
                <a:lnTo>
                  <a:pt x="161543" y="12954"/>
                </a:lnTo>
                <a:lnTo>
                  <a:pt x="158241" y="13335"/>
                </a:lnTo>
                <a:lnTo>
                  <a:pt x="157606" y="13716"/>
                </a:lnTo>
                <a:lnTo>
                  <a:pt x="156971" y="13969"/>
                </a:lnTo>
                <a:lnTo>
                  <a:pt x="156463" y="14350"/>
                </a:lnTo>
                <a:lnTo>
                  <a:pt x="155955" y="15112"/>
                </a:lnTo>
                <a:lnTo>
                  <a:pt x="155828" y="37211"/>
                </a:lnTo>
                <a:lnTo>
                  <a:pt x="173608" y="37211"/>
                </a:lnTo>
                <a:lnTo>
                  <a:pt x="173481" y="15112"/>
                </a:lnTo>
                <a:lnTo>
                  <a:pt x="172974" y="14350"/>
                </a:lnTo>
                <a:lnTo>
                  <a:pt x="172465" y="13969"/>
                </a:lnTo>
                <a:lnTo>
                  <a:pt x="171830" y="13716"/>
                </a:lnTo>
                <a:lnTo>
                  <a:pt x="171195" y="13335"/>
                </a:lnTo>
                <a:lnTo>
                  <a:pt x="170306" y="13207"/>
                </a:lnTo>
                <a:lnTo>
                  <a:pt x="168020" y="12954"/>
                </a:lnTo>
                <a:lnTo>
                  <a:pt x="166496" y="12826"/>
                </a:lnTo>
                <a:close/>
              </a:path>
              <a:path w="309245" h="133350">
                <a:moveTo>
                  <a:pt x="274065" y="35306"/>
                </a:moveTo>
                <a:lnTo>
                  <a:pt x="259333" y="35306"/>
                </a:lnTo>
                <a:lnTo>
                  <a:pt x="252856" y="36449"/>
                </a:lnTo>
                <a:lnTo>
                  <a:pt x="223011" y="64007"/>
                </a:lnTo>
                <a:lnTo>
                  <a:pt x="219836" y="77088"/>
                </a:lnTo>
                <a:lnTo>
                  <a:pt x="219836" y="92710"/>
                </a:lnTo>
                <a:lnTo>
                  <a:pt x="220852" y="99822"/>
                </a:lnTo>
                <a:lnTo>
                  <a:pt x="223011" y="105918"/>
                </a:lnTo>
                <a:lnTo>
                  <a:pt x="225043" y="112013"/>
                </a:lnTo>
                <a:lnTo>
                  <a:pt x="228091" y="116967"/>
                </a:lnTo>
                <a:lnTo>
                  <a:pt x="232409" y="121157"/>
                </a:lnTo>
                <a:lnTo>
                  <a:pt x="236346" y="125094"/>
                </a:lnTo>
                <a:lnTo>
                  <a:pt x="241426" y="128143"/>
                </a:lnTo>
                <a:lnTo>
                  <a:pt x="253364" y="132206"/>
                </a:lnTo>
                <a:lnTo>
                  <a:pt x="260350" y="133223"/>
                </a:lnTo>
                <a:lnTo>
                  <a:pt x="272923" y="133223"/>
                </a:lnTo>
                <a:lnTo>
                  <a:pt x="305053" y="119887"/>
                </a:lnTo>
                <a:lnTo>
                  <a:pt x="264159" y="119887"/>
                </a:lnTo>
                <a:lnTo>
                  <a:pt x="259206" y="119125"/>
                </a:lnTo>
                <a:lnTo>
                  <a:pt x="255142" y="117601"/>
                </a:lnTo>
                <a:lnTo>
                  <a:pt x="251205" y="116205"/>
                </a:lnTo>
                <a:lnTo>
                  <a:pt x="247903" y="113918"/>
                </a:lnTo>
                <a:lnTo>
                  <a:pt x="238251" y="87630"/>
                </a:lnTo>
                <a:lnTo>
                  <a:pt x="304037" y="87630"/>
                </a:lnTo>
                <a:lnTo>
                  <a:pt x="305688" y="86994"/>
                </a:lnTo>
                <a:lnTo>
                  <a:pt x="307085" y="85979"/>
                </a:lnTo>
                <a:lnTo>
                  <a:pt x="308482" y="84836"/>
                </a:lnTo>
                <a:lnTo>
                  <a:pt x="309117" y="83057"/>
                </a:lnTo>
                <a:lnTo>
                  <a:pt x="309117" y="75564"/>
                </a:lnTo>
                <a:lnTo>
                  <a:pt x="238251" y="75564"/>
                </a:lnTo>
                <a:lnTo>
                  <a:pt x="238378" y="72008"/>
                </a:lnTo>
                <a:lnTo>
                  <a:pt x="245617" y="56387"/>
                </a:lnTo>
                <a:lnTo>
                  <a:pt x="247776" y="53848"/>
                </a:lnTo>
                <a:lnTo>
                  <a:pt x="250570" y="51816"/>
                </a:lnTo>
                <a:lnTo>
                  <a:pt x="253873" y="50418"/>
                </a:lnTo>
                <a:lnTo>
                  <a:pt x="257301" y="48894"/>
                </a:lnTo>
                <a:lnTo>
                  <a:pt x="261111" y="48132"/>
                </a:lnTo>
                <a:lnTo>
                  <a:pt x="299440" y="48132"/>
                </a:lnTo>
                <a:lnTo>
                  <a:pt x="295655" y="43942"/>
                </a:lnTo>
                <a:lnTo>
                  <a:pt x="291210" y="40893"/>
                </a:lnTo>
                <a:lnTo>
                  <a:pt x="285876" y="38735"/>
                </a:lnTo>
                <a:lnTo>
                  <a:pt x="280542" y="36449"/>
                </a:lnTo>
                <a:lnTo>
                  <a:pt x="274065" y="35306"/>
                </a:lnTo>
                <a:close/>
              </a:path>
              <a:path w="309245" h="133350">
                <a:moveTo>
                  <a:pt x="302640" y="113156"/>
                </a:moveTo>
                <a:lnTo>
                  <a:pt x="301243" y="113156"/>
                </a:lnTo>
                <a:lnTo>
                  <a:pt x="299974" y="113537"/>
                </a:lnTo>
                <a:lnTo>
                  <a:pt x="298323" y="114300"/>
                </a:lnTo>
                <a:lnTo>
                  <a:pt x="294385" y="115697"/>
                </a:lnTo>
                <a:lnTo>
                  <a:pt x="291718" y="116586"/>
                </a:lnTo>
                <a:lnTo>
                  <a:pt x="289178" y="117475"/>
                </a:lnTo>
                <a:lnTo>
                  <a:pt x="286003" y="118237"/>
                </a:lnTo>
                <a:lnTo>
                  <a:pt x="282448" y="118872"/>
                </a:lnTo>
                <a:lnTo>
                  <a:pt x="278764" y="119633"/>
                </a:lnTo>
                <a:lnTo>
                  <a:pt x="274700" y="119887"/>
                </a:lnTo>
                <a:lnTo>
                  <a:pt x="305053" y="119887"/>
                </a:lnTo>
                <a:lnTo>
                  <a:pt x="304926" y="116458"/>
                </a:lnTo>
                <a:lnTo>
                  <a:pt x="304673" y="115062"/>
                </a:lnTo>
                <a:lnTo>
                  <a:pt x="304418" y="114554"/>
                </a:lnTo>
                <a:lnTo>
                  <a:pt x="303910" y="113792"/>
                </a:lnTo>
                <a:lnTo>
                  <a:pt x="303149" y="113283"/>
                </a:lnTo>
                <a:lnTo>
                  <a:pt x="302640" y="113156"/>
                </a:lnTo>
                <a:close/>
              </a:path>
              <a:path w="309245" h="133350">
                <a:moveTo>
                  <a:pt x="299440" y="48132"/>
                </a:moveTo>
                <a:lnTo>
                  <a:pt x="274192" y="48132"/>
                </a:lnTo>
                <a:lnTo>
                  <a:pt x="280669" y="50545"/>
                </a:lnTo>
                <a:lnTo>
                  <a:pt x="289432" y="60325"/>
                </a:lnTo>
                <a:lnTo>
                  <a:pt x="291464" y="67056"/>
                </a:lnTo>
                <a:lnTo>
                  <a:pt x="291210" y="75564"/>
                </a:lnTo>
                <a:lnTo>
                  <a:pt x="309117" y="75564"/>
                </a:lnTo>
                <a:lnTo>
                  <a:pt x="309117" y="71627"/>
                </a:lnTo>
                <a:lnTo>
                  <a:pt x="308355" y="66167"/>
                </a:lnTo>
                <a:lnTo>
                  <a:pt x="305053" y="56006"/>
                </a:lnTo>
                <a:lnTo>
                  <a:pt x="302640" y="51562"/>
                </a:lnTo>
                <a:lnTo>
                  <a:pt x="299440" y="48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841488" y="7988045"/>
            <a:ext cx="316230" cy="140335"/>
          </a:xfrm>
          <a:custGeom>
            <a:avLst/>
            <a:gdLst/>
            <a:ahLst/>
            <a:cxnLst/>
            <a:rect l="l" t="t" r="r" b="b"/>
            <a:pathLst>
              <a:path w="316229" h="140334">
                <a:moveTo>
                  <a:pt x="34925" y="57403"/>
                </a:moveTo>
                <a:lnTo>
                  <a:pt x="17144" y="57403"/>
                </a:lnTo>
                <a:lnTo>
                  <a:pt x="17144" y="114553"/>
                </a:lnTo>
                <a:lnTo>
                  <a:pt x="23863" y="132333"/>
                </a:lnTo>
                <a:lnTo>
                  <a:pt x="26034" y="134746"/>
                </a:lnTo>
                <a:lnTo>
                  <a:pt x="28955" y="136524"/>
                </a:lnTo>
                <a:lnTo>
                  <a:pt x="32638" y="137794"/>
                </a:lnTo>
                <a:lnTo>
                  <a:pt x="36194" y="138937"/>
                </a:lnTo>
                <a:lnTo>
                  <a:pt x="40512" y="139572"/>
                </a:lnTo>
                <a:lnTo>
                  <a:pt x="47243" y="139572"/>
                </a:lnTo>
                <a:lnTo>
                  <a:pt x="63353" y="126618"/>
                </a:lnTo>
                <a:lnTo>
                  <a:pt x="63197" y="125602"/>
                </a:lnTo>
                <a:lnTo>
                  <a:pt x="43433" y="125602"/>
                </a:lnTo>
                <a:lnTo>
                  <a:pt x="39877" y="124078"/>
                </a:lnTo>
                <a:lnTo>
                  <a:pt x="37972" y="120903"/>
                </a:lnTo>
                <a:lnTo>
                  <a:pt x="35940" y="117855"/>
                </a:lnTo>
                <a:lnTo>
                  <a:pt x="34925" y="113156"/>
                </a:lnTo>
                <a:lnTo>
                  <a:pt x="34925" y="57403"/>
                </a:lnTo>
                <a:close/>
              </a:path>
              <a:path w="316229" h="140334">
                <a:moveTo>
                  <a:pt x="61594" y="122935"/>
                </a:moveTo>
                <a:lnTo>
                  <a:pt x="60325" y="122935"/>
                </a:lnTo>
                <a:lnTo>
                  <a:pt x="59689" y="123062"/>
                </a:lnTo>
                <a:lnTo>
                  <a:pt x="59054" y="123316"/>
                </a:lnTo>
                <a:lnTo>
                  <a:pt x="58292" y="123570"/>
                </a:lnTo>
                <a:lnTo>
                  <a:pt x="57403" y="123951"/>
                </a:lnTo>
                <a:lnTo>
                  <a:pt x="56387" y="124205"/>
                </a:lnTo>
                <a:lnTo>
                  <a:pt x="55371" y="124586"/>
                </a:lnTo>
                <a:lnTo>
                  <a:pt x="54228" y="124967"/>
                </a:lnTo>
                <a:lnTo>
                  <a:pt x="51688" y="125475"/>
                </a:lnTo>
                <a:lnTo>
                  <a:pt x="50164" y="125602"/>
                </a:lnTo>
                <a:lnTo>
                  <a:pt x="63197" y="125602"/>
                </a:lnTo>
                <a:lnTo>
                  <a:pt x="63118" y="125094"/>
                </a:lnTo>
                <a:lnTo>
                  <a:pt x="62864" y="124586"/>
                </a:lnTo>
                <a:lnTo>
                  <a:pt x="62610" y="123570"/>
                </a:lnTo>
                <a:lnTo>
                  <a:pt x="62356" y="123316"/>
                </a:lnTo>
                <a:lnTo>
                  <a:pt x="61975" y="123062"/>
                </a:lnTo>
                <a:lnTo>
                  <a:pt x="61594" y="122935"/>
                </a:lnTo>
                <a:close/>
              </a:path>
              <a:path w="316229" h="140334">
                <a:moveTo>
                  <a:pt x="60451" y="43814"/>
                </a:moveTo>
                <a:lnTo>
                  <a:pt x="3047" y="43814"/>
                </a:lnTo>
                <a:lnTo>
                  <a:pt x="2539" y="43941"/>
                </a:lnTo>
                <a:lnTo>
                  <a:pt x="2158" y="44195"/>
                </a:lnTo>
                <a:lnTo>
                  <a:pt x="1650" y="44322"/>
                </a:lnTo>
                <a:lnTo>
                  <a:pt x="1269" y="44830"/>
                </a:lnTo>
                <a:lnTo>
                  <a:pt x="1015" y="45338"/>
                </a:lnTo>
                <a:lnTo>
                  <a:pt x="634" y="45846"/>
                </a:lnTo>
                <a:lnTo>
                  <a:pt x="507" y="46608"/>
                </a:lnTo>
                <a:lnTo>
                  <a:pt x="253" y="47497"/>
                </a:lnTo>
                <a:lnTo>
                  <a:pt x="126" y="48259"/>
                </a:lnTo>
                <a:lnTo>
                  <a:pt x="0" y="52958"/>
                </a:lnTo>
                <a:lnTo>
                  <a:pt x="380" y="54736"/>
                </a:lnTo>
                <a:lnTo>
                  <a:pt x="1650" y="56768"/>
                </a:lnTo>
                <a:lnTo>
                  <a:pt x="2539" y="57403"/>
                </a:lnTo>
                <a:lnTo>
                  <a:pt x="60959" y="57403"/>
                </a:lnTo>
                <a:lnTo>
                  <a:pt x="61848" y="56768"/>
                </a:lnTo>
                <a:lnTo>
                  <a:pt x="63118" y="54736"/>
                </a:lnTo>
                <a:lnTo>
                  <a:pt x="63372" y="52958"/>
                </a:lnTo>
                <a:lnTo>
                  <a:pt x="63255" y="47497"/>
                </a:lnTo>
                <a:lnTo>
                  <a:pt x="63118" y="46608"/>
                </a:lnTo>
                <a:lnTo>
                  <a:pt x="62864" y="45846"/>
                </a:lnTo>
                <a:lnTo>
                  <a:pt x="62483" y="45338"/>
                </a:lnTo>
                <a:lnTo>
                  <a:pt x="62229" y="44830"/>
                </a:lnTo>
                <a:lnTo>
                  <a:pt x="61848" y="44322"/>
                </a:lnTo>
                <a:lnTo>
                  <a:pt x="61340" y="44195"/>
                </a:lnTo>
                <a:lnTo>
                  <a:pt x="60959" y="43941"/>
                </a:lnTo>
                <a:lnTo>
                  <a:pt x="60451" y="43814"/>
                </a:lnTo>
                <a:close/>
              </a:path>
              <a:path w="316229" h="140334">
                <a:moveTo>
                  <a:pt x="27812" y="19430"/>
                </a:moveTo>
                <a:lnTo>
                  <a:pt x="24256" y="19430"/>
                </a:lnTo>
                <a:lnTo>
                  <a:pt x="22859" y="19557"/>
                </a:lnTo>
                <a:lnTo>
                  <a:pt x="19557" y="19938"/>
                </a:lnTo>
                <a:lnTo>
                  <a:pt x="18922" y="20319"/>
                </a:lnTo>
                <a:lnTo>
                  <a:pt x="18287" y="20573"/>
                </a:lnTo>
                <a:lnTo>
                  <a:pt x="17779" y="20954"/>
                </a:lnTo>
                <a:lnTo>
                  <a:pt x="17271" y="21716"/>
                </a:lnTo>
                <a:lnTo>
                  <a:pt x="17144" y="43814"/>
                </a:lnTo>
                <a:lnTo>
                  <a:pt x="34925" y="43814"/>
                </a:lnTo>
                <a:lnTo>
                  <a:pt x="34925" y="22097"/>
                </a:lnTo>
                <a:lnTo>
                  <a:pt x="34797" y="21716"/>
                </a:lnTo>
                <a:lnTo>
                  <a:pt x="34289" y="20954"/>
                </a:lnTo>
                <a:lnTo>
                  <a:pt x="33781" y="20573"/>
                </a:lnTo>
                <a:lnTo>
                  <a:pt x="33146" y="20319"/>
                </a:lnTo>
                <a:lnTo>
                  <a:pt x="32511" y="19938"/>
                </a:lnTo>
                <a:lnTo>
                  <a:pt x="31622" y="19811"/>
                </a:lnTo>
                <a:lnTo>
                  <a:pt x="29336" y="19557"/>
                </a:lnTo>
                <a:lnTo>
                  <a:pt x="27812" y="19430"/>
                </a:lnTo>
                <a:close/>
              </a:path>
              <a:path w="316229" h="140334">
                <a:moveTo>
                  <a:pt x="98297" y="0"/>
                </a:moveTo>
                <a:lnTo>
                  <a:pt x="94741" y="0"/>
                </a:lnTo>
                <a:lnTo>
                  <a:pt x="93344" y="126"/>
                </a:lnTo>
                <a:lnTo>
                  <a:pt x="87756" y="2285"/>
                </a:lnTo>
                <a:lnTo>
                  <a:pt x="87756" y="136397"/>
                </a:lnTo>
                <a:lnTo>
                  <a:pt x="88264" y="137159"/>
                </a:lnTo>
                <a:lnTo>
                  <a:pt x="88772" y="137413"/>
                </a:lnTo>
                <a:lnTo>
                  <a:pt x="89407" y="137667"/>
                </a:lnTo>
                <a:lnTo>
                  <a:pt x="90042" y="138048"/>
                </a:lnTo>
                <a:lnTo>
                  <a:pt x="91058" y="138175"/>
                </a:lnTo>
                <a:lnTo>
                  <a:pt x="94741" y="138556"/>
                </a:lnTo>
                <a:lnTo>
                  <a:pt x="98297" y="138556"/>
                </a:lnTo>
                <a:lnTo>
                  <a:pt x="102107" y="138175"/>
                </a:lnTo>
                <a:lnTo>
                  <a:pt x="102996" y="138048"/>
                </a:lnTo>
                <a:lnTo>
                  <a:pt x="103631" y="137667"/>
                </a:lnTo>
                <a:lnTo>
                  <a:pt x="104266" y="137413"/>
                </a:lnTo>
                <a:lnTo>
                  <a:pt x="104647" y="137159"/>
                </a:lnTo>
                <a:lnTo>
                  <a:pt x="105028" y="136778"/>
                </a:lnTo>
                <a:lnTo>
                  <a:pt x="105282" y="136397"/>
                </a:lnTo>
                <a:lnTo>
                  <a:pt x="105409" y="73151"/>
                </a:lnTo>
                <a:lnTo>
                  <a:pt x="110362" y="67563"/>
                </a:lnTo>
                <a:lnTo>
                  <a:pt x="114934" y="63372"/>
                </a:lnTo>
                <a:lnTo>
                  <a:pt x="119506" y="60451"/>
                </a:lnTo>
                <a:lnTo>
                  <a:pt x="123951" y="57530"/>
                </a:lnTo>
                <a:lnTo>
                  <a:pt x="127184" y="56514"/>
                </a:lnTo>
                <a:lnTo>
                  <a:pt x="105409" y="56514"/>
                </a:lnTo>
                <a:lnTo>
                  <a:pt x="105282" y="2285"/>
                </a:lnTo>
                <a:lnTo>
                  <a:pt x="102107" y="380"/>
                </a:lnTo>
                <a:lnTo>
                  <a:pt x="98297" y="0"/>
                </a:lnTo>
                <a:close/>
              </a:path>
              <a:path w="316229" h="140334">
                <a:moveTo>
                  <a:pt x="166045" y="56133"/>
                </a:moveTo>
                <a:lnTo>
                  <a:pt x="136270" y="56133"/>
                </a:lnTo>
                <a:lnTo>
                  <a:pt x="139318" y="56641"/>
                </a:lnTo>
                <a:lnTo>
                  <a:pt x="141985" y="57911"/>
                </a:lnTo>
                <a:lnTo>
                  <a:pt x="153542" y="136397"/>
                </a:lnTo>
                <a:lnTo>
                  <a:pt x="153923" y="136778"/>
                </a:lnTo>
                <a:lnTo>
                  <a:pt x="154177" y="137159"/>
                </a:lnTo>
                <a:lnTo>
                  <a:pt x="154558" y="137413"/>
                </a:lnTo>
                <a:lnTo>
                  <a:pt x="155320" y="137667"/>
                </a:lnTo>
                <a:lnTo>
                  <a:pt x="155955" y="138048"/>
                </a:lnTo>
                <a:lnTo>
                  <a:pt x="156844" y="138175"/>
                </a:lnTo>
                <a:lnTo>
                  <a:pt x="160527" y="138556"/>
                </a:lnTo>
                <a:lnTo>
                  <a:pt x="164083" y="138556"/>
                </a:lnTo>
                <a:lnTo>
                  <a:pt x="165607" y="138429"/>
                </a:lnTo>
                <a:lnTo>
                  <a:pt x="167893" y="138175"/>
                </a:lnTo>
                <a:lnTo>
                  <a:pt x="168782" y="138048"/>
                </a:lnTo>
                <a:lnTo>
                  <a:pt x="169417" y="137667"/>
                </a:lnTo>
                <a:lnTo>
                  <a:pt x="170052" y="137413"/>
                </a:lnTo>
                <a:lnTo>
                  <a:pt x="170560" y="137159"/>
                </a:lnTo>
                <a:lnTo>
                  <a:pt x="171068" y="136397"/>
                </a:lnTo>
                <a:lnTo>
                  <a:pt x="171042" y="73151"/>
                </a:lnTo>
                <a:lnTo>
                  <a:pt x="170687" y="69341"/>
                </a:lnTo>
                <a:lnTo>
                  <a:pt x="169417" y="64769"/>
                </a:lnTo>
                <a:lnTo>
                  <a:pt x="168275" y="60324"/>
                </a:lnTo>
                <a:lnTo>
                  <a:pt x="166242" y="56387"/>
                </a:lnTo>
                <a:lnTo>
                  <a:pt x="166045" y="56133"/>
                </a:lnTo>
                <a:close/>
              </a:path>
              <a:path w="316229" h="140334">
                <a:moveTo>
                  <a:pt x="143001" y="41909"/>
                </a:moveTo>
                <a:lnTo>
                  <a:pt x="131190" y="41909"/>
                </a:lnTo>
                <a:lnTo>
                  <a:pt x="125983" y="43179"/>
                </a:lnTo>
                <a:lnTo>
                  <a:pt x="120903" y="45592"/>
                </a:lnTo>
                <a:lnTo>
                  <a:pt x="115696" y="47878"/>
                </a:lnTo>
                <a:lnTo>
                  <a:pt x="110489" y="51561"/>
                </a:lnTo>
                <a:lnTo>
                  <a:pt x="105409" y="56514"/>
                </a:lnTo>
                <a:lnTo>
                  <a:pt x="127184" y="56514"/>
                </a:lnTo>
                <a:lnTo>
                  <a:pt x="128396" y="56133"/>
                </a:lnTo>
                <a:lnTo>
                  <a:pt x="166045" y="56133"/>
                </a:lnTo>
                <a:lnTo>
                  <a:pt x="163575" y="52958"/>
                </a:lnTo>
                <a:lnTo>
                  <a:pt x="160781" y="49656"/>
                </a:lnTo>
                <a:lnTo>
                  <a:pt x="157225" y="46989"/>
                </a:lnTo>
                <a:lnTo>
                  <a:pt x="152780" y="44957"/>
                </a:lnTo>
                <a:lnTo>
                  <a:pt x="148462" y="42925"/>
                </a:lnTo>
                <a:lnTo>
                  <a:pt x="143001" y="41909"/>
                </a:lnTo>
                <a:close/>
              </a:path>
              <a:path w="316229" h="140334">
                <a:moveTo>
                  <a:pt x="214121" y="43306"/>
                </a:moveTo>
                <a:lnTo>
                  <a:pt x="210565" y="43306"/>
                </a:lnTo>
                <a:lnTo>
                  <a:pt x="209168" y="43433"/>
                </a:lnTo>
                <a:lnTo>
                  <a:pt x="205866" y="43814"/>
                </a:lnTo>
                <a:lnTo>
                  <a:pt x="204596" y="44322"/>
                </a:lnTo>
                <a:lnTo>
                  <a:pt x="204088" y="44703"/>
                </a:lnTo>
                <a:lnTo>
                  <a:pt x="203580" y="45465"/>
                </a:lnTo>
                <a:lnTo>
                  <a:pt x="203580" y="136397"/>
                </a:lnTo>
                <a:lnTo>
                  <a:pt x="204088" y="137159"/>
                </a:lnTo>
                <a:lnTo>
                  <a:pt x="204596" y="137413"/>
                </a:lnTo>
                <a:lnTo>
                  <a:pt x="205231" y="137667"/>
                </a:lnTo>
                <a:lnTo>
                  <a:pt x="205866" y="138048"/>
                </a:lnTo>
                <a:lnTo>
                  <a:pt x="206882" y="138175"/>
                </a:lnTo>
                <a:lnTo>
                  <a:pt x="210565" y="138556"/>
                </a:lnTo>
                <a:lnTo>
                  <a:pt x="214121" y="138556"/>
                </a:lnTo>
                <a:lnTo>
                  <a:pt x="217931" y="138175"/>
                </a:lnTo>
                <a:lnTo>
                  <a:pt x="218820" y="138048"/>
                </a:lnTo>
                <a:lnTo>
                  <a:pt x="219455" y="137667"/>
                </a:lnTo>
                <a:lnTo>
                  <a:pt x="220090" y="137413"/>
                </a:lnTo>
                <a:lnTo>
                  <a:pt x="220471" y="137159"/>
                </a:lnTo>
                <a:lnTo>
                  <a:pt x="220852" y="136778"/>
                </a:lnTo>
                <a:lnTo>
                  <a:pt x="221106" y="136397"/>
                </a:lnTo>
                <a:lnTo>
                  <a:pt x="221106" y="45465"/>
                </a:lnTo>
                <a:lnTo>
                  <a:pt x="220852" y="45084"/>
                </a:lnTo>
                <a:lnTo>
                  <a:pt x="220090" y="44322"/>
                </a:lnTo>
                <a:lnTo>
                  <a:pt x="218820" y="43814"/>
                </a:lnTo>
                <a:lnTo>
                  <a:pt x="217931" y="43687"/>
                </a:lnTo>
                <a:lnTo>
                  <a:pt x="214121" y="43306"/>
                </a:lnTo>
                <a:close/>
              </a:path>
              <a:path w="316229" h="140334">
                <a:moveTo>
                  <a:pt x="216534" y="6603"/>
                </a:moveTo>
                <a:lnTo>
                  <a:pt x="208152" y="6603"/>
                </a:lnTo>
                <a:lnTo>
                  <a:pt x="205231" y="7238"/>
                </a:lnTo>
                <a:lnTo>
                  <a:pt x="203707" y="8635"/>
                </a:lnTo>
                <a:lnTo>
                  <a:pt x="202056" y="10032"/>
                </a:lnTo>
                <a:lnTo>
                  <a:pt x="201331" y="12572"/>
                </a:lnTo>
                <a:lnTo>
                  <a:pt x="201294" y="20192"/>
                </a:lnTo>
                <a:lnTo>
                  <a:pt x="202056" y="22859"/>
                </a:lnTo>
                <a:lnTo>
                  <a:pt x="203580" y="24129"/>
                </a:lnTo>
                <a:lnTo>
                  <a:pt x="205104" y="25526"/>
                </a:lnTo>
                <a:lnTo>
                  <a:pt x="208025" y="26161"/>
                </a:lnTo>
                <a:lnTo>
                  <a:pt x="216407" y="26161"/>
                </a:lnTo>
                <a:lnTo>
                  <a:pt x="223265" y="12572"/>
                </a:lnTo>
                <a:lnTo>
                  <a:pt x="222503" y="9905"/>
                </a:lnTo>
                <a:lnTo>
                  <a:pt x="220979" y="8635"/>
                </a:lnTo>
                <a:lnTo>
                  <a:pt x="219455" y="7238"/>
                </a:lnTo>
                <a:lnTo>
                  <a:pt x="216534" y="6603"/>
                </a:lnTo>
                <a:close/>
              </a:path>
              <a:path w="316229" h="140334">
                <a:moveTo>
                  <a:pt x="251332" y="118236"/>
                </a:moveTo>
                <a:lnTo>
                  <a:pt x="250062" y="118236"/>
                </a:lnTo>
                <a:lnTo>
                  <a:pt x="249554" y="118363"/>
                </a:lnTo>
                <a:lnTo>
                  <a:pt x="249173" y="118617"/>
                </a:lnTo>
                <a:lnTo>
                  <a:pt x="248792" y="118744"/>
                </a:lnTo>
                <a:lnTo>
                  <a:pt x="248411" y="119125"/>
                </a:lnTo>
                <a:lnTo>
                  <a:pt x="248284" y="119760"/>
                </a:lnTo>
                <a:lnTo>
                  <a:pt x="248030" y="120268"/>
                </a:lnTo>
                <a:lnTo>
                  <a:pt x="247903" y="120903"/>
                </a:lnTo>
                <a:lnTo>
                  <a:pt x="247776" y="121792"/>
                </a:lnTo>
                <a:lnTo>
                  <a:pt x="247595" y="122427"/>
                </a:lnTo>
                <a:lnTo>
                  <a:pt x="249808" y="132587"/>
                </a:lnTo>
                <a:lnTo>
                  <a:pt x="250570" y="133222"/>
                </a:lnTo>
                <a:lnTo>
                  <a:pt x="251840" y="133984"/>
                </a:lnTo>
                <a:lnTo>
                  <a:pt x="253491" y="134746"/>
                </a:lnTo>
                <a:lnTo>
                  <a:pt x="255269" y="135635"/>
                </a:lnTo>
                <a:lnTo>
                  <a:pt x="274700" y="139826"/>
                </a:lnTo>
                <a:lnTo>
                  <a:pt x="283717" y="139826"/>
                </a:lnTo>
                <a:lnTo>
                  <a:pt x="311721" y="126745"/>
                </a:lnTo>
                <a:lnTo>
                  <a:pt x="274446" y="126745"/>
                </a:lnTo>
                <a:lnTo>
                  <a:pt x="270890" y="126237"/>
                </a:lnTo>
                <a:lnTo>
                  <a:pt x="267715" y="125348"/>
                </a:lnTo>
                <a:lnTo>
                  <a:pt x="264667" y="124459"/>
                </a:lnTo>
                <a:lnTo>
                  <a:pt x="262000" y="123570"/>
                </a:lnTo>
                <a:lnTo>
                  <a:pt x="259714" y="122427"/>
                </a:lnTo>
                <a:lnTo>
                  <a:pt x="257428" y="121411"/>
                </a:lnTo>
                <a:lnTo>
                  <a:pt x="255523" y="120395"/>
                </a:lnTo>
                <a:lnTo>
                  <a:pt x="252475" y="118617"/>
                </a:lnTo>
                <a:lnTo>
                  <a:pt x="251332" y="118236"/>
                </a:lnTo>
                <a:close/>
              </a:path>
              <a:path w="316229" h="140334">
                <a:moveTo>
                  <a:pt x="287781" y="41909"/>
                </a:moveTo>
                <a:lnTo>
                  <a:pt x="279400" y="41909"/>
                </a:lnTo>
                <a:lnTo>
                  <a:pt x="274192" y="42671"/>
                </a:lnTo>
                <a:lnTo>
                  <a:pt x="249808" y="64896"/>
                </a:lnTo>
                <a:lnTo>
                  <a:pt x="249808" y="72262"/>
                </a:lnTo>
                <a:lnTo>
                  <a:pt x="250570" y="75691"/>
                </a:lnTo>
                <a:lnTo>
                  <a:pt x="251967" y="78485"/>
                </a:lnTo>
                <a:lnTo>
                  <a:pt x="253364" y="81406"/>
                </a:lnTo>
                <a:lnTo>
                  <a:pt x="286130" y="99059"/>
                </a:lnTo>
                <a:lnTo>
                  <a:pt x="288670" y="100329"/>
                </a:lnTo>
                <a:lnTo>
                  <a:pt x="293242" y="102869"/>
                </a:lnTo>
                <a:lnTo>
                  <a:pt x="295147" y="104393"/>
                </a:lnTo>
                <a:lnTo>
                  <a:pt x="296544" y="106171"/>
                </a:lnTo>
                <a:lnTo>
                  <a:pt x="297941" y="107822"/>
                </a:lnTo>
                <a:lnTo>
                  <a:pt x="298576" y="109981"/>
                </a:lnTo>
                <a:lnTo>
                  <a:pt x="298576" y="114934"/>
                </a:lnTo>
                <a:lnTo>
                  <a:pt x="281431" y="126745"/>
                </a:lnTo>
                <a:lnTo>
                  <a:pt x="311721" y="126745"/>
                </a:lnTo>
                <a:lnTo>
                  <a:pt x="313435" y="123316"/>
                </a:lnTo>
                <a:lnTo>
                  <a:pt x="315340" y="119760"/>
                </a:lnTo>
                <a:lnTo>
                  <a:pt x="316229" y="115696"/>
                </a:lnTo>
                <a:lnTo>
                  <a:pt x="316229" y="107314"/>
                </a:lnTo>
                <a:lnTo>
                  <a:pt x="315467" y="104012"/>
                </a:lnTo>
                <a:lnTo>
                  <a:pt x="314070" y="101345"/>
                </a:lnTo>
                <a:lnTo>
                  <a:pt x="312673" y="98551"/>
                </a:lnTo>
                <a:lnTo>
                  <a:pt x="310895" y="96138"/>
                </a:lnTo>
                <a:lnTo>
                  <a:pt x="306196" y="92201"/>
                </a:lnTo>
                <a:lnTo>
                  <a:pt x="303656" y="90550"/>
                </a:lnTo>
                <a:lnTo>
                  <a:pt x="300608" y="89153"/>
                </a:lnTo>
                <a:lnTo>
                  <a:pt x="297687" y="87756"/>
                </a:lnTo>
                <a:lnTo>
                  <a:pt x="294639" y="86486"/>
                </a:lnTo>
                <a:lnTo>
                  <a:pt x="288543" y="84200"/>
                </a:lnTo>
                <a:lnTo>
                  <a:pt x="285495" y="83184"/>
                </a:lnTo>
                <a:lnTo>
                  <a:pt x="282575" y="82041"/>
                </a:lnTo>
                <a:lnTo>
                  <a:pt x="279653" y="81025"/>
                </a:lnTo>
                <a:lnTo>
                  <a:pt x="276986" y="79882"/>
                </a:lnTo>
                <a:lnTo>
                  <a:pt x="274700" y="78485"/>
                </a:lnTo>
                <a:lnTo>
                  <a:pt x="272414" y="77215"/>
                </a:lnTo>
                <a:lnTo>
                  <a:pt x="270509" y="75691"/>
                </a:lnTo>
                <a:lnTo>
                  <a:pt x="269112" y="73913"/>
                </a:lnTo>
                <a:lnTo>
                  <a:pt x="267588" y="72135"/>
                </a:lnTo>
                <a:lnTo>
                  <a:pt x="266953" y="69976"/>
                </a:lnTo>
                <a:lnTo>
                  <a:pt x="266953" y="65658"/>
                </a:lnTo>
                <a:lnTo>
                  <a:pt x="267334" y="63880"/>
                </a:lnTo>
                <a:lnTo>
                  <a:pt x="268096" y="62356"/>
                </a:lnTo>
                <a:lnTo>
                  <a:pt x="268858" y="60705"/>
                </a:lnTo>
                <a:lnTo>
                  <a:pt x="269875" y="59308"/>
                </a:lnTo>
                <a:lnTo>
                  <a:pt x="272922" y="57022"/>
                </a:lnTo>
                <a:lnTo>
                  <a:pt x="274700" y="56133"/>
                </a:lnTo>
                <a:lnTo>
                  <a:pt x="277113" y="55498"/>
                </a:lnTo>
                <a:lnTo>
                  <a:pt x="279400" y="54863"/>
                </a:lnTo>
                <a:lnTo>
                  <a:pt x="282066" y="54609"/>
                </a:lnTo>
                <a:lnTo>
                  <a:pt x="311276" y="54609"/>
                </a:lnTo>
                <a:lnTo>
                  <a:pt x="311150" y="52323"/>
                </a:lnTo>
                <a:lnTo>
                  <a:pt x="310895" y="50926"/>
                </a:lnTo>
                <a:lnTo>
                  <a:pt x="310768" y="50418"/>
                </a:lnTo>
                <a:lnTo>
                  <a:pt x="310641" y="50037"/>
                </a:lnTo>
                <a:lnTo>
                  <a:pt x="310514" y="49529"/>
                </a:lnTo>
                <a:lnTo>
                  <a:pt x="305434" y="45973"/>
                </a:lnTo>
                <a:lnTo>
                  <a:pt x="303910" y="45211"/>
                </a:lnTo>
                <a:lnTo>
                  <a:pt x="290448" y="42163"/>
                </a:lnTo>
                <a:lnTo>
                  <a:pt x="287781" y="41909"/>
                </a:lnTo>
                <a:close/>
              </a:path>
              <a:path w="316229" h="140334">
                <a:moveTo>
                  <a:pt x="311276" y="54609"/>
                </a:moveTo>
                <a:lnTo>
                  <a:pt x="288416" y="54609"/>
                </a:lnTo>
                <a:lnTo>
                  <a:pt x="291464" y="54990"/>
                </a:lnTo>
                <a:lnTo>
                  <a:pt x="294004" y="55625"/>
                </a:lnTo>
                <a:lnTo>
                  <a:pt x="296671" y="56387"/>
                </a:lnTo>
                <a:lnTo>
                  <a:pt x="298957" y="57149"/>
                </a:lnTo>
                <a:lnTo>
                  <a:pt x="300862" y="58038"/>
                </a:lnTo>
                <a:lnTo>
                  <a:pt x="302894" y="58800"/>
                </a:lnTo>
                <a:lnTo>
                  <a:pt x="304418" y="59562"/>
                </a:lnTo>
                <a:lnTo>
                  <a:pt x="305688" y="60324"/>
                </a:lnTo>
                <a:lnTo>
                  <a:pt x="306831" y="61086"/>
                </a:lnTo>
                <a:lnTo>
                  <a:pt x="307847" y="61467"/>
                </a:lnTo>
                <a:lnTo>
                  <a:pt x="308863" y="61467"/>
                </a:lnTo>
                <a:lnTo>
                  <a:pt x="309244" y="61340"/>
                </a:lnTo>
                <a:lnTo>
                  <a:pt x="311240" y="56387"/>
                </a:lnTo>
                <a:lnTo>
                  <a:pt x="311276" y="54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37981" y="7988045"/>
            <a:ext cx="595122" cy="13982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929496" y="7997317"/>
            <a:ext cx="18415" cy="129539"/>
          </a:xfrm>
          <a:custGeom>
            <a:avLst/>
            <a:gdLst/>
            <a:ahLst/>
            <a:cxnLst/>
            <a:rect l="l" t="t" r="r" b="b"/>
            <a:pathLst>
              <a:path w="18415" h="129540">
                <a:moveTo>
                  <a:pt x="10922" y="0"/>
                </a:moveTo>
                <a:lnTo>
                  <a:pt x="3682" y="380"/>
                </a:lnTo>
                <a:lnTo>
                  <a:pt x="1270" y="1015"/>
                </a:lnTo>
                <a:lnTo>
                  <a:pt x="634" y="1396"/>
                </a:lnTo>
                <a:lnTo>
                  <a:pt x="0" y="2158"/>
                </a:lnTo>
                <a:lnTo>
                  <a:pt x="0" y="127126"/>
                </a:lnTo>
                <a:lnTo>
                  <a:pt x="634" y="127888"/>
                </a:lnTo>
                <a:lnTo>
                  <a:pt x="4699" y="129031"/>
                </a:lnTo>
                <a:lnTo>
                  <a:pt x="10922" y="129285"/>
                </a:lnTo>
                <a:lnTo>
                  <a:pt x="15748" y="128650"/>
                </a:lnTo>
                <a:lnTo>
                  <a:pt x="17779" y="127888"/>
                </a:lnTo>
                <a:lnTo>
                  <a:pt x="18287" y="127126"/>
                </a:lnTo>
                <a:lnTo>
                  <a:pt x="18287" y="2158"/>
                </a:lnTo>
                <a:lnTo>
                  <a:pt x="17272" y="1015"/>
                </a:lnTo>
                <a:lnTo>
                  <a:pt x="14858" y="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046844" y="7988045"/>
            <a:ext cx="947547" cy="13982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068432" y="8007477"/>
            <a:ext cx="168148" cy="12039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15193" y="7988045"/>
            <a:ext cx="130936" cy="139827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80325" y="8273160"/>
            <a:ext cx="116585" cy="13042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99145" y="8263890"/>
            <a:ext cx="539750" cy="173990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33510" y="8263255"/>
            <a:ext cx="484505" cy="140970"/>
          </a:xfrm>
          <a:custGeom>
            <a:avLst/>
            <a:gdLst/>
            <a:ahLst/>
            <a:cxnLst/>
            <a:rect l="l" t="t" r="r" b="b"/>
            <a:pathLst>
              <a:path w="484504" h="140970">
                <a:moveTo>
                  <a:pt x="70866" y="8890"/>
                </a:moveTo>
                <a:lnTo>
                  <a:pt x="66421" y="8890"/>
                </a:lnTo>
                <a:lnTo>
                  <a:pt x="59231" y="9175"/>
                </a:lnTo>
                <a:lnTo>
                  <a:pt x="18415" y="26670"/>
                </a:lnTo>
                <a:lnTo>
                  <a:pt x="1222" y="61118"/>
                </a:lnTo>
                <a:lnTo>
                  <a:pt x="0" y="76200"/>
                </a:lnTo>
                <a:lnTo>
                  <a:pt x="285" y="83772"/>
                </a:lnTo>
                <a:lnTo>
                  <a:pt x="22987" y="129159"/>
                </a:lnTo>
                <a:lnTo>
                  <a:pt x="64135" y="140081"/>
                </a:lnTo>
                <a:lnTo>
                  <a:pt x="69850" y="140081"/>
                </a:lnTo>
                <a:lnTo>
                  <a:pt x="107569" y="127889"/>
                </a:lnTo>
                <a:lnTo>
                  <a:pt x="109270" y="125095"/>
                </a:lnTo>
                <a:lnTo>
                  <a:pt x="59563" y="125095"/>
                </a:lnTo>
                <a:lnTo>
                  <a:pt x="53213" y="124079"/>
                </a:lnTo>
                <a:lnTo>
                  <a:pt x="22352" y="90551"/>
                </a:lnTo>
                <a:lnTo>
                  <a:pt x="21336" y="67056"/>
                </a:lnTo>
                <a:lnTo>
                  <a:pt x="22352" y="59817"/>
                </a:lnTo>
                <a:lnTo>
                  <a:pt x="24511" y="53340"/>
                </a:lnTo>
                <a:lnTo>
                  <a:pt x="26670" y="46990"/>
                </a:lnTo>
                <a:lnTo>
                  <a:pt x="29718" y="41656"/>
                </a:lnTo>
                <a:lnTo>
                  <a:pt x="33655" y="37211"/>
                </a:lnTo>
                <a:lnTo>
                  <a:pt x="37465" y="32766"/>
                </a:lnTo>
                <a:lnTo>
                  <a:pt x="42291" y="29464"/>
                </a:lnTo>
                <a:lnTo>
                  <a:pt x="53213" y="24892"/>
                </a:lnTo>
                <a:lnTo>
                  <a:pt x="59436" y="23749"/>
                </a:lnTo>
                <a:lnTo>
                  <a:pt x="108648" y="23749"/>
                </a:lnTo>
                <a:lnTo>
                  <a:pt x="108458" y="23368"/>
                </a:lnTo>
                <a:lnTo>
                  <a:pt x="107950" y="22098"/>
                </a:lnTo>
                <a:lnTo>
                  <a:pt x="107696" y="21717"/>
                </a:lnTo>
                <a:lnTo>
                  <a:pt x="107442" y="21209"/>
                </a:lnTo>
                <a:lnTo>
                  <a:pt x="106680" y="20574"/>
                </a:lnTo>
                <a:lnTo>
                  <a:pt x="104648" y="18796"/>
                </a:lnTo>
                <a:lnTo>
                  <a:pt x="102743" y="17653"/>
                </a:lnTo>
                <a:lnTo>
                  <a:pt x="99949" y="16256"/>
                </a:lnTo>
                <a:lnTo>
                  <a:pt x="97282" y="14859"/>
                </a:lnTo>
                <a:lnTo>
                  <a:pt x="94107" y="13589"/>
                </a:lnTo>
                <a:lnTo>
                  <a:pt x="75057" y="9271"/>
                </a:lnTo>
                <a:lnTo>
                  <a:pt x="70866" y="8890"/>
                </a:lnTo>
                <a:close/>
              </a:path>
              <a:path w="484504" h="140970">
                <a:moveTo>
                  <a:pt x="107188" y="112903"/>
                </a:moveTo>
                <a:lnTo>
                  <a:pt x="105410" y="112903"/>
                </a:lnTo>
                <a:lnTo>
                  <a:pt x="103886" y="113538"/>
                </a:lnTo>
                <a:lnTo>
                  <a:pt x="99822" y="116078"/>
                </a:lnTo>
                <a:lnTo>
                  <a:pt x="97155" y="117475"/>
                </a:lnTo>
                <a:lnTo>
                  <a:pt x="90805" y="120523"/>
                </a:lnTo>
                <a:lnTo>
                  <a:pt x="86995" y="121920"/>
                </a:lnTo>
                <a:lnTo>
                  <a:pt x="77978" y="124460"/>
                </a:lnTo>
                <a:lnTo>
                  <a:pt x="72771" y="125095"/>
                </a:lnTo>
                <a:lnTo>
                  <a:pt x="109270" y="125095"/>
                </a:lnTo>
                <a:lnTo>
                  <a:pt x="109600" y="123190"/>
                </a:lnTo>
                <a:lnTo>
                  <a:pt x="109673" y="121920"/>
                </a:lnTo>
                <a:lnTo>
                  <a:pt x="109560" y="117475"/>
                </a:lnTo>
                <a:lnTo>
                  <a:pt x="107696" y="113030"/>
                </a:lnTo>
                <a:lnTo>
                  <a:pt x="107188" y="112903"/>
                </a:lnTo>
                <a:close/>
              </a:path>
              <a:path w="484504" h="140970">
                <a:moveTo>
                  <a:pt x="108648" y="23749"/>
                </a:moveTo>
                <a:lnTo>
                  <a:pt x="72263" y="23749"/>
                </a:lnTo>
                <a:lnTo>
                  <a:pt x="77597" y="24384"/>
                </a:lnTo>
                <a:lnTo>
                  <a:pt x="86487" y="26924"/>
                </a:lnTo>
                <a:lnTo>
                  <a:pt x="100838" y="34163"/>
                </a:lnTo>
                <a:lnTo>
                  <a:pt x="102870" y="35433"/>
                </a:lnTo>
                <a:lnTo>
                  <a:pt x="104394" y="36068"/>
                </a:lnTo>
                <a:lnTo>
                  <a:pt x="106045" y="36068"/>
                </a:lnTo>
                <a:lnTo>
                  <a:pt x="109093" y="29972"/>
                </a:lnTo>
                <a:lnTo>
                  <a:pt x="109093" y="26416"/>
                </a:lnTo>
                <a:lnTo>
                  <a:pt x="108712" y="23876"/>
                </a:lnTo>
                <a:close/>
              </a:path>
              <a:path w="484504" h="140970">
                <a:moveTo>
                  <a:pt x="189484" y="42545"/>
                </a:moveTo>
                <a:lnTo>
                  <a:pt x="171831" y="42545"/>
                </a:lnTo>
                <a:lnTo>
                  <a:pt x="164084" y="43815"/>
                </a:lnTo>
                <a:lnTo>
                  <a:pt x="132715" y="66167"/>
                </a:lnTo>
                <a:lnTo>
                  <a:pt x="130556" y="72263"/>
                </a:lnTo>
                <a:lnTo>
                  <a:pt x="128270" y="78359"/>
                </a:lnTo>
                <a:lnTo>
                  <a:pt x="127254" y="85090"/>
                </a:lnTo>
                <a:lnTo>
                  <a:pt x="127254" y="99822"/>
                </a:lnTo>
                <a:lnTo>
                  <a:pt x="128270" y="106553"/>
                </a:lnTo>
                <a:lnTo>
                  <a:pt x="130429" y="112522"/>
                </a:lnTo>
                <a:lnTo>
                  <a:pt x="132461" y="118491"/>
                </a:lnTo>
                <a:lnTo>
                  <a:pt x="135636" y="123571"/>
                </a:lnTo>
                <a:lnTo>
                  <a:pt x="139954" y="127635"/>
                </a:lnTo>
                <a:lnTo>
                  <a:pt x="144272" y="131826"/>
                </a:lnTo>
                <a:lnTo>
                  <a:pt x="149606" y="135001"/>
                </a:lnTo>
                <a:lnTo>
                  <a:pt x="162433" y="139319"/>
                </a:lnTo>
                <a:lnTo>
                  <a:pt x="169925" y="140462"/>
                </a:lnTo>
                <a:lnTo>
                  <a:pt x="187452" y="140462"/>
                </a:lnTo>
                <a:lnTo>
                  <a:pt x="218567" y="126619"/>
                </a:lnTo>
                <a:lnTo>
                  <a:pt x="173355" y="126619"/>
                </a:lnTo>
                <a:lnTo>
                  <a:pt x="168148" y="125730"/>
                </a:lnTo>
                <a:lnTo>
                  <a:pt x="164084" y="123825"/>
                </a:lnTo>
                <a:lnTo>
                  <a:pt x="159893" y="121920"/>
                </a:lnTo>
                <a:lnTo>
                  <a:pt x="156591" y="119380"/>
                </a:lnTo>
                <a:lnTo>
                  <a:pt x="154050" y="116205"/>
                </a:lnTo>
                <a:lnTo>
                  <a:pt x="151638" y="113030"/>
                </a:lnTo>
                <a:lnTo>
                  <a:pt x="149860" y="109347"/>
                </a:lnTo>
                <a:lnTo>
                  <a:pt x="148844" y="105029"/>
                </a:lnTo>
                <a:lnTo>
                  <a:pt x="147700" y="100711"/>
                </a:lnTo>
                <a:lnTo>
                  <a:pt x="147263" y="96774"/>
                </a:lnTo>
                <a:lnTo>
                  <a:pt x="147193" y="86106"/>
                </a:lnTo>
                <a:lnTo>
                  <a:pt x="147828" y="81534"/>
                </a:lnTo>
                <a:lnTo>
                  <a:pt x="165227" y="58801"/>
                </a:lnTo>
                <a:lnTo>
                  <a:pt x="169418" y="57023"/>
                </a:lnTo>
                <a:lnTo>
                  <a:pt x="174371" y="56261"/>
                </a:lnTo>
                <a:lnTo>
                  <a:pt x="220400" y="56261"/>
                </a:lnTo>
                <a:lnTo>
                  <a:pt x="219456" y="55372"/>
                </a:lnTo>
                <a:lnTo>
                  <a:pt x="215265" y="51181"/>
                </a:lnTo>
                <a:lnTo>
                  <a:pt x="209804" y="48006"/>
                </a:lnTo>
                <a:lnTo>
                  <a:pt x="196977" y="43688"/>
                </a:lnTo>
                <a:lnTo>
                  <a:pt x="189484" y="42545"/>
                </a:lnTo>
                <a:close/>
              </a:path>
              <a:path w="484504" h="140970">
                <a:moveTo>
                  <a:pt x="220400" y="56261"/>
                </a:moveTo>
                <a:lnTo>
                  <a:pt x="186309" y="56261"/>
                </a:lnTo>
                <a:lnTo>
                  <a:pt x="191516" y="57150"/>
                </a:lnTo>
                <a:lnTo>
                  <a:pt x="195580" y="59055"/>
                </a:lnTo>
                <a:lnTo>
                  <a:pt x="212344" y="96774"/>
                </a:lnTo>
                <a:lnTo>
                  <a:pt x="211709" y="101473"/>
                </a:lnTo>
                <a:lnTo>
                  <a:pt x="209169" y="110109"/>
                </a:lnTo>
                <a:lnTo>
                  <a:pt x="207264" y="113792"/>
                </a:lnTo>
                <a:lnTo>
                  <a:pt x="204597" y="116840"/>
                </a:lnTo>
                <a:lnTo>
                  <a:pt x="201930" y="120015"/>
                </a:lnTo>
                <a:lnTo>
                  <a:pt x="198500" y="122428"/>
                </a:lnTo>
                <a:lnTo>
                  <a:pt x="194310" y="124079"/>
                </a:lnTo>
                <a:lnTo>
                  <a:pt x="190119" y="125857"/>
                </a:lnTo>
                <a:lnTo>
                  <a:pt x="185293" y="126619"/>
                </a:lnTo>
                <a:lnTo>
                  <a:pt x="218567" y="126619"/>
                </a:lnTo>
                <a:lnTo>
                  <a:pt x="232283" y="97790"/>
                </a:lnTo>
                <a:lnTo>
                  <a:pt x="232165" y="82296"/>
                </a:lnTo>
                <a:lnTo>
                  <a:pt x="231267" y="76454"/>
                </a:lnTo>
                <a:lnTo>
                  <a:pt x="226949" y="64516"/>
                </a:lnTo>
                <a:lnTo>
                  <a:pt x="223774" y="59436"/>
                </a:lnTo>
                <a:lnTo>
                  <a:pt x="220400" y="56261"/>
                </a:lnTo>
                <a:close/>
              </a:path>
              <a:path w="484504" h="140970">
                <a:moveTo>
                  <a:pt x="272923" y="43942"/>
                </a:moveTo>
                <a:lnTo>
                  <a:pt x="266573" y="43942"/>
                </a:lnTo>
                <a:lnTo>
                  <a:pt x="264414" y="44196"/>
                </a:lnTo>
                <a:lnTo>
                  <a:pt x="263525" y="44323"/>
                </a:lnTo>
                <a:lnTo>
                  <a:pt x="262763" y="44704"/>
                </a:lnTo>
                <a:lnTo>
                  <a:pt x="262128" y="44958"/>
                </a:lnTo>
                <a:lnTo>
                  <a:pt x="261620" y="45339"/>
                </a:lnTo>
                <a:lnTo>
                  <a:pt x="261366" y="45720"/>
                </a:lnTo>
                <a:lnTo>
                  <a:pt x="261239" y="137033"/>
                </a:lnTo>
                <a:lnTo>
                  <a:pt x="261747" y="137795"/>
                </a:lnTo>
                <a:lnTo>
                  <a:pt x="262255" y="138049"/>
                </a:lnTo>
                <a:lnTo>
                  <a:pt x="263017" y="138303"/>
                </a:lnTo>
                <a:lnTo>
                  <a:pt x="263779" y="138684"/>
                </a:lnTo>
                <a:lnTo>
                  <a:pt x="265938" y="138938"/>
                </a:lnTo>
                <a:lnTo>
                  <a:pt x="268732" y="139192"/>
                </a:lnTo>
                <a:lnTo>
                  <a:pt x="272542" y="139192"/>
                </a:lnTo>
                <a:lnTo>
                  <a:pt x="274193" y="139065"/>
                </a:lnTo>
                <a:lnTo>
                  <a:pt x="276733" y="138811"/>
                </a:lnTo>
                <a:lnTo>
                  <a:pt x="277622" y="138684"/>
                </a:lnTo>
                <a:lnTo>
                  <a:pt x="278384" y="138303"/>
                </a:lnTo>
                <a:lnTo>
                  <a:pt x="279019" y="138049"/>
                </a:lnTo>
                <a:lnTo>
                  <a:pt x="279527" y="137795"/>
                </a:lnTo>
                <a:lnTo>
                  <a:pt x="279908" y="137414"/>
                </a:lnTo>
                <a:lnTo>
                  <a:pt x="280162" y="137033"/>
                </a:lnTo>
                <a:lnTo>
                  <a:pt x="280289" y="73787"/>
                </a:lnTo>
                <a:lnTo>
                  <a:pt x="285623" y="68199"/>
                </a:lnTo>
                <a:lnTo>
                  <a:pt x="290703" y="64008"/>
                </a:lnTo>
                <a:lnTo>
                  <a:pt x="299305" y="58801"/>
                </a:lnTo>
                <a:lnTo>
                  <a:pt x="278511" y="58801"/>
                </a:lnTo>
                <a:lnTo>
                  <a:pt x="278384" y="45974"/>
                </a:lnTo>
                <a:lnTo>
                  <a:pt x="278003" y="45720"/>
                </a:lnTo>
                <a:lnTo>
                  <a:pt x="277749" y="45339"/>
                </a:lnTo>
                <a:lnTo>
                  <a:pt x="277368" y="44958"/>
                </a:lnTo>
                <a:lnTo>
                  <a:pt x="276733" y="44704"/>
                </a:lnTo>
                <a:lnTo>
                  <a:pt x="276098" y="44323"/>
                </a:lnTo>
                <a:lnTo>
                  <a:pt x="275209" y="44196"/>
                </a:lnTo>
                <a:lnTo>
                  <a:pt x="272923" y="43942"/>
                </a:lnTo>
                <a:close/>
              </a:path>
              <a:path w="484504" h="140970">
                <a:moveTo>
                  <a:pt x="345985" y="56769"/>
                </a:moveTo>
                <a:lnTo>
                  <a:pt x="313690" y="56769"/>
                </a:lnTo>
                <a:lnTo>
                  <a:pt x="316992" y="57277"/>
                </a:lnTo>
                <a:lnTo>
                  <a:pt x="319913" y="58547"/>
                </a:lnTo>
                <a:lnTo>
                  <a:pt x="322707" y="59690"/>
                </a:lnTo>
                <a:lnTo>
                  <a:pt x="324993" y="61341"/>
                </a:lnTo>
                <a:lnTo>
                  <a:pt x="326771" y="63627"/>
                </a:lnTo>
                <a:lnTo>
                  <a:pt x="328675" y="65913"/>
                </a:lnTo>
                <a:lnTo>
                  <a:pt x="332486" y="137033"/>
                </a:lnTo>
                <a:lnTo>
                  <a:pt x="332740" y="137414"/>
                </a:lnTo>
                <a:lnTo>
                  <a:pt x="333121" y="137795"/>
                </a:lnTo>
                <a:lnTo>
                  <a:pt x="333629" y="138049"/>
                </a:lnTo>
                <a:lnTo>
                  <a:pt x="334264" y="138303"/>
                </a:lnTo>
                <a:lnTo>
                  <a:pt x="335025" y="138684"/>
                </a:lnTo>
                <a:lnTo>
                  <a:pt x="335915" y="138811"/>
                </a:lnTo>
                <a:lnTo>
                  <a:pt x="338455" y="139065"/>
                </a:lnTo>
                <a:lnTo>
                  <a:pt x="340106" y="139192"/>
                </a:lnTo>
                <a:lnTo>
                  <a:pt x="343916" y="139192"/>
                </a:lnTo>
                <a:lnTo>
                  <a:pt x="345440" y="139065"/>
                </a:lnTo>
                <a:lnTo>
                  <a:pt x="347980" y="138811"/>
                </a:lnTo>
                <a:lnTo>
                  <a:pt x="348869" y="138684"/>
                </a:lnTo>
                <a:lnTo>
                  <a:pt x="349631" y="138303"/>
                </a:lnTo>
                <a:lnTo>
                  <a:pt x="350266" y="138049"/>
                </a:lnTo>
                <a:lnTo>
                  <a:pt x="350774" y="137795"/>
                </a:lnTo>
                <a:lnTo>
                  <a:pt x="351155" y="137414"/>
                </a:lnTo>
                <a:lnTo>
                  <a:pt x="351409" y="137033"/>
                </a:lnTo>
                <a:lnTo>
                  <a:pt x="351344" y="73787"/>
                </a:lnTo>
                <a:lnTo>
                  <a:pt x="350900" y="69977"/>
                </a:lnTo>
                <a:lnTo>
                  <a:pt x="348361" y="60960"/>
                </a:lnTo>
                <a:lnTo>
                  <a:pt x="346202" y="57023"/>
                </a:lnTo>
                <a:lnTo>
                  <a:pt x="345985" y="56769"/>
                </a:lnTo>
                <a:close/>
              </a:path>
              <a:path w="484504" h="140970">
                <a:moveTo>
                  <a:pt x="320929" y="42545"/>
                </a:moveTo>
                <a:lnTo>
                  <a:pt x="307975" y="42545"/>
                </a:lnTo>
                <a:lnTo>
                  <a:pt x="302006" y="43815"/>
                </a:lnTo>
                <a:lnTo>
                  <a:pt x="296164" y="46482"/>
                </a:lnTo>
                <a:lnTo>
                  <a:pt x="290322" y="49022"/>
                </a:lnTo>
                <a:lnTo>
                  <a:pt x="284353" y="53213"/>
                </a:lnTo>
                <a:lnTo>
                  <a:pt x="278511" y="58801"/>
                </a:lnTo>
                <a:lnTo>
                  <a:pt x="299305" y="58801"/>
                </a:lnTo>
                <a:lnTo>
                  <a:pt x="300355" y="58166"/>
                </a:lnTo>
                <a:lnTo>
                  <a:pt x="305181" y="56769"/>
                </a:lnTo>
                <a:lnTo>
                  <a:pt x="345985" y="56769"/>
                </a:lnTo>
                <a:lnTo>
                  <a:pt x="343281" y="53594"/>
                </a:lnTo>
                <a:lnTo>
                  <a:pt x="340360" y="50292"/>
                </a:lnTo>
                <a:lnTo>
                  <a:pt x="336423" y="47625"/>
                </a:lnTo>
                <a:lnTo>
                  <a:pt x="331724" y="45593"/>
                </a:lnTo>
                <a:lnTo>
                  <a:pt x="326898" y="43561"/>
                </a:lnTo>
                <a:lnTo>
                  <a:pt x="320929" y="42545"/>
                </a:lnTo>
                <a:close/>
              </a:path>
              <a:path w="484504" h="140970">
                <a:moveTo>
                  <a:pt x="410464" y="58039"/>
                </a:moveTo>
                <a:lnTo>
                  <a:pt x="391033" y="58039"/>
                </a:lnTo>
                <a:lnTo>
                  <a:pt x="391160" y="137033"/>
                </a:lnTo>
                <a:lnTo>
                  <a:pt x="391541" y="137414"/>
                </a:lnTo>
                <a:lnTo>
                  <a:pt x="391795" y="137795"/>
                </a:lnTo>
                <a:lnTo>
                  <a:pt x="393065" y="138303"/>
                </a:lnTo>
                <a:lnTo>
                  <a:pt x="393827" y="138684"/>
                </a:lnTo>
                <a:lnTo>
                  <a:pt x="394843" y="138811"/>
                </a:lnTo>
                <a:lnTo>
                  <a:pt x="398907" y="139192"/>
                </a:lnTo>
                <a:lnTo>
                  <a:pt x="402590" y="139192"/>
                </a:lnTo>
                <a:lnTo>
                  <a:pt x="404241" y="139065"/>
                </a:lnTo>
                <a:lnTo>
                  <a:pt x="406654" y="138811"/>
                </a:lnTo>
                <a:lnTo>
                  <a:pt x="407670" y="138684"/>
                </a:lnTo>
                <a:lnTo>
                  <a:pt x="408432" y="138303"/>
                </a:lnTo>
                <a:lnTo>
                  <a:pt x="409194" y="138049"/>
                </a:lnTo>
                <a:lnTo>
                  <a:pt x="409702" y="137795"/>
                </a:lnTo>
                <a:lnTo>
                  <a:pt x="409956" y="137414"/>
                </a:lnTo>
                <a:lnTo>
                  <a:pt x="410337" y="137033"/>
                </a:lnTo>
                <a:lnTo>
                  <a:pt x="410464" y="58039"/>
                </a:lnTo>
                <a:close/>
              </a:path>
              <a:path w="484504" h="140970">
                <a:moveTo>
                  <a:pt x="434594" y="44450"/>
                </a:moveTo>
                <a:lnTo>
                  <a:pt x="375666" y="44450"/>
                </a:lnTo>
                <a:lnTo>
                  <a:pt x="375031" y="44577"/>
                </a:lnTo>
                <a:lnTo>
                  <a:pt x="374650" y="44831"/>
                </a:lnTo>
                <a:lnTo>
                  <a:pt x="374142" y="44958"/>
                </a:lnTo>
                <a:lnTo>
                  <a:pt x="372491" y="53594"/>
                </a:lnTo>
                <a:lnTo>
                  <a:pt x="372745" y="55372"/>
                </a:lnTo>
                <a:lnTo>
                  <a:pt x="374015" y="57404"/>
                </a:lnTo>
                <a:lnTo>
                  <a:pt x="375031" y="58039"/>
                </a:lnTo>
                <a:lnTo>
                  <a:pt x="435102" y="58039"/>
                </a:lnTo>
                <a:lnTo>
                  <a:pt x="435991" y="57404"/>
                </a:lnTo>
                <a:lnTo>
                  <a:pt x="436753" y="56388"/>
                </a:lnTo>
                <a:lnTo>
                  <a:pt x="437388" y="55372"/>
                </a:lnTo>
                <a:lnTo>
                  <a:pt x="437769" y="53594"/>
                </a:lnTo>
                <a:lnTo>
                  <a:pt x="437642" y="48895"/>
                </a:lnTo>
                <a:lnTo>
                  <a:pt x="437515" y="48133"/>
                </a:lnTo>
                <a:lnTo>
                  <a:pt x="437261" y="47244"/>
                </a:lnTo>
                <a:lnTo>
                  <a:pt x="437007" y="46482"/>
                </a:lnTo>
                <a:lnTo>
                  <a:pt x="436625" y="45974"/>
                </a:lnTo>
                <a:lnTo>
                  <a:pt x="436372" y="45466"/>
                </a:lnTo>
                <a:lnTo>
                  <a:pt x="435991" y="44958"/>
                </a:lnTo>
                <a:lnTo>
                  <a:pt x="435483" y="44831"/>
                </a:lnTo>
                <a:lnTo>
                  <a:pt x="435102" y="44577"/>
                </a:lnTo>
                <a:lnTo>
                  <a:pt x="434594" y="44450"/>
                </a:lnTo>
                <a:close/>
              </a:path>
              <a:path w="484504" h="140970">
                <a:moveTo>
                  <a:pt x="427609" y="0"/>
                </a:moveTo>
                <a:lnTo>
                  <a:pt x="419227" y="0"/>
                </a:lnTo>
                <a:lnTo>
                  <a:pt x="414147" y="635"/>
                </a:lnTo>
                <a:lnTo>
                  <a:pt x="391033" y="29083"/>
                </a:lnTo>
                <a:lnTo>
                  <a:pt x="391033" y="44450"/>
                </a:lnTo>
                <a:lnTo>
                  <a:pt x="410464" y="44450"/>
                </a:lnTo>
                <a:lnTo>
                  <a:pt x="410464" y="30861"/>
                </a:lnTo>
                <a:lnTo>
                  <a:pt x="410718" y="27686"/>
                </a:lnTo>
                <a:lnTo>
                  <a:pt x="423291" y="13589"/>
                </a:lnTo>
                <a:lnTo>
                  <a:pt x="443335" y="13589"/>
                </a:lnTo>
                <a:lnTo>
                  <a:pt x="443484" y="12700"/>
                </a:lnTo>
                <a:lnTo>
                  <a:pt x="430275" y="254"/>
                </a:lnTo>
                <a:lnTo>
                  <a:pt x="427609" y="0"/>
                </a:lnTo>
                <a:close/>
              </a:path>
              <a:path w="484504" h="140970">
                <a:moveTo>
                  <a:pt x="443335" y="13589"/>
                </a:moveTo>
                <a:lnTo>
                  <a:pt x="428371" y="13589"/>
                </a:lnTo>
                <a:lnTo>
                  <a:pt x="430149" y="13716"/>
                </a:lnTo>
                <a:lnTo>
                  <a:pt x="431800" y="13970"/>
                </a:lnTo>
                <a:lnTo>
                  <a:pt x="433324" y="14351"/>
                </a:lnTo>
                <a:lnTo>
                  <a:pt x="434721" y="14605"/>
                </a:lnTo>
                <a:lnTo>
                  <a:pt x="435864" y="14986"/>
                </a:lnTo>
                <a:lnTo>
                  <a:pt x="438023" y="15621"/>
                </a:lnTo>
                <a:lnTo>
                  <a:pt x="438912" y="16002"/>
                </a:lnTo>
                <a:lnTo>
                  <a:pt x="439674" y="16256"/>
                </a:lnTo>
                <a:lnTo>
                  <a:pt x="440436" y="16383"/>
                </a:lnTo>
                <a:lnTo>
                  <a:pt x="441833" y="16383"/>
                </a:lnTo>
                <a:lnTo>
                  <a:pt x="442087" y="16129"/>
                </a:lnTo>
                <a:lnTo>
                  <a:pt x="442468" y="16002"/>
                </a:lnTo>
                <a:lnTo>
                  <a:pt x="442722" y="15748"/>
                </a:lnTo>
                <a:lnTo>
                  <a:pt x="442849" y="15240"/>
                </a:lnTo>
                <a:lnTo>
                  <a:pt x="443103" y="14732"/>
                </a:lnTo>
                <a:lnTo>
                  <a:pt x="443230" y="14224"/>
                </a:lnTo>
                <a:lnTo>
                  <a:pt x="443335" y="13589"/>
                </a:lnTo>
                <a:close/>
              </a:path>
              <a:path w="484504" h="140970">
                <a:moveTo>
                  <a:pt x="476377" y="116332"/>
                </a:moveTo>
                <a:lnTo>
                  <a:pt x="466852" y="116332"/>
                </a:lnTo>
                <a:lnTo>
                  <a:pt x="463550" y="117221"/>
                </a:lnTo>
                <a:lnTo>
                  <a:pt x="461645" y="118745"/>
                </a:lnTo>
                <a:lnTo>
                  <a:pt x="459867" y="120269"/>
                </a:lnTo>
                <a:lnTo>
                  <a:pt x="459015" y="123190"/>
                </a:lnTo>
                <a:lnTo>
                  <a:pt x="458978" y="132588"/>
                </a:lnTo>
                <a:lnTo>
                  <a:pt x="459867" y="135636"/>
                </a:lnTo>
                <a:lnTo>
                  <a:pt x="463423" y="138684"/>
                </a:lnTo>
                <a:lnTo>
                  <a:pt x="466725" y="139446"/>
                </a:lnTo>
                <a:lnTo>
                  <a:pt x="476123" y="139446"/>
                </a:lnTo>
                <a:lnTo>
                  <a:pt x="484124" y="123190"/>
                </a:lnTo>
                <a:lnTo>
                  <a:pt x="483235" y="120142"/>
                </a:lnTo>
                <a:lnTo>
                  <a:pt x="481330" y="118618"/>
                </a:lnTo>
                <a:lnTo>
                  <a:pt x="479552" y="117094"/>
                </a:lnTo>
                <a:lnTo>
                  <a:pt x="476377" y="116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75245" y="8271891"/>
            <a:ext cx="424815" cy="132080"/>
          </a:xfrm>
          <a:custGeom>
            <a:avLst/>
            <a:gdLst/>
            <a:ahLst/>
            <a:cxnLst/>
            <a:rect l="l" t="t" r="r" b="b"/>
            <a:pathLst>
              <a:path w="424815" h="132079">
                <a:moveTo>
                  <a:pt x="75760" y="14985"/>
                </a:moveTo>
                <a:lnTo>
                  <a:pt x="42036" y="14985"/>
                </a:lnTo>
                <a:lnTo>
                  <a:pt x="45465" y="15620"/>
                </a:lnTo>
                <a:lnTo>
                  <a:pt x="48386" y="16636"/>
                </a:lnTo>
                <a:lnTo>
                  <a:pt x="51434" y="17779"/>
                </a:lnTo>
                <a:lnTo>
                  <a:pt x="53848" y="19303"/>
                </a:lnTo>
                <a:lnTo>
                  <a:pt x="55752" y="21208"/>
                </a:lnTo>
                <a:lnTo>
                  <a:pt x="57784" y="23113"/>
                </a:lnTo>
                <a:lnTo>
                  <a:pt x="59308" y="25399"/>
                </a:lnTo>
                <a:lnTo>
                  <a:pt x="61340" y="30479"/>
                </a:lnTo>
                <a:lnTo>
                  <a:pt x="61849" y="33146"/>
                </a:lnTo>
                <a:lnTo>
                  <a:pt x="61849" y="38861"/>
                </a:lnTo>
                <a:lnTo>
                  <a:pt x="61595" y="41909"/>
                </a:lnTo>
                <a:lnTo>
                  <a:pt x="60832" y="45084"/>
                </a:lnTo>
                <a:lnTo>
                  <a:pt x="60198" y="48386"/>
                </a:lnTo>
                <a:lnTo>
                  <a:pt x="4318" y="111759"/>
                </a:lnTo>
                <a:lnTo>
                  <a:pt x="3428" y="112521"/>
                </a:lnTo>
                <a:lnTo>
                  <a:pt x="2667" y="113410"/>
                </a:lnTo>
                <a:lnTo>
                  <a:pt x="2158" y="114172"/>
                </a:lnTo>
                <a:lnTo>
                  <a:pt x="1524" y="114934"/>
                </a:lnTo>
                <a:lnTo>
                  <a:pt x="380" y="117220"/>
                </a:lnTo>
                <a:lnTo>
                  <a:pt x="126" y="117982"/>
                </a:lnTo>
                <a:lnTo>
                  <a:pt x="0" y="125221"/>
                </a:lnTo>
                <a:lnTo>
                  <a:pt x="253" y="126110"/>
                </a:lnTo>
                <a:lnTo>
                  <a:pt x="507" y="127126"/>
                </a:lnTo>
                <a:lnTo>
                  <a:pt x="4952" y="129920"/>
                </a:lnTo>
                <a:lnTo>
                  <a:pt x="83820" y="129920"/>
                </a:lnTo>
                <a:lnTo>
                  <a:pt x="84327" y="129793"/>
                </a:lnTo>
                <a:lnTo>
                  <a:pt x="84962" y="129412"/>
                </a:lnTo>
                <a:lnTo>
                  <a:pt x="85471" y="129158"/>
                </a:lnTo>
                <a:lnTo>
                  <a:pt x="87249" y="121411"/>
                </a:lnTo>
                <a:lnTo>
                  <a:pt x="86995" y="119506"/>
                </a:lnTo>
                <a:lnTo>
                  <a:pt x="84708" y="115950"/>
                </a:lnTo>
                <a:lnTo>
                  <a:pt x="84200" y="115569"/>
                </a:lnTo>
                <a:lnTo>
                  <a:pt x="83565" y="115442"/>
                </a:lnTo>
                <a:lnTo>
                  <a:pt x="22351" y="115442"/>
                </a:lnTo>
                <a:lnTo>
                  <a:pt x="50143" y="88778"/>
                </a:lnTo>
                <a:lnTo>
                  <a:pt x="74675" y="58673"/>
                </a:lnTo>
                <a:lnTo>
                  <a:pt x="79712" y="45084"/>
                </a:lnTo>
                <a:lnTo>
                  <a:pt x="80518" y="41401"/>
                </a:lnTo>
                <a:lnTo>
                  <a:pt x="80899" y="37337"/>
                </a:lnTo>
                <a:lnTo>
                  <a:pt x="80899" y="28701"/>
                </a:lnTo>
                <a:lnTo>
                  <a:pt x="80009" y="24383"/>
                </a:lnTo>
                <a:lnTo>
                  <a:pt x="77826" y="19049"/>
                </a:lnTo>
                <a:lnTo>
                  <a:pt x="76707" y="16382"/>
                </a:lnTo>
                <a:lnTo>
                  <a:pt x="75760" y="14985"/>
                </a:lnTo>
                <a:close/>
              </a:path>
              <a:path w="424815" h="132079">
                <a:moveTo>
                  <a:pt x="47244" y="0"/>
                </a:moveTo>
                <a:lnTo>
                  <a:pt x="36322" y="0"/>
                </a:lnTo>
                <a:lnTo>
                  <a:pt x="32257" y="380"/>
                </a:lnTo>
                <a:lnTo>
                  <a:pt x="9778" y="7619"/>
                </a:lnTo>
                <a:lnTo>
                  <a:pt x="7747" y="8762"/>
                </a:lnTo>
                <a:lnTo>
                  <a:pt x="6223" y="9778"/>
                </a:lnTo>
                <a:lnTo>
                  <a:pt x="4445" y="11048"/>
                </a:lnTo>
                <a:lnTo>
                  <a:pt x="3936" y="11683"/>
                </a:lnTo>
                <a:lnTo>
                  <a:pt x="3682" y="12191"/>
                </a:lnTo>
                <a:lnTo>
                  <a:pt x="3301" y="12572"/>
                </a:lnTo>
                <a:lnTo>
                  <a:pt x="3048" y="13080"/>
                </a:lnTo>
                <a:lnTo>
                  <a:pt x="2794" y="14096"/>
                </a:lnTo>
                <a:lnTo>
                  <a:pt x="2624" y="14985"/>
                </a:lnTo>
                <a:lnTo>
                  <a:pt x="2501" y="20319"/>
                </a:lnTo>
                <a:lnTo>
                  <a:pt x="2794" y="22605"/>
                </a:lnTo>
                <a:lnTo>
                  <a:pt x="3048" y="23367"/>
                </a:lnTo>
                <a:lnTo>
                  <a:pt x="3555" y="24637"/>
                </a:lnTo>
                <a:lnTo>
                  <a:pt x="3809" y="25018"/>
                </a:lnTo>
                <a:lnTo>
                  <a:pt x="4318" y="25272"/>
                </a:lnTo>
                <a:lnTo>
                  <a:pt x="4699" y="25526"/>
                </a:lnTo>
                <a:lnTo>
                  <a:pt x="5206" y="25653"/>
                </a:lnTo>
                <a:lnTo>
                  <a:pt x="6603" y="25653"/>
                </a:lnTo>
                <a:lnTo>
                  <a:pt x="7874" y="25145"/>
                </a:lnTo>
                <a:lnTo>
                  <a:pt x="9778" y="24002"/>
                </a:lnTo>
                <a:lnTo>
                  <a:pt x="11556" y="22859"/>
                </a:lnTo>
                <a:lnTo>
                  <a:pt x="13843" y="21716"/>
                </a:lnTo>
                <a:lnTo>
                  <a:pt x="33654" y="14985"/>
                </a:lnTo>
                <a:lnTo>
                  <a:pt x="75760" y="14985"/>
                </a:lnTo>
                <a:lnTo>
                  <a:pt x="74295" y="12826"/>
                </a:lnTo>
                <a:lnTo>
                  <a:pt x="70865" y="9778"/>
                </a:lnTo>
                <a:lnTo>
                  <a:pt x="67563" y="6730"/>
                </a:lnTo>
                <a:lnTo>
                  <a:pt x="63373" y="4317"/>
                </a:lnTo>
                <a:lnTo>
                  <a:pt x="58293" y="2539"/>
                </a:lnTo>
                <a:lnTo>
                  <a:pt x="53212" y="888"/>
                </a:lnTo>
                <a:lnTo>
                  <a:pt x="47244" y="0"/>
                </a:lnTo>
                <a:close/>
              </a:path>
              <a:path w="424815" h="132079">
                <a:moveTo>
                  <a:pt x="165100" y="0"/>
                </a:moveTo>
                <a:lnTo>
                  <a:pt x="146938" y="0"/>
                </a:lnTo>
                <a:lnTo>
                  <a:pt x="139192" y="1523"/>
                </a:lnTo>
                <a:lnTo>
                  <a:pt x="126619" y="8000"/>
                </a:lnTo>
                <a:lnTo>
                  <a:pt x="121411" y="12445"/>
                </a:lnTo>
                <a:lnTo>
                  <a:pt x="117601" y="18287"/>
                </a:lnTo>
                <a:lnTo>
                  <a:pt x="113664" y="24129"/>
                </a:lnTo>
                <a:lnTo>
                  <a:pt x="106652" y="71500"/>
                </a:lnTo>
                <a:lnTo>
                  <a:pt x="106736" y="74548"/>
                </a:lnTo>
                <a:lnTo>
                  <a:pt x="120396" y="120395"/>
                </a:lnTo>
                <a:lnTo>
                  <a:pt x="144652" y="131825"/>
                </a:lnTo>
                <a:lnTo>
                  <a:pt x="162686" y="131825"/>
                </a:lnTo>
                <a:lnTo>
                  <a:pt x="170433" y="130174"/>
                </a:lnTo>
                <a:lnTo>
                  <a:pt x="183133" y="123824"/>
                </a:lnTo>
                <a:lnTo>
                  <a:pt x="188213" y="119252"/>
                </a:lnTo>
                <a:lnTo>
                  <a:pt x="189155" y="117855"/>
                </a:lnTo>
                <a:lnTo>
                  <a:pt x="149351" y="117855"/>
                </a:lnTo>
                <a:lnTo>
                  <a:pt x="144906" y="116839"/>
                </a:lnTo>
                <a:lnTo>
                  <a:pt x="141224" y="114934"/>
                </a:lnTo>
                <a:lnTo>
                  <a:pt x="137668" y="113029"/>
                </a:lnTo>
                <a:lnTo>
                  <a:pt x="134620" y="109981"/>
                </a:lnTo>
                <a:lnTo>
                  <a:pt x="132333" y="105790"/>
                </a:lnTo>
                <a:lnTo>
                  <a:pt x="129921" y="101599"/>
                </a:lnTo>
                <a:lnTo>
                  <a:pt x="125605" y="57862"/>
                </a:lnTo>
                <a:lnTo>
                  <a:pt x="125929" y="52149"/>
                </a:lnTo>
                <a:lnTo>
                  <a:pt x="144018" y="15239"/>
                </a:lnTo>
                <a:lnTo>
                  <a:pt x="148971" y="13969"/>
                </a:lnTo>
                <a:lnTo>
                  <a:pt x="191070" y="13969"/>
                </a:lnTo>
                <a:lnTo>
                  <a:pt x="189356" y="11429"/>
                </a:lnTo>
                <a:lnTo>
                  <a:pt x="184530" y="7111"/>
                </a:lnTo>
                <a:lnTo>
                  <a:pt x="178434" y="4317"/>
                </a:lnTo>
                <a:lnTo>
                  <a:pt x="172465" y="1396"/>
                </a:lnTo>
                <a:lnTo>
                  <a:pt x="165100" y="0"/>
                </a:lnTo>
                <a:close/>
              </a:path>
              <a:path w="424815" h="132079">
                <a:moveTo>
                  <a:pt x="191070" y="13969"/>
                </a:moveTo>
                <a:lnTo>
                  <a:pt x="158623" y="13969"/>
                </a:lnTo>
                <a:lnTo>
                  <a:pt x="161671" y="14350"/>
                </a:lnTo>
                <a:lnTo>
                  <a:pt x="164464" y="15112"/>
                </a:lnTo>
                <a:lnTo>
                  <a:pt x="167258" y="16001"/>
                </a:lnTo>
                <a:lnTo>
                  <a:pt x="169672" y="17271"/>
                </a:lnTo>
                <a:lnTo>
                  <a:pt x="171830" y="19176"/>
                </a:lnTo>
                <a:lnTo>
                  <a:pt x="173989" y="20954"/>
                </a:lnTo>
                <a:lnTo>
                  <a:pt x="184023" y="76072"/>
                </a:lnTo>
                <a:lnTo>
                  <a:pt x="183607" y="81105"/>
                </a:lnTo>
                <a:lnTo>
                  <a:pt x="183387" y="84835"/>
                </a:lnTo>
                <a:lnTo>
                  <a:pt x="162051" y="117220"/>
                </a:lnTo>
                <a:lnTo>
                  <a:pt x="158496" y="117855"/>
                </a:lnTo>
                <a:lnTo>
                  <a:pt x="189155" y="117855"/>
                </a:lnTo>
                <a:lnTo>
                  <a:pt x="202469" y="79708"/>
                </a:lnTo>
                <a:lnTo>
                  <a:pt x="203047" y="66801"/>
                </a:lnTo>
                <a:lnTo>
                  <a:pt x="202930" y="57862"/>
                </a:lnTo>
                <a:lnTo>
                  <a:pt x="193039" y="16890"/>
                </a:lnTo>
                <a:lnTo>
                  <a:pt x="191070" y="13969"/>
                </a:lnTo>
                <a:close/>
              </a:path>
              <a:path w="424815" h="132079">
                <a:moveTo>
                  <a:pt x="299788" y="14985"/>
                </a:moveTo>
                <a:lnTo>
                  <a:pt x="266064" y="14985"/>
                </a:lnTo>
                <a:lnTo>
                  <a:pt x="269494" y="15620"/>
                </a:lnTo>
                <a:lnTo>
                  <a:pt x="272414" y="16636"/>
                </a:lnTo>
                <a:lnTo>
                  <a:pt x="275462" y="17779"/>
                </a:lnTo>
                <a:lnTo>
                  <a:pt x="277875" y="19303"/>
                </a:lnTo>
                <a:lnTo>
                  <a:pt x="279780" y="21208"/>
                </a:lnTo>
                <a:lnTo>
                  <a:pt x="281812" y="23113"/>
                </a:lnTo>
                <a:lnTo>
                  <a:pt x="283336" y="25399"/>
                </a:lnTo>
                <a:lnTo>
                  <a:pt x="285369" y="30479"/>
                </a:lnTo>
                <a:lnTo>
                  <a:pt x="285876" y="33146"/>
                </a:lnTo>
                <a:lnTo>
                  <a:pt x="285876" y="38861"/>
                </a:lnTo>
                <a:lnTo>
                  <a:pt x="285623" y="41909"/>
                </a:lnTo>
                <a:lnTo>
                  <a:pt x="284860" y="45084"/>
                </a:lnTo>
                <a:lnTo>
                  <a:pt x="284225" y="48386"/>
                </a:lnTo>
                <a:lnTo>
                  <a:pt x="228346" y="111759"/>
                </a:lnTo>
                <a:lnTo>
                  <a:pt x="227456" y="112521"/>
                </a:lnTo>
                <a:lnTo>
                  <a:pt x="226695" y="113410"/>
                </a:lnTo>
                <a:lnTo>
                  <a:pt x="226186" y="114172"/>
                </a:lnTo>
                <a:lnTo>
                  <a:pt x="225551" y="114934"/>
                </a:lnTo>
                <a:lnTo>
                  <a:pt x="224408" y="117220"/>
                </a:lnTo>
                <a:lnTo>
                  <a:pt x="224154" y="117982"/>
                </a:lnTo>
                <a:lnTo>
                  <a:pt x="224027" y="125221"/>
                </a:lnTo>
                <a:lnTo>
                  <a:pt x="224281" y="126110"/>
                </a:lnTo>
                <a:lnTo>
                  <a:pt x="224535" y="127126"/>
                </a:lnTo>
                <a:lnTo>
                  <a:pt x="228980" y="129920"/>
                </a:lnTo>
                <a:lnTo>
                  <a:pt x="307848" y="129920"/>
                </a:lnTo>
                <a:lnTo>
                  <a:pt x="308355" y="129793"/>
                </a:lnTo>
                <a:lnTo>
                  <a:pt x="308990" y="129412"/>
                </a:lnTo>
                <a:lnTo>
                  <a:pt x="309499" y="129158"/>
                </a:lnTo>
                <a:lnTo>
                  <a:pt x="311276" y="121411"/>
                </a:lnTo>
                <a:lnTo>
                  <a:pt x="311023" y="119506"/>
                </a:lnTo>
                <a:lnTo>
                  <a:pt x="308736" y="115950"/>
                </a:lnTo>
                <a:lnTo>
                  <a:pt x="308228" y="115569"/>
                </a:lnTo>
                <a:lnTo>
                  <a:pt x="307594" y="115442"/>
                </a:lnTo>
                <a:lnTo>
                  <a:pt x="246379" y="115442"/>
                </a:lnTo>
                <a:lnTo>
                  <a:pt x="274171" y="88778"/>
                </a:lnTo>
                <a:lnTo>
                  <a:pt x="298703" y="58673"/>
                </a:lnTo>
                <a:lnTo>
                  <a:pt x="303740" y="45084"/>
                </a:lnTo>
                <a:lnTo>
                  <a:pt x="304546" y="41401"/>
                </a:lnTo>
                <a:lnTo>
                  <a:pt x="304926" y="37337"/>
                </a:lnTo>
                <a:lnTo>
                  <a:pt x="304926" y="28701"/>
                </a:lnTo>
                <a:lnTo>
                  <a:pt x="304037" y="24383"/>
                </a:lnTo>
                <a:lnTo>
                  <a:pt x="301854" y="19049"/>
                </a:lnTo>
                <a:lnTo>
                  <a:pt x="300735" y="16382"/>
                </a:lnTo>
                <a:lnTo>
                  <a:pt x="299788" y="14985"/>
                </a:lnTo>
                <a:close/>
              </a:path>
              <a:path w="424815" h="132079">
                <a:moveTo>
                  <a:pt x="271272" y="0"/>
                </a:moveTo>
                <a:lnTo>
                  <a:pt x="260350" y="0"/>
                </a:lnTo>
                <a:lnTo>
                  <a:pt x="256285" y="380"/>
                </a:lnTo>
                <a:lnTo>
                  <a:pt x="233806" y="7619"/>
                </a:lnTo>
                <a:lnTo>
                  <a:pt x="231775" y="8762"/>
                </a:lnTo>
                <a:lnTo>
                  <a:pt x="230250" y="9778"/>
                </a:lnTo>
                <a:lnTo>
                  <a:pt x="228473" y="11048"/>
                </a:lnTo>
                <a:lnTo>
                  <a:pt x="227964" y="11683"/>
                </a:lnTo>
                <a:lnTo>
                  <a:pt x="227710" y="12191"/>
                </a:lnTo>
                <a:lnTo>
                  <a:pt x="227329" y="12572"/>
                </a:lnTo>
                <a:lnTo>
                  <a:pt x="227075" y="13080"/>
                </a:lnTo>
                <a:lnTo>
                  <a:pt x="226822" y="14096"/>
                </a:lnTo>
                <a:lnTo>
                  <a:pt x="226568" y="15493"/>
                </a:lnTo>
                <a:lnTo>
                  <a:pt x="226529" y="20319"/>
                </a:lnTo>
                <a:lnTo>
                  <a:pt x="226822" y="22605"/>
                </a:lnTo>
                <a:lnTo>
                  <a:pt x="227075" y="23367"/>
                </a:lnTo>
                <a:lnTo>
                  <a:pt x="227583" y="24637"/>
                </a:lnTo>
                <a:lnTo>
                  <a:pt x="227837" y="25018"/>
                </a:lnTo>
                <a:lnTo>
                  <a:pt x="228346" y="25272"/>
                </a:lnTo>
                <a:lnTo>
                  <a:pt x="228726" y="25526"/>
                </a:lnTo>
                <a:lnTo>
                  <a:pt x="229234" y="25653"/>
                </a:lnTo>
                <a:lnTo>
                  <a:pt x="230631" y="25653"/>
                </a:lnTo>
                <a:lnTo>
                  <a:pt x="231901" y="25145"/>
                </a:lnTo>
                <a:lnTo>
                  <a:pt x="233806" y="24002"/>
                </a:lnTo>
                <a:lnTo>
                  <a:pt x="235584" y="22859"/>
                </a:lnTo>
                <a:lnTo>
                  <a:pt x="237871" y="21716"/>
                </a:lnTo>
                <a:lnTo>
                  <a:pt x="257682" y="14985"/>
                </a:lnTo>
                <a:lnTo>
                  <a:pt x="299788" y="14985"/>
                </a:lnTo>
                <a:lnTo>
                  <a:pt x="298323" y="12826"/>
                </a:lnTo>
                <a:lnTo>
                  <a:pt x="294894" y="9778"/>
                </a:lnTo>
                <a:lnTo>
                  <a:pt x="291592" y="6730"/>
                </a:lnTo>
                <a:lnTo>
                  <a:pt x="287400" y="4317"/>
                </a:lnTo>
                <a:lnTo>
                  <a:pt x="282321" y="2539"/>
                </a:lnTo>
                <a:lnTo>
                  <a:pt x="277240" y="888"/>
                </a:lnTo>
                <a:lnTo>
                  <a:pt x="271272" y="0"/>
                </a:lnTo>
                <a:close/>
              </a:path>
              <a:path w="424815" h="132079">
                <a:moveTo>
                  <a:pt x="421004" y="116204"/>
                </a:moveTo>
                <a:lnTo>
                  <a:pt x="346963" y="116204"/>
                </a:lnTo>
                <a:lnTo>
                  <a:pt x="345948" y="116712"/>
                </a:lnTo>
                <a:lnTo>
                  <a:pt x="344043" y="120141"/>
                </a:lnTo>
                <a:lnTo>
                  <a:pt x="343788" y="121030"/>
                </a:lnTo>
                <a:lnTo>
                  <a:pt x="343788" y="125475"/>
                </a:lnTo>
                <a:lnTo>
                  <a:pt x="344043" y="126364"/>
                </a:lnTo>
                <a:lnTo>
                  <a:pt x="344170" y="127253"/>
                </a:lnTo>
                <a:lnTo>
                  <a:pt x="344550" y="127888"/>
                </a:lnTo>
                <a:lnTo>
                  <a:pt x="345312" y="128904"/>
                </a:lnTo>
                <a:lnTo>
                  <a:pt x="345694" y="129285"/>
                </a:lnTo>
                <a:lnTo>
                  <a:pt x="346201" y="129539"/>
                </a:lnTo>
                <a:lnTo>
                  <a:pt x="346582" y="129793"/>
                </a:lnTo>
                <a:lnTo>
                  <a:pt x="347090" y="129920"/>
                </a:lnTo>
                <a:lnTo>
                  <a:pt x="421004" y="129920"/>
                </a:lnTo>
                <a:lnTo>
                  <a:pt x="421512" y="129793"/>
                </a:lnTo>
                <a:lnTo>
                  <a:pt x="421894" y="129539"/>
                </a:lnTo>
                <a:lnTo>
                  <a:pt x="422401" y="129285"/>
                </a:lnTo>
                <a:lnTo>
                  <a:pt x="422782" y="128904"/>
                </a:lnTo>
                <a:lnTo>
                  <a:pt x="423545" y="127888"/>
                </a:lnTo>
                <a:lnTo>
                  <a:pt x="423799" y="127253"/>
                </a:lnTo>
                <a:lnTo>
                  <a:pt x="424306" y="125475"/>
                </a:lnTo>
                <a:lnTo>
                  <a:pt x="424306" y="121030"/>
                </a:lnTo>
                <a:lnTo>
                  <a:pt x="424052" y="120141"/>
                </a:lnTo>
                <a:lnTo>
                  <a:pt x="423925" y="119252"/>
                </a:lnTo>
                <a:lnTo>
                  <a:pt x="423672" y="118617"/>
                </a:lnTo>
                <a:lnTo>
                  <a:pt x="423290" y="117982"/>
                </a:lnTo>
                <a:lnTo>
                  <a:pt x="423036" y="117474"/>
                </a:lnTo>
                <a:lnTo>
                  <a:pt x="422655" y="116966"/>
                </a:lnTo>
                <a:lnTo>
                  <a:pt x="421639" y="116458"/>
                </a:lnTo>
                <a:lnTo>
                  <a:pt x="421004" y="116204"/>
                </a:lnTo>
                <a:close/>
              </a:path>
              <a:path w="424815" h="132079">
                <a:moveTo>
                  <a:pt x="395224" y="18922"/>
                </a:moveTo>
                <a:lnTo>
                  <a:pt x="376681" y="18922"/>
                </a:lnTo>
                <a:lnTo>
                  <a:pt x="376681" y="116204"/>
                </a:lnTo>
                <a:lnTo>
                  <a:pt x="395224" y="116204"/>
                </a:lnTo>
                <a:lnTo>
                  <a:pt x="395224" y="18922"/>
                </a:lnTo>
                <a:close/>
              </a:path>
              <a:path w="424815" h="132079">
                <a:moveTo>
                  <a:pt x="389762" y="1015"/>
                </a:moveTo>
                <a:lnTo>
                  <a:pt x="382524" y="1015"/>
                </a:lnTo>
                <a:lnTo>
                  <a:pt x="381761" y="1142"/>
                </a:lnTo>
                <a:lnTo>
                  <a:pt x="379856" y="1523"/>
                </a:lnTo>
                <a:lnTo>
                  <a:pt x="378713" y="1904"/>
                </a:lnTo>
                <a:lnTo>
                  <a:pt x="378459" y="2158"/>
                </a:lnTo>
                <a:lnTo>
                  <a:pt x="345567" y="21462"/>
                </a:lnTo>
                <a:lnTo>
                  <a:pt x="343280" y="31241"/>
                </a:lnTo>
                <a:lnTo>
                  <a:pt x="343534" y="33273"/>
                </a:lnTo>
                <a:lnTo>
                  <a:pt x="343915" y="33908"/>
                </a:lnTo>
                <a:lnTo>
                  <a:pt x="344424" y="34416"/>
                </a:lnTo>
                <a:lnTo>
                  <a:pt x="344931" y="34797"/>
                </a:lnTo>
                <a:lnTo>
                  <a:pt x="345567" y="34924"/>
                </a:lnTo>
                <a:lnTo>
                  <a:pt x="347218" y="34670"/>
                </a:lnTo>
                <a:lnTo>
                  <a:pt x="348360" y="34289"/>
                </a:lnTo>
                <a:lnTo>
                  <a:pt x="349757" y="33654"/>
                </a:lnTo>
                <a:lnTo>
                  <a:pt x="376681" y="18922"/>
                </a:lnTo>
                <a:lnTo>
                  <a:pt x="395224" y="18922"/>
                </a:lnTo>
                <a:lnTo>
                  <a:pt x="395224" y="3301"/>
                </a:lnTo>
                <a:lnTo>
                  <a:pt x="394970" y="2539"/>
                </a:lnTo>
                <a:lnTo>
                  <a:pt x="394715" y="2285"/>
                </a:lnTo>
                <a:lnTo>
                  <a:pt x="394207" y="1904"/>
                </a:lnTo>
                <a:lnTo>
                  <a:pt x="393573" y="1650"/>
                </a:lnTo>
                <a:lnTo>
                  <a:pt x="392937" y="1523"/>
                </a:lnTo>
                <a:lnTo>
                  <a:pt x="392049" y="1269"/>
                </a:lnTo>
                <a:lnTo>
                  <a:pt x="389762" y="1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09688" y="8271891"/>
            <a:ext cx="807741" cy="13182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994617" y="8271891"/>
            <a:ext cx="652680" cy="13182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723244" y="7838567"/>
            <a:ext cx="351155" cy="149225"/>
          </a:xfrm>
          <a:custGeom>
            <a:avLst/>
            <a:gdLst/>
            <a:ahLst/>
            <a:cxnLst/>
            <a:rect l="l" t="t" r="r" b="b"/>
            <a:pathLst>
              <a:path w="351154" h="149225">
                <a:moveTo>
                  <a:pt x="67309" y="25907"/>
                </a:moveTo>
                <a:lnTo>
                  <a:pt x="46989" y="25907"/>
                </a:lnTo>
                <a:lnTo>
                  <a:pt x="47116" y="145541"/>
                </a:lnTo>
                <a:lnTo>
                  <a:pt x="47498" y="145922"/>
                </a:lnTo>
                <a:lnTo>
                  <a:pt x="47751" y="146303"/>
                </a:lnTo>
                <a:lnTo>
                  <a:pt x="48259" y="146684"/>
                </a:lnTo>
                <a:lnTo>
                  <a:pt x="49149" y="146938"/>
                </a:lnTo>
                <a:lnTo>
                  <a:pt x="49910" y="147192"/>
                </a:lnTo>
                <a:lnTo>
                  <a:pt x="50926" y="147446"/>
                </a:lnTo>
                <a:lnTo>
                  <a:pt x="53594" y="147700"/>
                </a:lnTo>
                <a:lnTo>
                  <a:pt x="55245" y="147827"/>
                </a:lnTo>
                <a:lnTo>
                  <a:pt x="59181" y="147827"/>
                </a:lnTo>
                <a:lnTo>
                  <a:pt x="63373" y="147446"/>
                </a:lnTo>
                <a:lnTo>
                  <a:pt x="64388" y="147192"/>
                </a:lnTo>
                <a:lnTo>
                  <a:pt x="65150" y="146938"/>
                </a:lnTo>
                <a:lnTo>
                  <a:pt x="66039" y="146684"/>
                </a:lnTo>
                <a:lnTo>
                  <a:pt x="66548" y="146303"/>
                </a:lnTo>
                <a:lnTo>
                  <a:pt x="66801" y="145922"/>
                </a:lnTo>
                <a:lnTo>
                  <a:pt x="67182" y="145541"/>
                </a:lnTo>
                <a:lnTo>
                  <a:pt x="67309" y="25907"/>
                </a:lnTo>
                <a:close/>
              </a:path>
              <a:path w="351154" h="149225">
                <a:moveTo>
                  <a:pt x="110998" y="10413"/>
                </a:moveTo>
                <a:lnTo>
                  <a:pt x="3301" y="10413"/>
                </a:lnTo>
                <a:lnTo>
                  <a:pt x="2666" y="10540"/>
                </a:lnTo>
                <a:lnTo>
                  <a:pt x="2158" y="10921"/>
                </a:lnTo>
                <a:lnTo>
                  <a:pt x="1650" y="11175"/>
                </a:lnTo>
                <a:lnTo>
                  <a:pt x="0" y="20827"/>
                </a:lnTo>
                <a:lnTo>
                  <a:pt x="126" y="21716"/>
                </a:lnTo>
                <a:lnTo>
                  <a:pt x="2158" y="25399"/>
                </a:lnTo>
                <a:lnTo>
                  <a:pt x="2666" y="25780"/>
                </a:lnTo>
                <a:lnTo>
                  <a:pt x="3301" y="25907"/>
                </a:lnTo>
                <a:lnTo>
                  <a:pt x="110998" y="25907"/>
                </a:lnTo>
                <a:lnTo>
                  <a:pt x="111632" y="25780"/>
                </a:lnTo>
                <a:lnTo>
                  <a:pt x="112140" y="25399"/>
                </a:lnTo>
                <a:lnTo>
                  <a:pt x="112649" y="25145"/>
                </a:lnTo>
                <a:lnTo>
                  <a:pt x="114426" y="16890"/>
                </a:lnTo>
                <a:lnTo>
                  <a:pt x="114046" y="13715"/>
                </a:lnTo>
                <a:lnTo>
                  <a:pt x="113791" y="12826"/>
                </a:lnTo>
                <a:lnTo>
                  <a:pt x="113029" y="11556"/>
                </a:lnTo>
                <a:lnTo>
                  <a:pt x="112649" y="11175"/>
                </a:lnTo>
                <a:lnTo>
                  <a:pt x="112140" y="10921"/>
                </a:lnTo>
                <a:lnTo>
                  <a:pt x="111632" y="10540"/>
                </a:lnTo>
                <a:lnTo>
                  <a:pt x="110998" y="10413"/>
                </a:lnTo>
                <a:close/>
              </a:path>
              <a:path w="351154" h="149225">
                <a:moveTo>
                  <a:pt x="145287" y="0"/>
                </a:moveTo>
                <a:lnTo>
                  <a:pt x="141350" y="0"/>
                </a:lnTo>
                <a:lnTo>
                  <a:pt x="139826" y="126"/>
                </a:lnTo>
                <a:lnTo>
                  <a:pt x="137286" y="380"/>
                </a:lnTo>
                <a:lnTo>
                  <a:pt x="136271" y="507"/>
                </a:lnTo>
                <a:lnTo>
                  <a:pt x="135508" y="888"/>
                </a:lnTo>
                <a:lnTo>
                  <a:pt x="134747" y="1142"/>
                </a:lnTo>
                <a:lnTo>
                  <a:pt x="134238" y="1523"/>
                </a:lnTo>
                <a:lnTo>
                  <a:pt x="133730" y="2285"/>
                </a:lnTo>
                <a:lnTo>
                  <a:pt x="133730" y="145541"/>
                </a:lnTo>
                <a:lnTo>
                  <a:pt x="134238" y="146303"/>
                </a:lnTo>
                <a:lnTo>
                  <a:pt x="134747" y="146684"/>
                </a:lnTo>
                <a:lnTo>
                  <a:pt x="135508" y="146938"/>
                </a:lnTo>
                <a:lnTo>
                  <a:pt x="136271" y="147319"/>
                </a:lnTo>
                <a:lnTo>
                  <a:pt x="137286" y="147446"/>
                </a:lnTo>
                <a:lnTo>
                  <a:pt x="141350" y="147827"/>
                </a:lnTo>
                <a:lnTo>
                  <a:pt x="145287" y="147827"/>
                </a:lnTo>
                <a:lnTo>
                  <a:pt x="146811" y="147700"/>
                </a:lnTo>
                <a:lnTo>
                  <a:pt x="149351" y="147446"/>
                </a:lnTo>
                <a:lnTo>
                  <a:pt x="150368" y="147319"/>
                </a:lnTo>
                <a:lnTo>
                  <a:pt x="151002" y="146938"/>
                </a:lnTo>
                <a:lnTo>
                  <a:pt x="151764" y="146684"/>
                </a:lnTo>
                <a:lnTo>
                  <a:pt x="152273" y="146303"/>
                </a:lnTo>
                <a:lnTo>
                  <a:pt x="152653" y="145922"/>
                </a:lnTo>
                <a:lnTo>
                  <a:pt x="152907" y="145541"/>
                </a:lnTo>
                <a:lnTo>
                  <a:pt x="153034" y="78104"/>
                </a:lnTo>
                <a:lnTo>
                  <a:pt x="158496" y="72135"/>
                </a:lnTo>
                <a:lnTo>
                  <a:pt x="163575" y="67563"/>
                </a:lnTo>
                <a:lnTo>
                  <a:pt x="173354" y="61340"/>
                </a:lnTo>
                <a:lnTo>
                  <a:pt x="176656" y="60324"/>
                </a:lnTo>
                <a:lnTo>
                  <a:pt x="153034" y="60324"/>
                </a:lnTo>
                <a:lnTo>
                  <a:pt x="152907" y="2285"/>
                </a:lnTo>
                <a:lnTo>
                  <a:pt x="151002" y="888"/>
                </a:lnTo>
                <a:lnTo>
                  <a:pt x="150368" y="507"/>
                </a:lnTo>
                <a:lnTo>
                  <a:pt x="149351" y="380"/>
                </a:lnTo>
                <a:lnTo>
                  <a:pt x="145287" y="0"/>
                </a:lnTo>
                <a:close/>
              </a:path>
              <a:path w="351154" h="149225">
                <a:moveTo>
                  <a:pt x="219628" y="59816"/>
                </a:moveTo>
                <a:lnTo>
                  <a:pt x="186944" y="59816"/>
                </a:lnTo>
                <a:lnTo>
                  <a:pt x="190246" y="60451"/>
                </a:lnTo>
                <a:lnTo>
                  <a:pt x="193166" y="61721"/>
                </a:lnTo>
                <a:lnTo>
                  <a:pt x="195960" y="62991"/>
                </a:lnTo>
                <a:lnTo>
                  <a:pt x="198374" y="64769"/>
                </a:lnTo>
                <a:lnTo>
                  <a:pt x="200151" y="67182"/>
                </a:lnTo>
                <a:lnTo>
                  <a:pt x="202056" y="69595"/>
                </a:lnTo>
                <a:lnTo>
                  <a:pt x="205866" y="145541"/>
                </a:lnTo>
                <a:lnTo>
                  <a:pt x="206248" y="145922"/>
                </a:lnTo>
                <a:lnTo>
                  <a:pt x="206501" y="146303"/>
                </a:lnTo>
                <a:lnTo>
                  <a:pt x="207009" y="146684"/>
                </a:lnTo>
                <a:lnTo>
                  <a:pt x="207772" y="146938"/>
                </a:lnTo>
                <a:lnTo>
                  <a:pt x="208406" y="147319"/>
                </a:lnTo>
                <a:lnTo>
                  <a:pt x="209423" y="147446"/>
                </a:lnTo>
                <a:lnTo>
                  <a:pt x="211962" y="147700"/>
                </a:lnTo>
                <a:lnTo>
                  <a:pt x="213613" y="147827"/>
                </a:lnTo>
                <a:lnTo>
                  <a:pt x="217424" y="147827"/>
                </a:lnTo>
                <a:lnTo>
                  <a:pt x="219075" y="147700"/>
                </a:lnTo>
                <a:lnTo>
                  <a:pt x="221614" y="147446"/>
                </a:lnTo>
                <a:lnTo>
                  <a:pt x="222503" y="147319"/>
                </a:lnTo>
                <a:lnTo>
                  <a:pt x="223265" y="146938"/>
                </a:lnTo>
                <a:lnTo>
                  <a:pt x="224027" y="146684"/>
                </a:lnTo>
                <a:lnTo>
                  <a:pt x="224535" y="146303"/>
                </a:lnTo>
                <a:lnTo>
                  <a:pt x="224789" y="145922"/>
                </a:lnTo>
                <a:lnTo>
                  <a:pt x="225171" y="145541"/>
                </a:lnTo>
                <a:lnTo>
                  <a:pt x="225114" y="78104"/>
                </a:lnTo>
                <a:lnTo>
                  <a:pt x="224662" y="74040"/>
                </a:lnTo>
                <a:lnTo>
                  <a:pt x="223265" y="69214"/>
                </a:lnTo>
                <a:lnTo>
                  <a:pt x="221996" y="64388"/>
                </a:lnTo>
                <a:lnTo>
                  <a:pt x="219836" y="60070"/>
                </a:lnTo>
                <a:lnTo>
                  <a:pt x="219628" y="59816"/>
                </a:lnTo>
                <a:close/>
              </a:path>
              <a:path w="351154" h="149225">
                <a:moveTo>
                  <a:pt x="194309" y="44703"/>
                </a:moveTo>
                <a:lnTo>
                  <a:pt x="181355" y="44703"/>
                </a:lnTo>
                <a:lnTo>
                  <a:pt x="175640" y="45973"/>
                </a:lnTo>
                <a:lnTo>
                  <a:pt x="170052" y="48513"/>
                </a:lnTo>
                <a:lnTo>
                  <a:pt x="164337" y="51180"/>
                </a:lnTo>
                <a:lnTo>
                  <a:pt x="158623" y="54990"/>
                </a:lnTo>
                <a:lnTo>
                  <a:pt x="153034" y="60324"/>
                </a:lnTo>
                <a:lnTo>
                  <a:pt x="176656" y="60324"/>
                </a:lnTo>
                <a:lnTo>
                  <a:pt x="178307" y="59816"/>
                </a:lnTo>
                <a:lnTo>
                  <a:pt x="219628" y="59816"/>
                </a:lnTo>
                <a:lnTo>
                  <a:pt x="216915" y="56514"/>
                </a:lnTo>
                <a:lnTo>
                  <a:pt x="213868" y="52958"/>
                </a:lnTo>
                <a:lnTo>
                  <a:pt x="209930" y="50037"/>
                </a:lnTo>
                <a:lnTo>
                  <a:pt x="200278" y="45719"/>
                </a:lnTo>
                <a:lnTo>
                  <a:pt x="194309" y="44703"/>
                </a:lnTo>
                <a:close/>
              </a:path>
              <a:path w="351154" h="149225">
                <a:moveTo>
                  <a:pt x="312420" y="44703"/>
                </a:moveTo>
                <a:lnTo>
                  <a:pt x="296290" y="44703"/>
                </a:lnTo>
                <a:lnTo>
                  <a:pt x="289178" y="45846"/>
                </a:lnTo>
                <a:lnTo>
                  <a:pt x="282828" y="48386"/>
                </a:lnTo>
                <a:lnTo>
                  <a:pt x="276605" y="50799"/>
                </a:lnTo>
                <a:lnTo>
                  <a:pt x="271145" y="54228"/>
                </a:lnTo>
                <a:lnTo>
                  <a:pt x="262254" y="63372"/>
                </a:lnTo>
                <a:lnTo>
                  <a:pt x="258825" y="68833"/>
                </a:lnTo>
                <a:lnTo>
                  <a:pt x="256539" y="75437"/>
                </a:lnTo>
                <a:lnTo>
                  <a:pt x="254126" y="81914"/>
                </a:lnTo>
                <a:lnTo>
                  <a:pt x="252983" y="89280"/>
                </a:lnTo>
                <a:lnTo>
                  <a:pt x="252983" y="106044"/>
                </a:lnTo>
                <a:lnTo>
                  <a:pt x="254126" y="113537"/>
                </a:lnTo>
                <a:lnTo>
                  <a:pt x="258699" y="126491"/>
                </a:lnTo>
                <a:lnTo>
                  <a:pt x="262000" y="131952"/>
                </a:lnTo>
                <a:lnTo>
                  <a:pt x="266573" y="136143"/>
                </a:lnTo>
                <a:lnTo>
                  <a:pt x="271018" y="140461"/>
                </a:lnTo>
                <a:lnTo>
                  <a:pt x="276605" y="143763"/>
                </a:lnTo>
                <a:lnTo>
                  <a:pt x="289813" y="148081"/>
                </a:lnTo>
                <a:lnTo>
                  <a:pt x="297433" y="149224"/>
                </a:lnTo>
                <a:lnTo>
                  <a:pt x="311276" y="149224"/>
                </a:lnTo>
                <a:lnTo>
                  <a:pt x="346201" y="138302"/>
                </a:lnTo>
                <a:lnTo>
                  <a:pt x="346201" y="137667"/>
                </a:lnTo>
                <a:lnTo>
                  <a:pt x="346455" y="136270"/>
                </a:lnTo>
                <a:lnTo>
                  <a:pt x="346455" y="135000"/>
                </a:lnTo>
                <a:lnTo>
                  <a:pt x="301625" y="135000"/>
                </a:lnTo>
                <a:lnTo>
                  <a:pt x="296163" y="134238"/>
                </a:lnTo>
                <a:lnTo>
                  <a:pt x="273176" y="100456"/>
                </a:lnTo>
                <a:lnTo>
                  <a:pt x="345312" y="100456"/>
                </a:lnTo>
                <a:lnTo>
                  <a:pt x="347090" y="99948"/>
                </a:lnTo>
                <a:lnTo>
                  <a:pt x="348614" y="98805"/>
                </a:lnTo>
                <a:lnTo>
                  <a:pt x="350138" y="97535"/>
                </a:lnTo>
                <a:lnTo>
                  <a:pt x="350900" y="95630"/>
                </a:lnTo>
                <a:lnTo>
                  <a:pt x="350900" y="87756"/>
                </a:lnTo>
                <a:lnTo>
                  <a:pt x="273176" y="87756"/>
                </a:lnTo>
                <a:lnTo>
                  <a:pt x="273303" y="83819"/>
                </a:lnTo>
                <a:lnTo>
                  <a:pt x="274065" y="80136"/>
                </a:lnTo>
                <a:lnTo>
                  <a:pt x="275462" y="76580"/>
                </a:lnTo>
                <a:lnTo>
                  <a:pt x="276732" y="73024"/>
                </a:lnTo>
                <a:lnTo>
                  <a:pt x="278637" y="69849"/>
                </a:lnTo>
                <a:lnTo>
                  <a:pt x="281177" y="67182"/>
                </a:lnTo>
                <a:lnTo>
                  <a:pt x="283590" y="64515"/>
                </a:lnTo>
                <a:lnTo>
                  <a:pt x="286638" y="62356"/>
                </a:lnTo>
                <a:lnTo>
                  <a:pt x="290322" y="60705"/>
                </a:lnTo>
                <a:lnTo>
                  <a:pt x="294004" y="59181"/>
                </a:lnTo>
                <a:lnTo>
                  <a:pt x="298196" y="58292"/>
                </a:lnTo>
                <a:lnTo>
                  <a:pt x="340324" y="58292"/>
                </a:lnTo>
                <a:lnTo>
                  <a:pt x="336169" y="53847"/>
                </a:lnTo>
                <a:lnTo>
                  <a:pt x="331343" y="50672"/>
                </a:lnTo>
                <a:lnTo>
                  <a:pt x="319531" y="45846"/>
                </a:lnTo>
                <a:lnTo>
                  <a:pt x="312420" y="44703"/>
                </a:lnTo>
                <a:close/>
              </a:path>
              <a:path w="351154" h="149225">
                <a:moveTo>
                  <a:pt x="343788" y="127888"/>
                </a:moveTo>
                <a:lnTo>
                  <a:pt x="342264" y="127888"/>
                </a:lnTo>
                <a:lnTo>
                  <a:pt x="340868" y="128269"/>
                </a:lnTo>
                <a:lnTo>
                  <a:pt x="338962" y="128904"/>
                </a:lnTo>
                <a:lnTo>
                  <a:pt x="337184" y="129666"/>
                </a:lnTo>
                <a:lnTo>
                  <a:pt x="334772" y="130555"/>
                </a:lnTo>
                <a:lnTo>
                  <a:pt x="313054" y="135000"/>
                </a:lnTo>
                <a:lnTo>
                  <a:pt x="346455" y="135000"/>
                </a:lnTo>
                <a:lnTo>
                  <a:pt x="344677" y="128269"/>
                </a:lnTo>
                <a:lnTo>
                  <a:pt x="344297" y="128015"/>
                </a:lnTo>
                <a:lnTo>
                  <a:pt x="343788" y="127888"/>
                </a:lnTo>
                <a:close/>
              </a:path>
              <a:path w="351154" h="149225">
                <a:moveTo>
                  <a:pt x="340324" y="58292"/>
                </a:moveTo>
                <a:lnTo>
                  <a:pt x="312547" y="58292"/>
                </a:lnTo>
                <a:lnTo>
                  <a:pt x="319658" y="60959"/>
                </a:lnTo>
                <a:lnTo>
                  <a:pt x="324484" y="66166"/>
                </a:lnTo>
                <a:lnTo>
                  <a:pt x="329183" y="71373"/>
                </a:lnTo>
                <a:lnTo>
                  <a:pt x="331225" y="77723"/>
                </a:lnTo>
                <a:lnTo>
                  <a:pt x="331343" y="87756"/>
                </a:lnTo>
                <a:lnTo>
                  <a:pt x="350900" y="87756"/>
                </a:lnTo>
                <a:lnTo>
                  <a:pt x="350900" y="83565"/>
                </a:lnTo>
                <a:lnTo>
                  <a:pt x="350011" y="77723"/>
                </a:lnTo>
                <a:lnTo>
                  <a:pt x="346455" y="66801"/>
                </a:lnTo>
                <a:lnTo>
                  <a:pt x="343661" y="61975"/>
                </a:lnTo>
                <a:lnTo>
                  <a:pt x="340324" y="58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163554" y="7883270"/>
            <a:ext cx="844423" cy="14097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095860" y="7838567"/>
            <a:ext cx="735838" cy="14922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912217" y="7859268"/>
            <a:ext cx="195579" cy="12852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730865" y="8140572"/>
            <a:ext cx="685926" cy="14465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494007" y="8134222"/>
            <a:ext cx="391795" cy="149225"/>
          </a:xfrm>
          <a:custGeom>
            <a:avLst/>
            <a:gdLst/>
            <a:ahLst/>
            <a:cxnLst/>
            <a:rect l="l" t="t" r="r" b="b"/>
            <a:pathLst>
              <a:path w="391795" h="149225">
                <a:moveTo>
                  <a:pt x="12826" y="46227"/>
                </a:moveTo>
                <a:lnTo>
                  <a:pt x="4699" y="46227"/>
                </a:lnTo>
                <a:lnTo>
                  <a:pt x="3428" y="46354"/>
                </a:lnTo>
                <a:lnTo>
                  <a:pt x="0" y="48132"/>
                </a:lnTo>
                <a:lnTo>
                  <a:pt x="0" y="51053"/>
                </a:lnTo>
                <a:lnTo>
                  <a:pt x="253" y="51688"/>
                </a:lnTo>
                <a:lnTo>
                  <a:pt x="508" y="52577"/>
                </a:lnTo>
                <a:lnTo>
                  <a:pt x="30352" y="144018"/>
                </a:lnTo>
                <a:lnTo>
                  <a:pt x="30480" y="144779"/>
                </a:lnTo>
                <a:lnTo>
                  <a:pt x="30861" y="145287"/>
                </a:lnTo>
                <a:lnTo>
                  <a:pt x="31369" y="145795"/>
                </a:lnTo>
                <a:lnTo>
                  <a:pt x="31750" y="146303"/>
                </a:lnTo>
                <a:lnTo>
                  <a:pt x="32512" y="146684"/>
                </a:lnTo>
                <a:lnTo>
                  <a:pt x="33400" y="146938"/>
                </a:lnTo>
                <a:lnTo>
                  <a:pt x="34290" y="147319"/>
                </a:lnTo>
                <a:lnTo>
                  <a:pt x="36957" y="147574"/>
                </a:lnTo>
                <a:lnTo>
                  <a:pt x="40259" y="147827"/>
                </a:lnTo>
                <a:lnTo>
                  <a:pt x="46736" y="147827"/>
                </a:lnTo>
                <a:lnTo>
                  <a:pt x="55245" y="144018"/>
                </a:lnTo>
                <a:lnTo>
                  <a:pt x="59559" y="128904"/>
                </a:lnTo>
                <a:lnTo>
                  <a:pt x="43688" y="128904"/>
                </a:lnTo>
                <a:lnTo>
                  <a:pt x="43561" y="128015"/>
                </a:lnTo>
                <a:lnTo>
                  <a:pt x="19176" y="49529"/>
                </a:lnTo>
                <a:lnTo>
                  <a:pt x="19050" y="48894"/>
                </a:lnTo>
                <a:lnTo>
                  <a:pt x="18669" y="48387"/>
                </a:lnTo>
                <a:lnTo>
                  <a:pt x="18415" y="47878"/>
                </a:lnTo>
                <a:lnTo>
                  <a:pt x="15367" y="46481"/>
                </a:lnTo>
                <a:lnTo>
                  <a:pt x="12826" y="46227"/>
                </a:lnTo>
                <a:close/>
              </a:path>
              <a:path w="391795" h="149225">
                <a:moveTo>
                  <a:pt x="92652" y="74040"/>
                </a:moveTo>
                <a:lnTo>
                  <a:pt x="75057" y="74040"/>
                </a:lnTo>
                <a:lnTo>
                  <a:pt x="75311" y="75056"/>
                </a:lnTo>
                <a:lnTo>
                  <a:pt x="96520" y="144018"/>
                </a:lnTo>
                <a:lnTo>
                  <a:pt x="96774" y="144779"/>
                </a:lnTo>
                <a:lnTo>
                  <a:pt x="97027" y="145287"/>
                </a:lnTo>
                <a:lnTo>
                  <a:pt x="97536" y="145795"/>
                </a:lnTo>
                <a:lnTo>
                  <a:pt x="97917" y="146303"/>
                </a:lnTo>
                <a:lnTo>
                  <a:pt x="98678" y="146684"/>
                </a:lnTo>
                <a:lnTo>
                  <a:pt x="99568" y="146938"/>
                </a:lnTo>
                <a:lnTo>
                  <a:pt x="100457" y="147319"/>
                </a:lnTo>
                <a:lnTo>
                  <a:pt x="101726" y="147446"/>
                </a:lnTo>
                <a:lnTo>
                  <a:pt x="104901" y="147700"/>
                </a:lnTo>
                <a:lnTo>
                  <a:pt x="106807" y="147827"/>
                </a:lnTo>
                <a:lnTo>
                  <a:pt x="113284" y="147827"/>
                </a:lnTo>
                <a:lnTo>
                  <a:pt x="116205" y="147574"/>
                </a:lnTo>
                <a:lnTo>
                  <a:pt x="117475" y="147319"/>
                </a:lnTo>
                <a:lnTo>
                  <a:pt x="118237" y="147065"/>
                </a:lnTo>
                <a:lnTo>
                  <a:pt x="119125" y="146812"/>
                </a:lnTo>
                <a:lnTo>
                  <a:pt x="119761" y="146431"/>
                </a:lnTo>
                <a:lnTo>
                  <a:pt x="120776" y="145414"/>
                </a:lnTo>
                <a:lnTo>
                  <a:pt x="121158" y="144779"/>
                </a:lnTo>
                <a:lnTo>
                  <a:pt x="126362" y="128904"/>
                </a:lnTo>
                <a:lnTo>
                  <a:pt x="109347" y="128904"/>
                </a:lnTo>
                <a:lnTo>
                  <a:pt x="109220" y="128015"/>
                </a:lnTo>
                <a:lnTo>
                  <a:pt x="92652" y="74040"/>
                </a:lnTo>
                <a:close/>
              </a:path>
              <a:path w="391795" h="149225">
                <a:moveTo>
                  <a:pt x="78994" y="46227"/>
                </a:moveTo>
                <a:lnTo>
                  <a:pt x="72390" y="46227"/>
                </a:lnTo>
                <a:lnTo>
                  <a:pt x="70103" y="46481"/>
                </a:lnTo>
                <a:lnTo>
                  <a:pt x="66294" y="49529"/>
                </a:lnTo>
                <a:lnTo>
                  <a:pt x="43688" y="128904"/>
                </a:lnTo>
                <a:lnTo>
                  <a:pt x="59559" y="128904"/>
                </a:lnTo>
                <a:lnTo>
                  <a:pt x="74930" y="75056"/>
                </a:lnTo>
                <a:lnTo>
                  <a:pt x="75057" y="74040"/>
                </a:lnTo>
                <a:lnTo>
                  <a:pt x="92652" y="74040"/>
                </a:lnTo>
                <a:lnTo>
                  <a:pt x="85128" y="49529"/>
                </a:lnTo>
                <a:lnTo>
                  <a:pt x="84963" y="48768"/>
                </a:lnTo>
                <a:lnTo>
                  <a:pt x="84709" y="48259"/>
                </a:lnTo>
                <a:lnTo>
                  <a:pt x="81407" y="46481"/>
                </a:lnTo>
                <a:lnTo>
                  <a:pt x="78994" y="46227"/>
                </a:lnTo>
                <a:close/>
              </a:path>
              <a:path w="391795" h="149225">
                <a:moveTo>
                  <a:pt x="147700" y="46227"/>
                </a:moveTo>
                <a:lnTo>
                  <a:pt x="139953" y="46227"/>
                </a:lnTo>
                <a:lnTo>
                  <a:pt x="137414" y="46481"/>
                </a:lnTo>
                <a:lnTo>
                  <a:pt x="133476" y="49529"/>
                </a:lnTo>
                <a:lnTo>
                  <a:pt x="109474" y="128015"/>
                </a:lnTo>
                <a:lnTo>
                  <a:pt x="109347" y="128904"/>
                </a:lnTo>
                <a:lnTo>
                  <a:pt x="126362" y="128904"/>
                </a:lnTo>
                <a:lnTo>
                  <a:pt x="151384" y="52577"/>
                </a:lnTo>
                <a:lnTo>
                  <a:pt x="151638" y="51688"/>
                </a:lnTo>
                <a:lnTo>
                  <a:pt x="151892" y="51053"/>
                </a:lnTo>
                <a:lnTo>
                  <a:pt x="151892" y="48132"/>
                </a:lnTo>
                <a:lnTo>
                  <a:pt x="151384" y="47370"/>
                </a:lnTo>
                <a:lnTo>
                  <a:pt x="151002" y="47116"/>
                </a:lnTo>
                <a:lnTo>
                  <a:pt x="150368" y="46862"/>
                </a:lnTo>
                <a:lnTo>
                  <a:pt x="149733" y="46481"/>
                </a:lnTo>
                <a:lnTo>
                  <a:pt x="148844" y="46354"/>
                </a:lnTo>
                <a:lnTo>
                  <a:pt x="147700" y="46227"/>
                </a:lnTo>
                <a:close/>
              </a:path>
              <a:path w="391795" h="149225">
                <a:moveTo>
                  <a:pt x="188214" y="46227"/>
                </a:moveTo>
                <a:lnTo>
                  <a:pt x="181483" y="46227"/>
                </a:lnTo>
                <a:lnTo>
                  <a:pt x="179197" y="46481"/>
                </a:lnTo>
                <a:lnTo>
                  <a:pt x="176022" y="48132"/>
                </a:lnTo>
                <a:lnTo>
                  <a:pt x="175768" y="48513"/>
                </a:lnTo>
                <a:lnTo>
                  <a:pt x="175768" y="145541"/>
                </a:lnTo>
                <a:lnTo>
                  <a:pt x="176275" y="146303"/>
                </a:lnTo>
                <a:lnTo>
                  <a:pt x="176784" y="146684"/>
                </a:lnTo>
                <a:lnTo>
                  <a:pt x="177419" y="146938"/>
                </a:lnTo>
                <a:lnTo>
                  <a:pt x="178181" y="147319"/>
                </a:lnTo>
                <a:lnTo>
                  <a:pt x="181483" y="147700"/>
                </a:lnTo>
                <a:lnTo>
                  <a:pt x="183007" y="147827"/>
                </a:lnTo>
                <a:lnTo>
                  <a:pt x="186690" y="147827"/>
                </a:lnTo>
                <a:lnTo>
                  <a:pt x="188214" y="147700"/>
                </a:lnTo>
                <a:lnTo>
                  <a:pt x="190626" y="147446"/>
                </a:lnTo>
                <a:lnTo>
                  <a:pt x="191516" y="147319"/>
                </a:lnTo>
                <a:lnTo>
                  <a:pt x="192150" y="146938"/>
                </a:lnTo>
                <a:lnTo>
                  <a:pt x="192913" y="146684"/>
                </a:lnTo>
                <a:lnTo>
                  <a:pt x="193421" y="146303"/>
                </a:lnTo>
                <a:lnTo>
                  <a:pt x="193928" y="145541"/>
                </a:lnTo>
                <a:lnTo>
                  <a:pt x="194056" y="145160"/>
                </a:lnTo>
                <a:lnTo>
                  <a:pt x="194056" y="48894"/>
                </a:lnTo>
                <a:lnTo>
                  <a:pt x="193928" y="48513"/>
                </a:lnTo>
                <a:lnTo>
                  <a:pt x="193675" y="48132"/>
                </a:lnTo>
                <a:lnTo>
                  <a:pt x="193421" y="47625"/>
                </a:lnTo>
                <a:lnTo>
                  <a:pt x="192913" y="47243"/>
                </a:lnTo>
                <a:lnTo>
                  <a:pt x="192150" y="46989"/>
                </a:lnTo>
                <a:lnTo>
                  <a:pt x="191516" y="46735"/>
                </a:lnTo>
                <a:lnTo>
                  <a:pt x="190626" y="46481"/>
                </a:lnTo>
                <a:lnTo>
                  <a:pt x="188214" y="46227"/>
                </a:lnTo>
                <a:close/>
              </a:path>
              <a:path w="391795" h="149225">
                <a:moveTo>
                  <a:pt x="189230" y="6984"/>
                </a:moveTo>
                <a:lnTo>
                  <a:pt x="180467" y="6984"/>
                </a:lnTo>
                <a:lnTo>
                  <a:pt x="177546" y="7746"/>
                </a:lnTo>
                <a:lnTo>
                  <a:pt x="175895" y="9143"/>
                </a:lnTo>
                <a:lnTo>
                  <a:pt x="174244" y="10668"/>
                </a:lnTo>
                <a:lnTo>
                  <a:pt x="173395" y="13334"/>
                </a:lnTo>
                <a:lnTo>
                  <a:pt x="173355" y="21589"/>
                </a:lnTo>
                <a:lnTo>
                  <a:pt x="174244" y="24256"/>
                </a:lnTo>
                <a:lnTo>
                  <a:pt x="175768" y="25781"/>
                </a:lnTo>
                <a:lnTo>
                  <a:pt x="177419" y="27177"/>
                </a:lnTo>
                <a:lnTo>
                  <a:pt x="180340" y="27939"/>
                </a:lnTo>
                <a:lnTo>
                  <a:pt x="189102" y="27939"/>
                </a:lnTo>
                <a:lnTo>
                  <a:pt x="192150" y="27177"/>
                </a:lnTo>
                <a:lnTo>
                  <a:pt x="193801" y="25653"/>
                </a:lnTo>
                <a:lnTo>
                  <a:pt x="195452" y="24256"/>
                </a:lnTo>
                <a:lnTo>
                  <a:pt x="196180" y="21589"/>
                </a:lnTo>
                <a:lnTo>
                  <a:pt x="196215" y="13334"/>
                </a:lnTo>
                <a:lnTo>
                  <a:pt x="195452" y="10540"/>
                </a:lnTo>
                <a:lnTo>
                  <a:pt x="193801" y="9143"/>
                </a:lnTo>
                <a:lnTo>
                  <a:pt x="192277" y="7746"/>
                </a:lnTo>
                <a:lnTo>
                  <a:pt x="189230" y="6984"/>
                </a:lnTo>
                <a:close/>
              </a:path>
              <a:path w="391795" h="149225">
                <a:moveTo>
                  <a:pt x="250317" y="61213"/>
                </a:moveTo>
                <a:lnTo>
                  <a:pt x="231775" y="61213"/>
                </a:lnTo>
                <a:lnTo>
                  <a:pt x="231775" y="122300"/>
                </a:lnTo>
                <a:lnTo>
                  <a:pt x="256032" y="148970"/>
                </a:lnTo>
                <a:lnTo>
                  <a:pt x="263017" y="148970"/>
                </a:lnTo>
                <a:lnTo>
                  <a:pt x="266446" y="148716"/>
                </a:lnTo>
                <a:lnTo>
                  <a:pt x="269748" y="148208"/>
                </a:lnTo>
                <a:lnTo>
                  <a:pt x="271272" y="147827"/>
                </a:lnTo>
                <a:lnTo>
                  <a:pt x="272796" y="147574"/>
                </a:lnTo>
                <a:lnTo>
                  <a:pt x="274193" y="147193"/>
                </a:lnTo>
                <a:lnTo>
                  <a:pt x="275336" y="146684"/>
                </a:lnTo>
                <a:lnTo>
                  <a:pt x="276606" y="146176"/>
                </a:lnTo>
                <a:lnTo>
                  <a:pt x="277495" y="145669"/>
                </a:lnTo>
                <a:lnTo>
                  <a:pt x="278638" y="144525"/>
                </a:lnTo>
                <a:lnTo>
                  <a:pt x="279146" y="143637"/>
                </a:lnTo>
                <a:lnTo>
                  <a:pt x="279400" y="142494"/>
                </a:lnTo>
                <a:lnTo>
                  <a:pt x="279781" y="141224"/>
                </a:lnTo>
                <a:lnTo>
                  <a:pt x="279761" y="135127"/>
                </a:lnTo>
                <a:lnTo>
                  <a:pt x="279605" y="134112"/>
                </a:lnTo>
                <a:lnTo>
                  <a:pt x="259080" y="134112"/>
                </a:lnTo>
                <a:lnTo>
                  <a:pt x="255397" y="132460"/>
                </a:lnTo>
                <a:lnTo>
                  <a:pt x="253365" y="129031"/>
                </a:lnTo>
                <a:lnTo>
                  <a:pt x="251333" y="125729"/>
                </a:lnTo>
                <a:lnTo>
                  <a:pt x="250317" y="120776"/>
                </a:lnTo>
                <a:lnTo>
                  <a:pt x="250317" y="61213"/>
                </a:lnTo>
                <a:close/>
              </a:path>
              <a:path w="391795" h="149225">
                <a:moveTo>
                  <a:pt x="278002" y="131190"/>
                </a:moveTo>
                <a:lnTo>
                  <a:pt x="276733" y="131190"/>
                </a:lnTo>
                <a:lnTo>
                  <a:pt x="275971" y="131318"/>
                </a:lnTo>
                <a:lnTo>
                  <a:pt x="275336" y="131571"/>
                </a:lnTo>
                <a:lnTo>
                  <a:pt x="274574" y="131952"/>
                </a:lnTo>
                <a:lnTo>
                  <a:pt x="273685" y="132206"/>
                </a:lnTo>
                <a:lnTo>
                  <a:pt x="272542" y="132587"/>
                </a:lnTo>
                <a:lnTo>
                  <a:pt x="271525" y="132969"/>
                </a:lnTo>
                <a:lnTo>
                  <a:pt x="270383" y="133350"/>
                </a:lnTo>
                <a:lnTo>
                  <a:pt x="268986" y="133603"/>
                </a:lnTo>
                <a:lnTo>
                  <a:pt x="267716" y="133984"/>
                </a:lnTo>
                <a:lnTo>
                  <a:pt x="266192" y="134112"/>
                </a:lnTo>
                <a:lnTo>
                  <a:pt x="279605" y="134112"/>
                </a:lnTo>
                <a:lnTo>
                  <a:pt x="279526" y="133603"/>
                </a:lnTo>
                <a:lnTo>
                  <a:pt x="279146" y="132460"/>
                </a:lnTo>
                <a:lnTo>
                  <a:pt x="278892" y="131952"/>
                </a:lnTo>
                <a:lnTo>
                  <a:pt x="278638" y="131571"/>
                </a:lnTo>
                <a:lnTo>
                  <a:pt x="278384" y="131444"/>
                </a:lnTo>
                <a:lnTo>
                  <a:pt x="278002" y="131190"/>
                </a:lnTo>
                <a:close/>
              </a:path>
              <a:path w="391795" h="149225">
                <a:moveTo>
                  <a:pt x="276733" y="46735"/>
                </a:moveTo>
                <a:lnTo>
                  <a:pt x="217170" y="46735"/>
                </a:lnTo>
                <a:lnTo>
                  <a:pt x="216662" y="46862"/>
                </a:lnTo>
                <a:lnTo>
                  <a:pt x="215646" y="47370"/>
                </a:lnTo>
                <a:lnTo>
                  <a:pt x="215265" y="47751"/>
                </a:lnTo>
                <a:lnTo>
                  <a:pt x="215011" y="48387"/>
                </a:lnTo>
                <a:lnTo>
                  <a:pt x="214757" y="48894"/>
                </a:lnTo>
                <a:lnTo>
                  <a:pt x="214502" y="49656"/>
                </a:lnTo>
                <a:lnTo>
                  <a:pt x="214249" y="50672"/>
                </a:lnTo>
                <a:lnTo>
                  <a:pt x="214122" y="51562"/>
                </a:lnTo>
                <a:lnTo>
                  <a:pt x="213995" y="56514"/>
                </a:lnTo>
                <a:lnTo>
                  <a:pt x="214375" y="58419"/>
                </a:lnTo>
                <a:lnTo>
                  <a:pt x="215011" y="59435"/>
                </a:lnTo>
                <a:lnTo>
                  <a:pt x="215646" y="60578"/>
                </a:lnTo>
                <a:lnTo>
                  <a:pt x="216535" y="61213"/>
                </a:lnTo>
                <a:lnTo>
                  <a:pt x="277241" y="61213"/>
                </a:lnTo>
                <a:lnTo>
                  <a:pt x="278130" y="60578"/>
                </a:lnTo>
                <a:lnTo>
                  <a:pt x="278892" y="59435"/>
                </a:lnTo>
                <a:lnTo>
                  <a:pt x="279526" y="58419"/>
                </a:lnTo>
                <a:lnTo>
                  <a:pt x="279908" y="56514"/>
                </a:lnTo>
                <a:lnTo>
                  <a:pt x="279781" y="51562"/>
                </a:lnTo>
                <a:lnTo>
                  <a:pt x="279526" y="49656"/>
                </a:lnTo>
                <a:lnTo>
                  <a:pt x="279273" y="48894"/>
                </a:lnTo>
                <a:lnTo>
                  <a:pt x="278892" y="48387"/>
                </a:lnTo>
                <a:lnTo>
                  <a:pt x="278638" y="47751"/>
                </a:lnTo>
                <a:lnTo>
                  <a:pt x="278130" y="47370"/>
                </a:lnTo>
                <a:lnTo>
                  <a:pt x="277749" y="47116"/>
                </a:lnTo>
                <a:lnTo>
                  <a:pt x="277241" y="46862"/>
                </a:lnTo>
                <a:lnTo>
                  <a:pt x="276733" y="46735"/>
                </a:lnTo>
                <a:close/>
              </a:path>
              <a:path w="391795" h="149225">
                <a:moveTo>
                  <a:pt x="242824" y="20700"/>
                </a:moveTo>
                <a:lnTo>
                  <a:pt x="239268" y="20700"/>
                </a:lnTo>
                <a:lnTo>
                  <a:pt x="237744" y="20827"/>
                </a:lnTo>
                <a:lnTo>
                  <a:pt x="231775" y="46735"/>
                </a:lnTo>
                <a:lnTo>
                  <a:pt x="250317" y="46735"/>
                </a:lnTo>
                <a:lnTo>
                  <a:pt x="250190" y="23113"/>
                </a:lnTo>
                <a:lnTo>
                  <a:pt x="249809" y="22732"/>
                </a:lnTo>
                <a:lnTo>
                  <a:pt x="249555" y="22351"/>
                </a:lnTo>
                <a:lnTo>
                  <a:pt x="245618" y="20954"/>
                </a:lnTo>
                <a:lnTo>
                  <a:pt x="242824" y="20700"/>
                </a:lnTo>
                <a:close/>
              </a:path>
              <a:path w="391795" h="149225">
                <a:moveTo>
                  <a:pt x="316230" y="0"/>
                </a:moveTo>
                <a:lnTo>
                  <a:pt x="312547" y="0"/>
                </a:lnTo>
                <a:lnTo>
                  <a:pt x="311023" y="126"/>
                </a:lnTo>
                <a:lnTo>
                  <a:pt x="307721" y="507"/>
                </a:lnTo>
                <a:lnTo>
                  <a:pt x="306959" y="888"/>
                </a:lnTo>
                <a:lnTo>
                  <a:pt x="306324" y="1143"/>
                </a:lnTo>
                <a:lnTo>
                  <a:pt x="305816" y="1524"/>
                </a:lnTo>
                <a:lnTo>
                  <a:pt x="305308" y="2285"/>
                </a:lnTo>
                <a:lnTo>
                  <a:pt x="305308" y="145541"/>
                </a:lnTo>
                <a:lnTo>
                  <a:pt x="305816" y="146303"/>
                </a:lnTo>
                <a:lnTo>
                  <a:pt x="306324" y="146684"/>
                </a:lnTo>
                <a:lnTo>
                  <a:pt x="306959" y="146938"/>
                </a:lnTo>
                <a:lnTo>
                  <a:pt x="307721" y="147319"/>
                </a:lnTo>
                <a:lnTo>
                  <a:pt x="311023" y="147700"/>
                </a:lnTo>
                <a:lnTo>
                  <a:pt x="312547" y="147827"/>
                </a:lnTo>
                <a:lnTo>
                  <a:pt x="316230" y="147827"/>
                </a:lnTo>
                <a:lnTo>
                  <a:pt x="317753" y="147700"/>
                </a:lnTo>
                <a:lnTo>
                  <a:pt x="320167" y="147446"/>
                </a:lnTo>
                <a:lnTo>
                  <a:pt x="321056" y="147319"/>
                </a:lnTo>
                <a:lnTo>
                  <a:pt x="321691" y="146938"/>
                </a:lnTo>
                <a:lnTo>
                  <a:pt x="322452" y="146684"/>
                </a:lnTo>
                <a:lnTo>
                  <a:pt x="322961" y="146303"/>
                </a:lnTo>
                <a:lnTo>
                  <a:pt x="323469" y="145541"/>
                </a:lnTo>
                <a:lnTo>
                  <a:pt x="323596" y="78104"/>
                </a:lnTo>
                <a:lnTo>
                  <a:pt x="328675" y="72135"/>
                </a:lnTo>
                <a:lnTo>
                  <a:pt x="333628" y="67563"/>
                </a:lnTo>
                <a:lnTo>
                  <a:pt x="342900" y="61340"/>
                </a:lnTo>
                <a:lnTo>
                  <a:pt x="345948" y="60325"/>
                </a:lnTo>
                <a:lnTo>
                  <a:pt x="323596" y="60325"/>
                </a:lnTo>
                <a:lnTo>
                  <a:pt x="323469" y="2285"/>
                </a:lnTo>
                <a:lnTo>
                  <a:pt x="322961" y="1524"/>
                </a:lnTo>
                <a:lnTo>
                  <a:pt x="322452" y="1143"/>
                </a:lnTo>
                <a:lnTo>
                  <a:pt x="321691" y="888"/>
                </a:lnTo>
                <a:lnTo>
                  <a:pt x="321056" y="507"/>
                </a:lnTo>
                <a:lnTo>
                  <a:pt x="320167" y="381"/>
                </a:lnTo>
                <a:lnTo>
                  <a:pt x="317753" y="126"/>
                </a:lnTo>
                <a:lnTo>
                  <a:pt x="316230" y="0"/>
                </a:lnTo>
                <a:close/>
              </a:path>
              <a:path w="391795" h="149225">
                <a:moveTo>
                  <a:pt x="386642" y="59816"/>
                </a:moveTo>
                <a:lnTo>
                  <a:pt x="355726" y="59816"/>
                </a:lnTo>
                <a:lnTo>
                  <a:pt x="358901" y="60451"/>
                </a:lnTo>
                <a:lnTo>
                  <a:pt x="364236" y="62991"/>
                </a:lnTo>
                <a:lnTo>
                  <a:pt x="366522" y="64769"/>
                </a:lnTo>
                <a:lnTo>
                  <a:pt x="368173" y="67182"/>
                </a:lnTo>
                <a:lnTo>
                  <a:pt x="369950" y="69595"/>
                </a:lnTo>
                <a:lnTo>
                  <a:pt x="371221" y="72389"/>
                </a:lnTo>
                <a:lnTo>
                  <a:pt x="372110" y="75818"/>
                </a:lnTo>
                <a:lnTo>
                  <a:pt x="372999" y="79120"/>
                </a:lnTo>
                <a:lnTo>
                  <a:pt x="373507" y="83438"/>
                </a:lnTo>
                <a:lnTo>
                  <a:pt x="373634" y="145541"/>
                </a:lnTo>
                <a:lnTo>
                  <a:pt x="373888" y="145922"/>
                </a:lnTo>
                <a:lnTo>
                  <a:pt x="374269" y="146303"/>
                </a:lnTo>
                <a:lnTo>
                  <a:pt x="374776" y="146684"/>
                </a:lnTo>
                <a:lnTo>
                  <a:pt x="375412" y="146938"/>
                </a:lnTo>
                <a:lnTo>
                  <a:pt x="376047" y="147319"/>
                </a:lnTo>
                <a:lnTo>
                  <a:pt x="379349" y="147700"/>
                </a:lnTo>
                <a:lnTo>
                  <a:pt x="380873" y="147827"/>
                </a:lnTo>
                <a:lnTo>
                  <a:pt x="384556" y="147827"/>
                </a:lnTo>
                <a:lnTo>
                  <a:pt x="386080" y="147700"/>
                </a:lnTo>
                <a:lnTo>
                  <a:pt x="388493" y="147446"/>
                </a:lnTo>
                <a:lnTo>
                  <a:pt x="389382" y="147319"/>
                </a:lnTo>
                <a:lnTo>
                  <a:pt x="390017" y="146938"/>
                </a:lnTo>
                <a:lnTo>
                  <a:pt x="390778" y="146684"/>
                </a:lnTo>
                <a:lnTo>
                  <a:pt x="391287" y="146303"/>
                </a:lnTo>
                <a:lnTo>
                  <a:pt x="391795" y="145541"/>
                </a:lnTo>
                <a:lnTo>
                  <a:pt x="391775" y="78104"/>
                </a:lnTo>
                <a:lnTo>
                  <a:pt x="391414" y="74040"/>
                </a:lnTo>
                <a:lnTo>
                  <a:pt x="388874" y="64388"/>
                </a:lnTo>
                <a:lnTo>
                  <a:pt x="386842" y="60070"/>
                </a:lnTo>
                <a:lnTo>
                  <a:pt x="386642" y="59816"/>
                </a:lnTo>
                <a:close/>
              </a:path>
              <a:path w="391795" h="149225">
                <a:moveTo>
                  <a:pt x="362585" y="44703"/>
                </a:moveTo>
                <a:lnTo>
                  <a:pt x="350520" y="44703"/>
                </a:lnTo>
                <a:lnTo>
                  <a:pt x="345059" y="45974"/>
                </a:lnTo>
                <a:lnTo>
                  <a:pt x="339725" y="48513"/>
                </a:lnTo>
                <a:lnTo>
                  <a:pt x="334264" y="51181"/>
                </a:lnTo>
                <a:lnTo>
                  <a:pt x="328930" y="54990"/>
                </a:lnTo>
                <a:lnTo>
                  <a:pt x="323596" y="60325"/>
                </a:lnTo>
                <a:lnTo>
                  <a:pt x="345948" y="60325"/>
                </a:lnTo>
                <a:lnTo>
                  <a:pt x="347472" y="59816"/>
                </a:lnTo>
                <a:lnTo>
                  <a:pt x="386642" y="59816"/>
                </a:lnTo>
                <a:lnTo>
                  <a:pt x="384048" y="56514"/>
                </a:lnTo>
                <a:lnTo>
                  <a:pt x="381126" y="52958"/>
                </a:lnTo>
                <a:lnTo>
                  <a:pt x="377444" y="50037"/>
                </a:lnTo>
                <a:lnTo>
                  <a:pt x="368300" y="45719"/>
                </a:lnTo>
                <a:lnTo>
                  <a:pt x="362585" y="44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968606" y="8134222"/>
            <a:ext cx="296545" cy="149225"/>
          </a:xfrm>
          <a:custGeom>
            <a:avLst/>
            <a:gdLst/>
            <a:ahLst/>
            <a:cxnLst/>
            <a:rect l="l" t="t" r="r" b="b"/>
            <a:pathLst>
              <a:path w="296545" h="149225">
                <a:moveTo>
                  <a:pt x="36322" y="61213"/>
                </a:moveTo>
                <a:lnTo>
                  <a:pt x="17779" y="61213"/>
                </a:lnTo>
                <a:lnTo>
                  <a:pt x="17779" y="122300"/>
                </a:lnTo>
                <a:lnTo>
                  <a:pt x="42037" y="148970"/>
                </a:lnTo>
                <a:lnTo>
                  <a:pt x="49022" y="148970"/>
                </a:lnTo>
                <a:lnTo>
                  <a:pt x="52450" y="148716"/>
                </a:lnTo>
                <a:lnTo>
                  <a:pt x="55752" y="148208"/>
                </a:lnTo>
                <a:lnTo>
                  <a:pt x="57276" y="147827"/>
                </a:lnTo>
                <a:lnTo>
                  <a:pt x="58800" y="147574"/>
                </a:lnTo>
                <a:lnTo>
                  <a:pt x="60198" y="147193"/>
                </a:lnTo>
                <a:lnTo>
                  <a:pt x="61341" y="146684"/>
                </a:lnTo>
                <a:lnTo>
                  <a:pt x="62611" y="146176"/>
                </a:lnTo>
                <a:lnTo>
                  <a:pt x="63500" y="145669"/>
                </a:lnTo>
                <a:lnTo>
                  <a:pt x="64643" y="144525"/>
                </a:lnTo>
                <a:lnTo>
                  <a:pt x="65150" y="143637"/>
                </a:lnTo>
                <a:lnTo>
                  <a:pt x="65404" y="142494"/>
                </a:lnTo>
                <a:lnTo>
                  <a:pt x="65786" y="141224"/>
                </a:lnTo>
                <a:lnTo>
                  <a:pt x="65766" y="135127"/>
                </a:lnTo>
                <a:lnTo>
                  <a:pt x="65610" y="134112"/>
                </a:lnTo>
                <a:lnTo>
                  <a:pt x="45085" y="134112"/>
                </a:lnTo>
                <a:lnTo>
                  <a:pt x="41401" y="132460"/>
                </a:lnTo>
                <a:lnTo>
                  <a:pt x="39370" y="129031"/>
                </a:lnTo>
                <a:lnTo>
                  <a:pt x="37338" y="125729"/>
                </a:lnTo>
                <a:lnTo>
                  <a:pt x="36322" y="120776"/>
                </a:lnTo>
                <a:lnTo>
                  <a:pt x="36322" y="61213"/>
                </a:lnTo>
                <a:close/>
              </a:path>
              <a:path w="296545" h="149225">
                <a:moveTo>
                  <a:pt x="64008" y="131190"/>
                </a:moveTo>
                <a:lnTo>
                  <a:pt x="62738" y="131190"/>
                </a:lnTo>
                <a:lnTo>
                  <a:pt x="61975" y="131318"/>
                </a:lnTo>
                <a:lnTo>
                  <a:pt x="61341" y="131571"/>
                </a:lnTo>
                <a:lnTo>
                  <a:pt x="60578" y="131952"/>
                </a:lnTo>
                <a:lnTo>
                  <a:pt x="59690" y="132206"/>
                </a:lnTo>
                <a:lnTo>
                  <a:pt x="58547" y="132587"/>
                </a:lnTo>
                <a:lnTo>
                  <a:pt x="57531" y="132969"/>
                </a:lnTo>
                <a:lnTo>
                  <a:pt x="56388" y="133350"/>
                </a:lnTo>
                <a:lnTo>
                  <a:pt x="54991" y="133603"/>
                </a:lnTo>
                <a:lnTo>
                  <a:pt x="53721" y="133984"/>
                </a:lnTo>
                <a:lnTo>
                  <a:pt x="52197" y="134112"/>
                </a:lnTo>
                <a:lnTo>
                  <a:pt x="65610" y="134112"/>
                </a:lnTo>
                <a:lnTo>
                  <a:pt x="65532" y="133603"/>
                </a:lnTo>
                <a:lnTo>
                  <a:pt x="65150" y="132460"/>
                </a:lnTo>
                <a:lnTo>
                  <a:pt x="64897" y="131952"/>
                </a:lnTo>
                <a:lnTo>
                  <a:pt x="64643" y="131571"/>
                </a:lnTo>
                <a:lnTo>
                  <a:pt x="64389" y="131444"/>
                </a:lnTo>
                <a:lnTo>
                  <a:pt x="64008" y="131190"/>
                </a:lnTo>
                <a:close/>
              </a:path>
              <a:path w="296545" h="149225">
                <a:moveTo>
                  <a:pt x="62738" y="46735"/>
                </a:moveTo>
                <a:lnTo>
                  <a:pt x="3175" y="46735"/>
                </a:lnTo>
                <a:lnTo>
                  <a:pt x="2667" y="46862"/>
                </a:lnTo>
                <a:lnTo>
                  <a:pt x="1650" y="47370"/>
                </a:lnTo>
                <a:lnTo>
                  <a:pt x="1270" y="47751"/>
                </a:lnTo>
                <a:lnTo>
                  <a:pt x="1016" y="48387"/>
                </a:lnTo>
                <a:lnTo>
                  <a:pt x="762" y="48894"/>
                </a:lnTo>
                <a:lnTo>
                  <a:pt x="508" y="49656"/>
                </a:lnTo>
                <a:lnTo>
                  <a:pt x="253" y="50672"/>
                </a:lnTo>
                <a:lnTo>
                  <a:pt x="126" y="51562"/>
                </a:lnTo>
                <a:lnTo>
                  <a:pt x="0" y="56514"/>
                </a:lnTo>
                <a:lnTo>
                  <a:pt x="381" y="58419"/>
                </a:lnTo>
                <a:lnTo>
                  <a:pt x="1016" y="59435"/>
                </a:lnTo>
                <a:lnTo>
                  <a:pt x="1650" y="60578"/>
                </a:lnTo>
                <a:lnTo>
                  <a:pt x="2540" y="61213"/>
                </a:lnTo>
                <a:lnTo>
                  <a:pt x="63246" y="61213"/>
                </a:lnTo>
                <a:lnTo>
                  <a:pt x="64135" y="60578"/>
                </a:lnTo>
                <a:lnTo>
                  <a:pt x="64897" y="59435"/>
                </a:lnTo>
                <a:lnTo>
                  <a:pt x="65532" y="58419"/>
                </a:lnTo>
                <a:lnTo>
                  <a:pt x="65913" y="56514"/>
                </a:lnTo>
                <a:lnTo>
                  <a:pt x="65786" y="51562"/>
                </a:lnTo>
                <a:lnTo>
                  <a:pt x="65532" y="49656"/>
                </a:lnTo>
                <a:lnTo>
                  <a:pt x="65277" y="48894"/>
                </a:lnTo>
                <a:lnTo>
                  <a:pt x="64897" y="48387"/>
                </a:lnTo>
                <a:lnTo>
                  <a:pt x="64643" y="47751"/>
                </a:lnTo>
                <a:lnTo>
                  <a:pt x="64135" y="47370"/>
                </a:lnTo>
                <a:lnTo>
                  <a:pt x="63753" y="47116"/>
                </a:lnTo>
                <a:lnTo>
                  <a:pt x="63246" y="46862"/>
                </a:lnTo>
                <a:lnTo>
                  <a:pt x="62738" y="46735"/>
                </a:lnTo>
                <a:close/>
              </a:path>
              <a:path w="296545" h="149225">
                <a:moveTo>
                  <a:pt x="28828" y="20700"/>
                </a:moveTo>
                <a:lnTo>
                  <a:pt x="25273" y="20700"/>
                </a:lnTo>
                <a:lnTo>
                  <a:pt x="23749" y="20827"/>
                </a:lnTo>
                <a:lnTo>
                  <a:pt x="17779" y="23621"/>
                </a:lnTo>
                <a:lnTo>
                  <a:pt x="17779" y="46735"/>
                </a:lnTo>
                <a:lnTo>
                  <a:pt x="36322" y="46735"/>
                </a:lnTo>
                <a:lnTo>
                  <a:pt x="36195" y="23113"/>
                </a:lnTo>
                <a:lnTo>
                  <a:pt x="35814" y="22732"/>
                </a:lnTo>
                <a:lnTo>
                  <a:pt x="35560" y="22351"/>
                </a:lnTo>
                <a:lnTo>
                  <a:pt x="31623" y="20954"/>
                </a:lnTo>
                <a:lnTo>
                  <a:pt x="28828" y="20700"/>
                </a:lnTo>
                <a:close/>
              </a:path>
              <a:path w="296545" h="149225">
                <a:moveTo>
                  <a:pt x="102235" y="0"/>
                </a:moveTo>
                <a:lnTo>
                  <a:pt x="98551" y="0"/>
                </a:lnTo>
                <a:lnTo>
                  <a:pt x="97027" y="126"/>
                </a:lnTo>
                <a:lnTo>
                  <a:pt x="93725" y="507"/>
                </a:lnTo>
                <a:lnTo>
                  <a:pt x="92964" y="888"/>
                </a:lnTo>
                <a:lnTo>
                  <a:pt x="92328" y="1143"/>
                </a:lnTo>
                <a:lnTo>
                  <a:pt x="91821" y="1524"/>
                </a:lnTo>
                <a:lnTo>
                  <a:pt x="91313" y="2285"/>
                </a:lnTo>
                <a:lnTo>
                  <a:pt x="91313" y="145541"/>
                </a:lnTo>
                <a:lnTo>
                  <a:pt x="91821" y="146303"/>
                </a:lnTo>
                <a:lnTo>
                  <a:pt x="92328" y="146684"/>
                </a:lnTo>
                <a:lnTo>
                  <a:pt x="92964" y="146938"/>
                </a:lnTo>
                <a:lnTo>
                  <a:pt x="93725" y="147319"/>
                </a:lnTo>
                <a:lnTo>
                  <a:pt x="97027" y="147700"/>
                </a:lnTo>
                <a:lnTo>
                  <a:pt x="98551" y="147827"/>
                </a:lnTo>
                <a:lnTo>
                  <a:pt x="102235" y="147827"/>
                </a:lnTo>
                <a:lnTo>
                  <a:pt x="103759" y="147700"/>
                </a:lnTo>
                <a:lnTo>
                  <a:pt x="106172" y="147446"/>
                </a:lnTo>
                <a:lnTo>
                  <a:pt x="107061" y="147319"/>
                </a:lnTo>
                <a:lnTo>
                  <a:pt x="107696" y="146938"/>
                </a:lnTo>
                <a:lnTo>
                  <a:pt x="108458" y="146684"/>
                </a:lnTo>
                <a:lnTo>
                  <a:pt x="108966" y="146303"/>
                </a:lnTo>
                <a:lnTo>
                  <a:pt x="109474" y="145541"/>
                </a:lnTo>
                <a:lnTo>
                  <a:pt x="109600" y="78104"/>
                </a:lnTo>
                <a:lnTo>
                  <a:pt x="114681" y="72135"/>
                </a:lnTo>
                <a:lnTo>
                  <a:pt x="119634" y="67563"/>
                </a:lnTo>
                <a:lnTo>
                  <a:pt x="128904" y="61340"/>
                </a:lnTo>
                <a:lnTo>
                  <a:pt x="131952" y="60325"/>
                </a:lnTo>
                <a:lnTo>
                  <a:pt x="109600" y="60325"/>
                </a:lnTo>
                <a:lnTo>
                  <a:pt x="109474" y="2285"/>
                </a:lnTo>
                <a:lnTo>
                  <a:pt x="108966" y="1524"/>
                </a:lnTo>
                <a:lnTo>
                  <a:pt x="108458" y="1143"/>
                </a:lnTo>
                <a:lnTo>
                  <a:pt x="107696" y="888"/>
                </a:lnTo>
                <a:lnTo>
                  <a:pt x="107061" y="507"/>
                </a:lnTo>
                <a:lnTo>
                  <a:pt x="106172" y="381"/>
                </a:lnTo>
                <a:lnTo>
                  <a:pt x="103759" y="126"/>
                </a:lnTo>
                <a:lnTo>
                  <a:pt x="102235" y="0"/>
                </a:lnTo>
                <a:close/>
              </a:path>
              <a:path w="296545" h="149225">
                <a:moveTo>
                  <a:pt x="172647" y="59816"/>
                </a:moveTo>
                <a:lnTo>
                  <a:pt x="141732" y="59816"/>
                </a:lnTo>
                <a:lnTo>
                  <a:pt x="144907" y="60451"/>
                </a:lnTo>
                <a:lnTo>
                  <a:pt x="150241" y="62991"/>
                </a:lnTo>
                <a:lnTo>
                  <a:pt x="152526" y="64769"/>
                </a:lnTo>
                <a:lnTo>
                  <a:pt x="154177" y="67182"/>
                </a:lnTo>
                <a:lnTo>
                  <a:pt x="155956" y="69595"/>
                </a:lnTo>
                <a:lnTo>
                  <a:pt x="157225" y="72389"/>
                </a:lnTo>
                <a:lnTo>
                  <a:pt x="158115" y="75818"/>
                </a:lnTo>
                <a:lnTo>
                  <a:pt x="159003" y="79120"/>
                </a:lnTo>
                <a:lnTo>
                  <a:pt x="159512" y="83438"/>
                </a:lnTo>
                <a:lnTo>
                  <a:pt x="159639" y="145541"/>
                </a:lnTo>
                <a:lnTo>
                  <a:pt x="159893" y="145922"/>
                </a:lnTo>
                <a:lnTo>
                  <a:pt x="160274" y="146303"/>
                </a:lnTo>
                <a:lnTo>
                  <a:pt x="160782" y="146684"/>
                </a:lnTo>
                <a:lnTo>
                  <a:pt x="161417" y="146938"/>
                </a:lnTo>
                <a:lnTo>
                  <a:pt x="162051" y="147319"/>
                </a:lnTo>
                <a:lnTo>
                  <a:pt x="165353" y="147700"/>
                </a:lnTo>
                <a:lnTo>
                  <a:pt x="166877" y="147827"/>
                </a:lnTo>
                <a:lnTo>
                  <a:pt x="170561" y="147827"/>
                </a:lnTo>
                <a:lnTo>
                  <a:pt x="172085" y="147700"/>
                </a:lnTo>
                <a:lnTo>
                  <a:pt x="174498" y="147446"/>
                </a:lnTo>
                <a:lnTo>
                  <a:pt x="175387" y="147319"/>
                </a:lnTo>
                <a:lnTo>
                  <a:pt x="176022" y="146938"/>
                </a:lnTo>
                <a:lnTo>
                  <a:pt x="176784" y="146684"/>
                </a:lnTo>
                <a:lnTo>
                  <a:pt x="177292" y="146303"/>
                </a:lnTo>
                <a:lnTo>
                  <a:pt x="177800" y="145541"/>
                </a:lnTo>
                <a:lnTo>
                  <a:pt x="177780" y="78104"/>
                </a:lnTo>
                <a:lnTo>
                  <a:pt x="177419" y="74040"/>
                </a:lnTo>
                <a:lnTo>
                  <a:pt x="174878" y="64388"/>
                </a:lnTo>
                <a:lnTo>
                  <a:pt x="172847" y="60070"/>
                </a:lnTo>
                <a:lnTo>
                  <a:pt x="172647" y="59816"/>
                </a:lnTo>
                <a:close/>
              </a:path>
              <a:path w="296545" h="149225">
                <a:moveTo>
                  <a:pt x="148590" y="44703"/>
                </a:moveTo>
                <a:lnTo>
                  <a:pt x="136525" y="44703"/>
                </a:lnTo>
                <a:lnTo>
                  <a:pt x="131064" y="45974"/>
                </a:lnTo>
                <a:lnTo>
                  <a:pt x="125729" y="48513"/>
                </a:lnTo>
                <a:lnTo>
                  <a:pt x="120269" y="51181"/>
                </a:lnTo>
                <a:lnTo>
                  <a:pt x="114935" y="54990"/>
                </a:lnTo>
                <a:lnTo>
                  <a:pt x="109600" y="60325"/>
                </a:lnTo>
                <a:lnTo>
                  <a:pt x="131952" y="60325"/>
                </a:lnTo>
                <a:lnTo>
                  <a:pt x="133476" y="59816"/>
                </a:lnTo>
                <a:lnTo>
                  <a:pt x="172647" y="59816"/>
                </a:lnTo>
                <a:lnTo>
                  <a:pt x="170052" y="56514"/>
                </a:lnTo>
                <a:lnTo>
                  <a:pt x="167132" y="52958"/>
                </a:lnTo>
                <a:lnTo>
                  <a:pt x="163449" y="50037"/>
                </a:lnTo>
                <a:lnTo>
                  <a:pt x="154304" y="45719"/>
                </a:lnTo>
                <a:lnTo>
                  <a:pt x="148590" y="44703"/>
                </a:lnTo>
                <a:close/>
              </a:path>
              <a:path w="296545" h="149225">
                <a:moveTo>
                  <a:pt x="259588" y="44703"/>
                </a:moveTo>
                <a:lnTo>
                  <a:pt x="244348" y="44703"/>
                </a:lnTo>
                <a:lnTo>
                  <a:pt x="237617" y="45846"/>
                </a:lnTo>
                <a:lnTo>
                  <a:pt x="231648" y="48387"/>
                </a:lnTo>
                <a:lnTo>
                  <a:pt x="225678" y="50800"/>
                </a:lnTo>
                <a:lnTo>
                  <a:pt x="203326" y="89281"/>
                </a:lnTo>
                <a:lnTo>
                  <a:pt x="203326" y="106044"/>
                </a:lnTo>
                <a:lnTo>
                  <a:pt x="220472" y="140462"/>
                </a:lnTo>
                <a:lnTo>
                  <a:pt x="245491" y="149225"/>
                </a:lnTo>
                <a:lnTo>
                  <a:pt x="258572" y="149225"/>
                </a:lnTo>
                <a:lnTo>
                  <a:pt x="289814" y="141477"/>
                </a:lnTo>
                <a:lnTo>
                  <a:pt x="290322" y="141096"/>
                </a:lnTo>
                <a:lnTo>
                  <a:pt x="290575" y="140588"/>
                </a:lnTo>
                <a:lnTo>
                  <a:pt x="291084" y="139826"/>
                </a:lnTo>
                <a:lnTo>
                  <a:pt x="291338" y="139319"/>
                </a:lnTo>
                <a:lnTo>
                  <a:pt x="291592" y="138302"/>
                </a:lnTo>
                <a:lnTo>
                  <a:pt x="291719" y="136270"/>
                </a:lnTo>
                <a:lnTo>
                  <a:pt x="291846" y="135000"/>
                </a:lnTo>
                <a:lnTo>
                  <a:pt x="249427" y="135000"/>
                </a:lnTo>
                <a:lnTo>
                  <a:pt x="244221" y="134238"/>
                </a:lnTo>
                <a:lnTo>
                  <a:pt x="222503" y="100456"/>
                </a:lnTo>
                <a:lnTo>
                  <a:pt x="290702" y="100456"/>
                </a:lnTo>
                <a:lnTo>
                  <a:pt x="292353" y="99949"/>
                </a:lnTo>
                <a:lnTo>
                  <a:pt x="293877" y="98806"/>
                </a:lnTo>
                <a:lnTo>
                  <a:pt x="295401" y="97535"/>
                </a:lnTo>
                <a:lnTo>
                  <a:pt x="296037" y="95631"/>
                </a:lnTo>
                <a:lnTo>
                  <a:pt x="296037" y="87756"/>
                </a:lnTo>
                <a:lnTo>
                  <a:pt x="222503" y="87756"/>
                </a:lnTo>
                <a:lnTo>
                  <a:pt x="222631" y="83819"/>
                </a:lnTo>
                <a:lnTo>
                  <a:pt x="246125" y="58293"/>
                </a:lnTo>
                <a:lnTo>
                  <a:pt x="285956" y="58293"/>
                </a:lnTo>
                <a:lnTo>
                  <a:pt x="282067" y="53847"/>
                </a:lnTo>
                <a:lnTo>
                  <a:pt x="277495" y="50672"/>
                </a:lnTo>
                <a:lnTo>
                  <a:pt x="266319" y="45846"/>
                </a:lnTo>
                <a:lnTo>
                  <a:pt x="259588" y="44703"/>
                </a:lnTo>
                <a:close/>
              </a:path>
              <a:path w="296545" h="149225">
                <a:moveTo>
                  <a:pt x="289306" y="127888"/>
                </a:moveTo>
                <a:lnTo>
                  <a:pt x="287909" y="127888"/>
                </a:lnTo>
                <a:lnTo>
                  <a:pt x="286512" y="128269"/>
                </a:lnTo>
                <a:lnTo>
                  <a:pt x="284734" y="128904"/>
                </a:lnTo>
                <a:lnTo>
                  <a:pt x="282956" y="129666"/>
                </a:lnTo>
                <a:lnTo>
                  <a:pt x="280797" y="130556"/>
                </a:lnTo>
                <a:lnTo>
                  <a:pt x="278002" y="131444"/>
                </a:lnTo>
                <a:lnTo>
                  <a:pt x="275336" y="132333"/>
                </a:lnTo>
                <a:lnTo>
                  <a:pt x="272034" y="133222"/>
                </a:lnTo>
                <a:lnTo>
                  <a:pt x="268350" y="133984"/>
                </a:lnTo>
                <a:lnTo>
                  <a:pt x="264541" y="134619"/>
                </a:lnTo>
                <a:lnTo>
                  <a:pt x="260223" y="135000"/>
                </a:lnTo>
                <a:lnTo>
                  <a:pt x="291846" y="135000"/>
                </a:lnTo>
                <a:lnTo>
                  <a:pt x="291829" y="133222"/>
                </a:lnTo>
                <a:lnTo>
                  <a:pt x="291710" y="132333"/>
                </a:lnTo>
                <a:lnTo>
                  <a:pt x="291592" y="130556"/>
                </a:lnTo>
                <a:lnTo>
                  <a:pt x="291338" y="129793"/>
                </a:lnTo>
                <a:lnTo>
                  <a:pt x="291084" y="129285"/>
                </a:lnTo>
                <a:lnTo>
                  <a:pt x="290957" y="128904"/>
                </a:lnTo>
                <a:lnTo>
                  <a:pt x="290575" y="128524"/>
                </a:lnTo>
                <a:lnTo>
                  <a:pt x="289814" y="128015"/>
                </a:lnTo>
                <a:lnTo>
                  <a:pt x="289306" y="127888"/>
                </a:lnTo>
                <a:close/>
              </a:path>
              <a:path w="296545" h="149225">
                <a:moveTo>
                  <a:pt x="285956" y="58293"/>
                </a:moveTo>
                <a:lnTo>
                  <a:pt x="259715" y="58293"/>
                </a:lnTo>
                <a:lnTo>
                  <a:pt x="266446" y="60959"/>
                </a:lnTo>
                <a:lnTo>
                  <a:pt x="275590" y="71374"/>
                </a:lnTo>
                <a:lnTo>
                  <a:pt x="277749" y="78485"/>
                </a:lnTo>
                <a:lnTo>
                  <a:pt x="277495" y="87756"/>
                </a:lnTo>
                <a:lnTo>
                  <a:pt x="296037" y="87756"/>
                </a:lnTo>
                <a:lnTo>
                  <a:pt x="296037" y="83565"/>
                </a:lnTo>
                <a:lnTo>
                  <a:pt x="295275" y="77724"/>
                </a:lnTo>
                <a:lnTo>
                  <a:pt x="293497" y="72262"/>
                </a:lnTo>
                <a:lnTo>
                  <a:pt x="291846" y="66801"/>
                </a:lnTo>
                <a:lnTo>
                  <a:pt x="289178" y="61975"/>
                </a:lnTo>
                <a:lnTo>
                  <a:pt x="285956" y="58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359258" y="8142731"/>
            <a:ext cx="436880" cy="140970"/>
          </a:xfrm>
          <a:custGeom>
            <a:avLst/>
            <a:gdLst/>
            <a:ahLst/>
            <a:cxnLst/>
            <a:rect l="l" t="t" r="r" b="b"/>
            <a:pathLst>
              <a:path w="436879" h="140970">
                <a:moveTo>
                  <a:pt x="81025" y="124079"/>
                </a:moveTo>
                <a:lnTo>
                  <a:pt x="4064" y="124079"/>
                </a:lnTo>
                <a:lnTo>
                  <a:pt x="3556" y="124206"/>
                </a:lnTo>
                <a:lnTo>
                  <a:pt x="3048" y="124587"/>
                </a:lnTo>
                <a:lnTo>
                  <a:pt x="2540" y="124841"/>
                </a:lnTo>
                <a:lnTo>
                  <a:pt x="2159" y="125349"/>
                </a:lnTo>
                <a:lnTo>
                  <a:pt x="1777" y="125984"/>
                </a:lnTo>
                <a:lnTo>
                  <a:pt x="1397" y="126492"/>
                </a:lnTo>
                <a:lnTo>
                  <a:pt x="1143" y="127254"/>
                </a:lnTo>
                <a:lnTo>
                  <a:pt x="1016" y="128270"/>
                </a:lnTo>
                <a:lnTo>
                  <a:pt x="762" y="129159"/>
                </a:lnTo>
                <a:lnTo>
                  <a:pt x="762" y="133985"/>
                </a:lnTo>
                <a:lnTo>
                  <a:pt x="1016" y="134874"/>
                </a:lnTo>
                <a:lnTo>
                  <a:pt x="1143" y="135763"/>
                </a:lnTo>
                <a:lnTo>
                  <a:pt x="4191" y="138684"/>
                </a:lnTo>
                <a:lnTo>
                  <a:pt x="80899" y="138684"/>
                </a:lnTo>
                <a:lnTo>
                  <a:pt x="84455" y="132842"/>
                </a:lnTo>
                <a:lnTo>
                  <a:pt x="84455" y="130175"/>
                </a:lnTo>
                <a:lnTo>
                  <a:pt x="84327" y="129159"/>
                </a:lnTo>
                <a:lnTo>
                  <a:pt x="84074" y="128270"/>
                </a:lnTo>
                <a:lnTo>
                  <a:pt x="83947" y="127254"/>
                </a:lnTo>
                <a:lnTo>
                  <a:pt x="83693" y="126492"/>
                </a:lnTo>
                <a:lnTo>
                  <a:pt x="83312" y="125984"/>
                </a:lnTo>
                <a:lnTo>
                  <a:pt x="83058" y="125349"/>
                </a:lnTo>
                <a:lnTo>
                  <a:pt x="82550" y="124841"/>
                </a:lnTo>
                <a:lnTo>
                  <a:pt x="82042" y="124587"/>
                </a:lnTo>
                <a:lnTo>
                  <a:pt x="81534" y="124206"/>
                </a:lnTo>
                <a:lnTo>
                  <a:pt x="81025" y="124079"/>
                </a:lnTo>
                <a:close/>
              </a:path>
              <a:path w="436879" h="140970">
                <a:moveTo>
                  <a:pt x="54101" y="20066"/>
                </a:moveTo>
                <a:lnTo>
                  <a:pt x="34925" y="20066"/>
                </a:lnTo>
                <a:lnTo>
                  <a:pt x="34925" y="124079"/>
                </a:lnTo>
                <a:lnTo>
                  <a:pt x="54101" y="124079"/>
                </a:lnTo>
                <a:lnTo>
                  <a:pt x="54101" y="20066"/>
                </a:lnTo>
                <a:close/>
              </a:path>
              <a:path w="436879" h="140970">
                <a:moveTo>
                  <a:pt x="48514" y="1016"/>
                </a:moveTo>
                <a:lnTo>
                  <a:pt x="41783" y="1016"/>
                </a:lnTo>
                <a:lnTo>
                  <a:pt x="40894" y="1143"/>
                </a:lnTo>
                <a:lnTo>
                  <a:pt x="40132" y="1143"/>
                </a:lnTo>
                <a:lnTo>
                  <a:pt x="38862" y="1397"/>
                </a:lnTo>
                <a:lnTo>
                  <a:pt x="38226" y="1651"/>
                </a:lnTo>
                <a:lnTo>
                  <a:pt x="37846" y="1778"/>
                </a:lnTo>
                <a:lnTo>
                  <a:pt x="37338" y="1905"/>
                </a:lnTo>
                <a:lnTo>
                  <a:pt x="36957" y="2032"/>
                </a:lnTo>
                <a:lnTo>
                  <a:pt x="36702" y="2286"/>
                </a:lnTo>
                <a:lnTo>
                  <a:pt x="2032" y="23241"/>
                </a:lnTo>
                <a:lnTo>
                  <a:pt x="1650" y="23749"/>
                </a:lnTo>
                <a:lnTo>
                  <a:pt x="1270" y="24130"/>
                </a:lnTo>
                <a:lnTo>
                  <a:pt x="762" y="25146"/>
                </a:lnTo>
                <a:lnTo>
                  <a:pt x="508" y="25781"/>
                </a:lnTo>
                <a:lnTo>
                  <a:pt x="381" y="26416"/>
                </a:lnTo>
                <a:lnTo>
                  <a:pt x="0" y="29210"/>
                </a:lnTo>
                <a:lnTo>
                  <a:pt x="126" y="33274"/>
                </a:lnTo>
                <a:lnTo>
                  <a:pt x="381" y="34417"/>
                </a:lnTo>
                <a:lnTo>
                  <a:pt x="508" y="35433"/>
                </a:lnTo>
                <a:lnTo>
                  <a:pt x="889" y="36195"/>
                </a:lnTo>
                <a:lnTo>
                  <a:pt x="1397" y="36703"/>
                </a:lnTo>
                <a:lnTo>
                  <a:pt x="1905" y="37084"/>
                </a:lnTo>
                <a:lnTo>
                  <a:pt x="2667" y="37338"/>
                </a:lnTo>
                <a:lnTo>
                  <a:pt x="3429" y="37084"/>
                </a:lnTo>
                <a:lnTo>
                  <a:pt x="4318" y="36957"/>
                </a:lnTo>
                <a:lnTo>
                  <a:pt x="5461" y="36576"/>
                </a:lnTo>
                <a:lnTo>
                  <a:pt x="6858" y="35814"/>
                </a:lnTo>
                <a:lnTo>
                  <a:pt x="34925" y="20066"/>
                </a:lnTo>
                <a:lnTo>
                  <a:pt x="54101" y="20066"/>
                </a:lnTo>
                <a:lnTo>
                  <a:pt x="54101" y="3175"/>
                </a:lnTo>
                <a:lnTo>
                  <a:pt x="53594" y="2413"/>
                </a:lnTo>
                <a:lnTo>
                  <a:pt x="53086" y="2032"/>
                </a:lnTo>
                <a:lnTo>
                  <a:pt x="51816" y="1524"/>
                </a:lnTo>
                <a:lnTo>
                  <a:pt x="50926" y="1397"/>
                </a:lnTo>
                <a:lnTo>
                  <a:pt x="49657" y="1270"/>
                </a:lnTo>
                <a:lnTo>
                  <a:pt x="48514" y="1016"/>
                </a:lnTo>
                <a:close/>
              </a:path>
              <a:path w="436879" h="140970">
                <a:moveTo>
                  <a:pt x="165226" y="0"/>
                </a:moveTo>
                <a:lnTo>
                  <a:pt x="146431" y="0"/>
                </a:lnTo>
                <a:lnTo>
                  <a:pt x="138302" y="1651"/>
                </a:lnTo>
                <a:lnTo>
                  <a:pt x="131825" y="5080"/>
                </a:lnTo>
                <a:lnTo>
                  <a:pt x="125222" y="8509"/>
                </a:lnTo>
                <a:lnTo>
                  <a:pt x="106001" y="48627"/>
                </a:lnTo>
                <a:lnTo>
                  <a:pt x="104506" y="76327"/>
                </a:lnTo>
                <a:lnTo>
                  <a:pt x="104556" y="78849"/>
                </a:lnTo>
                <a:lnTo>
                  <a:pt x="111125" y="116586"/>
                </a:lnTo>
                <a:lnTo>
                  <a:pt x="144018" y="140716"/>
                </a:lnTo>
                <a:lnTo>
                  <a:pt x="162687" y="140716"/>
                </a:lnTo>
                <a:lnTo>
                  <a:pt x="170815" y="138938"/>
                </a:lnTo>
                <a:lnTo>
                  <a:pt x="183896" y="132207"/>
                </a:lnTo>
                <a:lnTo>
                  <a:pt x="189230" y="127381"/>
                </a:lnTo>
                <a:lnTo>
                  <a:pt x="190286" y="125730"/>
                </a:lnTo>
                <a:lnTo>
                  <a:pt x="148844" y="125730"/>
                </a:lnTo>
                <a:lnTo>
                  <a:pt x="144272" y="124714"/>
                </a:lnTo>
                <a:lnTo>
                  <a:pt x="125116" y="89755"/>
                </a:lnTo>
                <a:lnTo>
                  <a:pt x="124206" y="61722"/>
                </a:lnTo>
                <a:lnTo>
                  <a:pt x="124531" y="55641"/>
                </a:lnTo>
                <a:lnTo>
                  <a:pt x="130048" y="30734"/>
                </a:lnTo>
                <a:lnTo>
                  <a:pt x="132334" y="25781"/>
                </a:lnTo>
                <a:lnTo>
                  <a:pt x="135509" y="21844"/>
                </a:lnTo>
                <a:lnTo>
                  <a:pt x="143383" y="16256"/>
                </a:lnTo>
                <a:lnTo>
                  <a:pt x="148463" y="14859"/>
                </a:lnTo>
                <a:lnTo>
                  <a:pt x="192156" y="14859"/>
                </a:lnTo>
                <a:lnTo>
                  <a:pt x="190373" y="12065"/>
                </a:lnTo>
                <a:lnTo>
                  <a:pt x="185293" y="7620"/>
                </a:lnTo>
                <a:lnTo>
                  <a:pt x="172847" y="1524"/>
                </a:lnTo>
                <a:lnTo>
                  <a:pt x="165226" y="0"/>
                </a:lnTo>
                <a:close/>
              </a:path>
              <a:path w="436879" h="140970">
                <a:moveTo>
                  <a:pt x="192156" y="14859"/>
                </a:moveTo>
                <a:lnTo>
                  <a:pt x="158496" y="14859"/>
                </a:lnTo>
                <a:lnTo>
                  <a:pt x="161671" y="15240"/>
                </a:lnTo>
                <a:lnTo>
                  <a:pt x="164592" y="16129"/>
                </a:lnTo>
                <a:lnTo>
                  <a:pt x="167386" y="17018"/>
                </a:lnTo>
                <a:lnTo>
                  <a:pt x="169925" y="18415"/>
                </a:lnTo>
                <a:lnTo>
                  <a:pt x="172212" y="20447"/>
                </a:lnTo>
                <a:lnTo>
                  <a:pt x="174498" y="22352"/>
                </a:lnTo>
                <a:lnTo>
                  <a:pt x="184150" y="52832"/>
                </a:lnTo>
                <a:lnTo>
                  <a:pt x="184785" y="58293"/>
                </a:lnTo>
                <a:lnTo>
                  <a:pt x="184927" y="61722"/>
                </a:lnTo>
                <a:lnTo>
                  <a:pt x="185016" y="76749"/>
                </a:lnTo>
                <a:lnTo>
                  <a:pt x="184574" y="85042"/>
                </a:lnTo>
                <a:lnTo>
                  <a:pt x="184470" y="86598"/>
                </a:lnTo>
                <a:lnTo>
                  <a:pt x="184150" y="90551"/>
                </a:lnTo>
                <a:lnTo>
                  <a:pt x="183515" y="94996"/>
                </a:lnTo>
                <a:lnTo>
                  <a:pt x="182625" y="98933"/>
                </a:lnTo>
                <a:lnTo>
                  <a:pt x="181737" y="102997"/>
                </a:lnTo>
                <a:lnTo>
                  <a:pt x="158369" y="125730"/>
                </a:lnTo>
                <a:lnTo>
                  <a:pt x="190286" y="125730"/>
                </a:lnTo>
                <a:lnTo>
                  <a:pt x="193542" y="120650"/>
                </a:lnTo>
                <a:lnTo>
                  <a:pt x="197358" y="114808"/>
                </a:lnTo>
                <a:lnTo>
                  <a:pt x="200279" y="107442"/>
                </a:lnTo>
                <a:lnTo>
                  <a:pt x="204710" y="70612"/>
                </a:lnTo>
                <a:lnTo>
                  <a:pt x="204577" y="61722"/>
                </a:lnTo>
                <a:lnTo>
                  <a:pt x="197993" y="24003"/>
                </a:lnTo>
                <a:lnTo>
                  <a:pt x="192156" y="14859"/>
                </a:lnTo>
                <a:close/>
              </a:path>
              <a:path w="436879" h="140970">
                <a:moveTo>
                  <a:pt x="281050" y="0"/>
                </a:moveTo>
                <a:lnTo>
                  <a:pt x="262255" y="0"/>
                </a:lnTo>
                <a:lnTo>
                  <a:pt x="254126" y="1651"/>
                </a:lnTo>
                <a:lnTo>
                  <a:pt x="247650" y="5080"/>
                </a:lnTo>
                <a:lnTo>
                  <a:pt x="241046" y="8509"/>
                </a:lnTo>
                <a:lnTo>
                  <a:pt x="221825" y="48627"/>
                </a:lnTo>
                <a:lnTo>
                  <a:pt x="220330" y="76327"/>
                </a:lnTo>
                <a:lnTo>
                  <a:pt x="220380" y="78849"/>
                </a:lnTo>
                <a:lnTo>
                  <a:pt x="226949" y="116586"/>
                </a:lnTo>
                <a:lnTo>
                  <a:pt x="259842" y="140716"/>
                </a:lnTo>
                <a:lnTo>
                  <a:pt x="278511" y="140716"/>
                </a:lnTo>
                <a:lnTo>
                  <a:pt x="286639" y="138938"/>
                </a:lnTo>
                <a:lnTo>
                  <a:pt x="299720" y="132207"/>
                </a:lnTo>
                <a:lnTo>
                  <a:pt x="305054" y="127381"/>
                </a:lnTo>
                <a:lnTo>
                  <a:pt x="306110" y="125730"/>
                </a:lnTo>
                <a:lnTo>
                  <a:pt x="264668" y="125730"/>
                </a:lnTo>
                <a:lnTo>
                  <a:pt x="260096" y="124714"/>
                </a:lnTo>
                <a:lnTo>
                  <a:pt x="240940" y="89755"/>
                </a:lnTo>
                <a:lnTo>
                  <a:pt x="240030" y="61722"/>
                </a:lnTo>
                <a:lnTo>
                  <a:pt x="240355" y="55641"/>
                </a:lnTo>
                <a:lnTo>
                  <a:pt x="245872" y="30734"/>
                </a:lnTo>
                <a:lnTo>
                  <a:pt x="248158" y="25781"/>
                </a:lnTo>
                <a:lnTo>
                  <a:pt x="251333" y="21844"/>
                </a:lnTo>
                <a:lnTo>
                  <a:pt x="259207" y="16256"/>
                </a:lnTo>
                <a:lnTo>
                  <a:pt x="264287" y="14859"/>
                </a:lnTo>
                <a:lnTo>
                  <a:pt x="307980" y="14859"/>
                </a:lnTo>
                <a:lnTo>
                  <a:pt x="306197" y="12065"/>
                </a:lnTo>
                <a:lnTo>
                  <a:pt x="301117" y="7620"/>
                </a:lnTo>
                <a:lnTo>
                  <a:pt x="288671" y="1524"/>
                </a:lnTo>
                <a:lnTo>
                  <a:pt x="281050" y="0"/>
                </a:lnTo>
                <a:close/>
              </a:path>
              <a:path w="436879" h="140970">
                <a:moveTo>
                  <a:pt x="307980" y="14859"/>
                </a:moveTo>
                <a:lnTo>
                  <a:pt x="274320" y="14859"/>
                </a:lnTo>
                <a:lnTo>
                  <a:pt x="277495" y="15240"/>
                </a:lnTo>
                <a:lnTo>
                  <a:pt x="280416" y="16129"/>
                </a:lnTo>
                <a:lnTo>
                  <a:pt x="283210" y="17018"/>
                </a:lnTo>
                <a:lnTo>
                  <a:pt x="285750" y="18415"/>
                </a:lnTo>
                <a:lnTo>
                  <a:pt x="288036" y="20447"/>
                </a:lnTo>
                <a:lnTo>
                  <a:pt x="290322" y="22352"/>
                </a:lnTo>
                <a:lnTo>
                  <a:pt x="292226" y="24765"/>
                </a:lnTo>
                <a:lnTo>
                  <a:pt x="293750" y="27813"/>
                </a:lnTo>
                <a:lnTo>
                  <a:pt x="295401" y="30734"/>
                </a:lnTo>
                <a:lnTo>
                  <a:pt x="296672" y="34417"/>
                </a:lnTo>
                <a:lnTo>
                  <a:pt x="298704" y="42672"/>
                </a:lnTo>
                <a:lnTo>
                  <a:pt x="299466" y="47498"/>
                </a:lnTo>
                <a:lnTo>
                  <a:pt x="299974" y="52832"/>
                </a:lnTo>
                <a:lnTo>
                  <a:pt x="300609" y="58293"/>
                </a:lnTo>
                <a:lnTo>
                  <a:pt x="300751" y="61722"/>
                </a:lnTo>
                <a:lnTo>
                  <a:pt x="300840" y="76749"/>
                </a:lnTo>
                <a:lnTo>
                  <a:pt x="300398" y="85042"/>
                </a:lnTo>
                <a:lnTo>
                  <a:pt x="300294" y="86598"/>
                </a:lnTo>
                <a:lnTo>
                  <a:pt x="299974" y="90551"/>
                </a:lnTo>
                <a:lnTo>
                  <a:pt x="299339" y="94996"/>
                </a:lnTo>
                <a:lnTo>
                  <a:pt x="298450" y="98933"/>
                </a:lnTo>
                <a:lnTo>
                  <a:pt x="297561" y="102997"/>
                </a:lnTo>
                <a:lnTo>
                  <a:pt x="274193" y="125730"/>
                </a:lnTo>
                <a:lnTo>
                  <a:pt x="306110" y="125730"/>
                </a:lnTo>
                <a:lnTo>
                  <a:pt x="309366" y="120650"/>
                </a:lnTo>
                <a:lnTo>
                  <a:pt x="313182" y="114808"/>
                </a:lnTo>
                <a:lnTo>
                  <a:pt x="316102" y="107442"/>
                </a:lnTo>
                <a:lnTo>
                  <a:pt x="320534" y="70612"/>
                </a:lnTo>
                <a:lnTo>
                  <a:pt x="320401" y="61722"/>
                </a:lnTo>
                <a:lnTo>
                  <a:pt x="313817" y="24003"/>
                </a:lnTo>
                <a:lnTo>
                  <a:pt x="307980" y="14859"/>
                </a:lnTo>
                <a:close/>
              </a:path>
              <a:path w="436879" h="140970">
                <a:moveTo>
                  <a:pt x="396875" y="0"/>
                </a:moveTo>
                <a:lnTo>
                  <a:pt x="378079" y="0"/>
                </a:lnTo>
                <a:lnTo>
                  <a:pt x="369950" y="1651"/>
                </a:lnTo>
                <a:lnTo>
                  <a:pt x="363474" y="5080"/>
                </a:lnTo>
                <a:lnTo>
                  <a:pt x="356870" y="8509"/>
                </a:lnTo>
                <a:lnTo>
                  <a:pt x="337649" y="48627"/>
                </a:lnTo>
                <a:lnTo>
                  <a:pt x="336154" y="76327"/>
                </a:lnTo>
                <a:lnTo>
                  <a:pt x="336204" y="78849"/>
                </a:lnTo>
                <a:lnTo>
                  <a:pt x="342773" y="116586"/>
                </a:lnTo>
                <a:lnTo>
                  <a:pt x="375666" y="140716"/>
                </a:lnTo>
                <a:lnTo>
                  <a:pt x="394335" y="140716"/>
                </a:lnTo>
                <a:lnTo>
                  <a:pt x="402463" y="138938"/>
                </a:lnTo>
                <a:lnTo>
                  <a:pt x="415544" y="132207"/>
                </a:lnTo>
                <a:lnTo>
                  <a:pt x="420877" y="127381"/>
                </a:lnTo>
                <a:lnTo>
                  <a:pt x="421934" y="125730"/>
                </a:lnTo>
                <a:lnTo>
                  <a:pt x="380492" y="125730"/>
                </a:lnTo>
                <a:lnTo>
                  <a:pt x="375920" y="124714"/>
                </a:lnTo>
                <a:lnTo>
                  <a:pt x="356764" y="89755"/>
                </a:lnTo>
                <a:lnTo>
                  <a:pt x="355854" y="61722"/>
                </a:lnTo>
                <a:lnTo>
                  <a:pt x="356179" y="55641"/>
                </a:lnTo>
                <a:lnTo>
                  <a:pt x="361696" y="30734"/>
                </a:lnTo>
                <a:lnTo>
                  <a:pt x="363982" y="25781"/>
                </a:lnTo>
                <a:lnTo>
                  <a:pt x="367157" y="21844"/>
                </a:lnTo>
                <a:lnTo>
                  <a:pt x="375031" y="16256"/>
                </a:lnTo>
                <a:lnTo>
                  <a:pt x="380111" y="14859"/>
                </a:lnTo>
                <a:lnTo>
                  <a:pt x="423804" y="14859"/>
                </a:lnTo>
                <a:lnTo>
                  <a:pt x="422021" y="12065"/>
                </a:lnTo>
                <a:lnTo>
                  <a:pt x="416941" y="7620"/>
                </a:lnTo>
                <a:lnTo>
                  <a:pt x="404495" y="1524"/>
                </a:lnTo>
                <a:lnTo>
                  <a:pt x="396875" y="0"/>
                </a:lnTo>
                <a:close/>
              </a:path>
              <a:path w="436879" h="140970">
                <a:moveTo>
                  <a:pt x="423804" y="14859"/>
                </a:moveTo>
                <a:lnTo>
                  <a:pt x="390144" y="14859"/>
                </a:lnTo>
                <a:lnTo>
                  <a:pt x="393319" y="15240"/>
                </a:lnTo>
                <a:lnTo>
                  <a:pt x="396240" y="16129"/>
                </a:lnTo>
                <a:lnTo>
                  <a:pt x="399034" y="17018"/>
                </a:lnTo>
                <a:lnTo>
                  <a:pt x="401574" y="18415"/>
                </a:lnTo>
                <a:lnTo>
                  <a:pt x="403860" y="20447"/>
                </a:lnTo>
                <a:lnTo>
                  <a:pt x="406146" y="22352"/>
                </a:lnTo>
                <a:lnTo>
                  <a:pt x="408050" y="24765"/>
                </a:lnTo>
                <a:lnTo>
                  <a:pt x="409575" y="27813"/>
                </a:lnTo>
                <a:lnTo>
                  <a:pt x="411225" y="30734"/>
                </a:lnTo>
                <a:lnTo>
                  <a:pt x="412496" y="34417"/>
                </a:lnTo>
                <a:lnTo>
                  <a:pt x="414527" y="42672"/>
                </a:lnTo>
                <a:lnTo>
                  <a:pt x="415290" y="47498"/>
                </a:lnTo>
                <a:lnTo>
                  <a:pt x="415798" y="52832"/>
                </a:lnTo>
                <a:lnTo>
                  <a:pt x="416433" y="58293"/>
                </a:lnTo>
                <a:lnTo>
                  <a:pt x="416575" y="61722"/>
                </a:lnTo>
                <a:lnTo>
                  <a:pt x="416664" y="76749"/>
                </a:lnTo>
                <a:lnTo>
                  <a:pt x="416222" y="85042"/>
                </a:lnTo>
                <a:lnTo>
                  <a:pt x="416118" y="86598"/>
                </a:lnTo>
                <a:lnTo>
                  <a:pt x="415798" y="90551"/>
                </a:lnTo>
                <a:lnTo>
                  <a:pt x="415163" y="94996"/>
                </a:lnTo>
                <a:lnTo>
                  <a:pt x="414274" y="98933"/>
                </a:lnTo>
                <a:lnTo>
                  <a:pt x="413385" y="102997"/>
                </a:lnTo>
                <a:lnTo>
                  <a:pt x="390017" y="125730"/>
                </a:lnTo>
                <a:lnTo>
                  <a:pt x="421934" y="125730"/>
                </a:lnTo>
                <a:lnTo>
                  <a:pt x="425190" y="120650"/>
                </a:lnTo>
                <a:lnTo>
                  <a:pt x="429006" y="114808"/>
                </a:lnTo>
                <a:lnTo>
                  <a:pt x="431926" y="107442"/>
                </a:lnTo>
                <a:lnTo>
                  <a:pt x="436358" y="70612"/>
                </a:lnTo>
                <a:lnTo>
                  <a:pt x="436225" y="61722"/>
                </a:lnTo>
                <a:lnTo>
                  <a:pt x="429641" y="24003"/>
                </a:lnTo>
                <a:lnTo>
                  <a:pt x="423804" y="1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869291" y="8141207"/>
            <a:ext cx="710310" cy="17881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737215" y="8436864"/>
            <a:ext cx="727328" cy="17881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755878" y="7855457"/>
            <a:ext cx="251586" cy="13855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103604" y="7897368"/>
            <a:ext cx="381635" cy="98425"/>
          </a:xfrm>
          <a:custGeom>
            <a:avLst/>
            <a:gdLst/>
            <a:ahLst/>
            <a:cxnLst/>
            <a:rect l="l" t="t" r="r" b="b"/>
            <a:pathLst>
              <a:path w="381634" h="98425">
                <a:moveTo>
                  <a:pt x="11176" y="1396"/>
                </a:moveTo>
                <a:lnTo>
                  <a:pt x="5080" y="1396"/>
                </a:lnTo>
                <a:lnTo>
                  <a:pt x="2159" y="1777"/>
                </a:lnTo>
                <a:lnTo>
                  <a:pt x="1524" y="2158"/>
                </a:lnTo>
                <a:lnTo>
                  <a:pt x="888" y="2412"/>
                </a:lnTo>
                <a:lnTo>
                  <a:pt x="380" y="2793"/>
                </a:lnTo>
                <a:lnTo>
                  <a:pt x="126" y="3174"/>
                </a:lnTo>
                <a:lnTo>
                  <a:pt x="0" y="94487"/>
                </a:lnTo>
                <a:lnTo>
                  <a:pt x="507" y="95249"/>
                </a:lnTo>
                <a:lnTo>
                  <a:pt x="1015" y="95503"/>
                </a:lnTo>
                <a:lnTo>
                  <a:pt x="1651" y="95757"/>
                </a:lnTo>
                <a:lnTo>
                  <a:pt x="2413" y="96138"/>
                </a:lnTo>
                <a:lnTo>
                  <a:pt x="3301" y="96265"/>
                </a:lnTo>
                <a:lnTo>
                  <a:pt x="5715" y="96519"/>
                </a:lnTo>
                <a:lnTo>
                  <a:pt x="7238" y="96646"/>
                </a:lnTo>
                <a:lnTo>
                  <a:pt x="10922" y="96646"/>
                </a:lnTo>
                <a:lnTo>
                  <a:pt x="12446" y="96519"/>
                </a:lnTo>
                <a:lnTo>
                  <a:pt x="15748" y="96138"/>
                </a:lnTo>
                <a:lnTo>
                  <a:pt x="16382" y="95757"/>
                </a:lnTo>
                <a:lnTo>
                  <a:pt x="17017" y="95503"/>
                </a:lnTo>
                <a:lnTo>
                  <a:pt x="17526" y="95249"/>
                </a:lnTo>
                <a:lnTo>
                  <a:pt x="17907" y="94868"/>
                </a:lnTo>
                <a:lnTo>
                  <a:pt x="18161" y="94487"/>
                </a:lnTo>
                <a:lnTo>
                  <a:pt x="18288" y="31241"/>
                </a:lnTo>
                <a:lnTo>
                  <a:pt x="23367" y="25653"/>
                </a:lnTo>
                <a:lnTo>
                  <a:pt x="28194" y="21462"/>
                </a:lnTo>
                <a:lnTo>
                  <a:pt x="32765" y="18541"/>
                </a:lnTo>
                <a:lnTo>
                  <a:pt x="36443" y="16255"/>
                </a:lnTo>
                <a:lnTo>
                  <a:pt x="16509" y="16255"/>
                </a:lnTo>
                <a:lnTo>
                  <a:pt x="16382" y="3428"/>
                </a:lnTo>
                <a:lnTo>
                  <a:pt x="16128" y="3174"/>
                </a:lnTo>
                <a:lnTo>
                  <a:pt x="15875" y="2793"/>
                </a:lnTo>
                <a:lnTo>
                  <a:pt x="15367" y="2412"/>
                </a:lnTo>
                <a:lnTo>
                  <a:pt x="14859" y="2158"/>
                </a:lnTo>
                <a:lnTo>
                  <a:pt x="14224" y="1777"/>
                </a:lnTo>
                <a:lnTo>
                  <a:pt x="13334" y="1650"/>
                </a:lnTo>
                <a:lnTo>
                  <a:pt x="11176" y="1396"/>
                </a:lnTo>
                <a:close/>
              </a:path>
              <a:path w="381634" h="98425">
                <a:moveTo>
                  <a:pt x="81200" y="14223"/>
                </a:moveTo>
                <a:lnTo>
                  <a:pt x="50292" y="14223"/>
                </a:lnTo>
                <a:lnTo>
                  <a:pt x="53467" y="14731"/>
                </a:lnTo>
                <a:lnTo>
                  <a:pt x="56134" y="16001"/>
                </a:lnTo>
                <a:lnTo>
                  <a:pt x="68199" y="94487"/>
                </a:lnTo>
                <a:lnTo>
                  <a:pt x="68453" y="94868"/>
                </a:lnTo>
                <a:lnTo>
                  <a:pt x="68834" y="95249"/>
                </a:lnTo>
                <a:lnTo>
                  <a:pt x="69342" y="95503"/>
                </a:lnTo>
                <a:lnTo>
                  <a:pt x="69976" y="95757"/>
                </a:lnTo>
                <a:lnTo>
                  <a:pt x="70611" y="96138"/>
                </a:lnTo>
                <a:lnTo>
                  <a:pt x="71501" y="96265"/>
                </a:lnTo>
                <a:lnTo>
                  <a:pt x="73913" y="96519"/>
                </a:lnTo>
                <a:lnTo>
                  <a:pt x="75438" y="96646"/>
                </a:lnTo>
                <a:lnTo>
                  <a:pt x="79121" y="96646"/>
                </a:lnTo>
                <a:lnTo>
                  <a:pt x="80644" y="96519"/>
                </a:lnTo>
                <a:lnTo>
                  <a:pt x="83057" y="96265"/>
                </a:lnTo>
                <a:lnTo>
                  <a:pt x="83947" y="96138"/>
                </a:lnTo>
                <a:lnTo>
                  <a:pt x="84582" y="95757"/>
                </a:lnTo>
                <a:lnTo>
                  <a:pt x="85344" y="95503"/>
                </a:lnTo>
                <a:lnTo>
                  <a:pt x="85725" y="95249"/>
                </a:lnTo>
                <a:lnTo>
                  <a:pt x="86105" y="94868"/>
                </a:lnTo>
                <a:lnTo>
                  <a:pt x="86359" y="94487"/>
                </a:lnTo>
                <a:lnTo>
                  <a:pt x="86295" y="31241"/>
                </a:lnTo>
                <a:lnTo>
                  <a:pt x="85851" y="27431"/>
                </a:lnTo>
                <a:lnTo>
                  <a:pt x="84709" y="22859"/>
                </a:lnTo>
                <a:lnTo>
                  <a:pt x="83438" y="18414"/>
                </a:lnTo>
                <a:lnTo>
                  <a:pt x="81407" y="14477"/>
                </a:lnTo>
                <a:lnTo>
                  <a:pt x="81200" y="14223"/>
                </a:lnTo>
                <a:close/>
              </a:path>
              <a:path w="381634" h="98425">
                <a:moveTo>
                  <a:pt x="57150" y="0"/>
                </a:moveTo>
                <a:lnTo>
                  <a:pt x="44703" y="0"/>
                </a:lnTo>
                <a:lnTo>
                  <a:pt x="39115" y="1269"/>
                </a:lnTo>
                <a:lnTo>
                  <a:pt x="33401" y="3936"/>
                </a:lnTo>
                <a:lnTo>
                  <a:pt x="27813" y="6476"/>
                </a:lnTo>
                <a:lnTo>
                  <a:pt x="22225" y="10667"/>
                </a:lnTo>
                <a:lnTo>
                  <a:pt x="16509" y="16255"/>
                </a:lnTo>
                <a:lnTo>
                  <a:pt x="36443" y="16255"/>
                </a:lnTo>
                <a:lnTo>
                  <a:pt x="37465" y="15620"/>
                </a:lnTo>
                <a:lnTo>
                  <a:pt x="42036" y="14223"/>
                </a:lnTo>
                <a:lnTo>
                  <a:pt x="81200" y="14223"/>
                </a:lnTo>
                <a:lnTo>
                  <a:pt x="78613" y="11048"/>
                </a:lnTo>
                <a:lnTo>
                  <a:pt x="75692" y="7746"/>
                </a:lnTo>
                <a:lnTo>
                  <a:pt x="72009" y="5079"/>
                </a:lnTo>
                <a:lnTo>
                  <a:pt x="62865" y="1015"/>
                </a:lnTo>
                <a:lnTo>
                  <a:pt x="57150" y="0"/>
                </a:lnTo>
                <a:close/>
              </a:path>
              <a:path w="381634" h="98425">
                <a:moveTo>
                  <a:pt x="172847" y="0"/>
                </a:moveTo>
                <a:lnTo>
                  <a:pt x="155955" y="0"/>
                </a:lnTo>
                <a:lnTo>
                  <a:pt x="148463" y="1269"/>
                </a:lnTo>
                <a:lnTo>
                  <a:pt x="116332" y="29717"/>
                </a:lnTo>
                <a:lnTo>
                  <a:pt x="113157" y="42544"/>
                </a:lnTo>
                <a:lnTo>
                  <a:pt x="113157" y="57276"/>
                </a:lnTo>
                <a:lnTo>
                  <a:pt x="134619" y="92455"/>
                </a:lnTo>
                <a:lnTo>
                  <a:pt x="154178" y="97916"/>
                </a:lnTo>
                <a:lnTo>
                  <a:pt x="170942" y="97916"/>
                </a:lnTo>
                <a:lnTo>
                  <a:pt x="200667" y="84073"/>
                </a:lnTo>
                <a:lnTo>
                  <a:pt x="157353" y="84073"/>
                </a:lnTo>
                <a:lnTo>
                  <a:pt x="152400" y="83184"/>
                </a:lnTo>
                <a:lnTo>
                  <a:pt x="144526" y="79374"/>
                </a:lnTo>
                <a:lnTo>
                  <a:pt x="141224" y="76834"/>
                </a:lnTo>
                <a:lnTo>
                  <a:pt x="138938" y="73659"/>
                </a:lnTo>
                <a:lnTo>
                  <a:pt x="136525" y="70484"/>
                </a:lnTo>
                <a:lnTo>
                  <a:pt x="134874" y="66801"/>
                </a:lnTo>
                <a:lnTo>
                  <a:pt x="132842" y="58165"/>
                </a:lnTo>
                <a:lnTo>
                  <a:pt x="132404" y="54228"/>
                </a:lnTo>
                <a:lnTo>
                  <a:pt x="132334" y="43560"/>
                </a:lnTo>
                <a:lnTo>
                  <a:pt x="132969" y="38988"/>
                </a:lnTo>
                <a:lnTo>
                  <a:pt x="149605" y="16255"/>
                </a:lnTo>
                <a:lnTo>
                  <a:pt x="153542" y="14477"/>
                </a:lnTo>
                <a:lnTo>
                  <a:pt x="158242" y="13715"/>
                </a:lnTo>
                <a:lnTo>
                  <a:pt x="202438" y="13715"/>
                </a:lnTo>
                <a:lnTo>
                  <a:pt x="201549" y="12826"/>
                </a:lnTo>
                <a:lnTo>
                  <a:pt x="197484" y="8635"/>
                </a:lnTo>
                <a:lnTo>
                  <a:pt x="192278" y="5460"/>
                </a:lnTo>
                <a:lnTo>
                  <a:pt x="179959" y="1142"/>
                </a:lnTo>
                <a:lnTo>
                  <a:pt x="172847" y="0"/>
                </a:lnTo>
                <a:close/>
              </a:path>
              <a:path w="381634" h="98425">
                <a:moveTo>
                  <a:pt x="202438" y="13715"/>
                </a:moveTo>
                <a:lnTo>
                  <a:pt x="169799" y="13715"/>
                </a:lnTo>
                <a:lnTo>
                  <a:pt x="174751" y="14604"/>
                </a:lnTo>
                <a:lnTo>
                  <a:pt x="182626" y="18414"/>
                </a:lnTo>
                <a:lnTo>
                  <a:pt x="194690" y="54228"/>
                </a:lnTo>
                <a:lnTo>
                  <a:pt x="194055" y="58927"/>
                </a:lnTo>
                <a:lnTo>
                  <a:pt x="177419" y="81533"/>
                </a:lnTo>
                <a:lnTo>
                  <a:pt x="173482" y="83311"/>
                </a:lnTo>
                <a:lnTo>
                  <a:pt x="168782" y="84073"/>
                </a:lnTo>
                <a:lnTo>
                  <a:pt x="200667" y="84073"/>
                </a:lnTo>
                <a:lnTo>
                  <a:pt x="205232" y="79374"/>
                </a:lnTo>
                <a:lnTo>
                  <a:pt x="208407" y="74167"/>
                </a:lnTo>
                <a:lnTo>
                  <a:pt x="212725" y="61975"/>
                </a:lnTo>
                <a:lnTo>
                  <a:pt x="213867" y="55244"/>
                </a:lnTo>
                <a:lnTo>
                  <a:pt x="213750" y="39750"/>
                </a:lnTo>
                <a:lnTo>
                  <a:pt x="212851" y="33908"/>
                </a:lnTo>
                <a:lnTo>
                  <a:pt x="210819" y="27939"/>
                </a:lnTo>
                <a:lnTo>
                  <a:pt x="208661" y="21970"/>
                </a:lnTo>
                <a:lnTo>
                  <a:pt x="205613" y="16890"/>
                </a:lnTo>
                <a:lnTo>
                  <a:pt x="202438" y="13715"/>
                </a:lnTo>
                <a:close/>
              </a:path>
              <a:path w="381634" h="98425">
                <a:moveTo>
                  <a:pt x="242442" y="1396"/>
                </a:moveTo>
                <a:lnTo>
                  <a:pt x="235457" y="1396"/>
                </a:lnTo>
                <a:lnTo>
                  <a:pt x="234315" y="1523"/>
                </a:lnTo>
                <a:lnTo>
                  <a:pt x="233044" y="1523"/>
                </a:lnTo>
                <a:lnTo>
                  <a:pt x="229615" y="5968"/>
                </a:lnTo>
                <a:lnTo>
                  <a:pt x="229869" y="6603"/>
                </a:lnTo>
                <a:lnTo>
                  <a:pt x="230124" y="7492"/>
                </a:lnTo>
                <a:lnTo>
                  <a:pt x="230505" y="8381"/>
                </a:lnTo>
                <a:lnTo>
                  <a:pt x="259842" y="93090"/>
                </a:lnTo>
                <a:lnTo>
                  <a:pt x="260096" y="93725"/>
                </a:lnTo>
                <a:lnTo>
                  <a:pt x="260857" y="94741"/>
                </a:lnTo>
                <a:lnTo>
                  <a:pt x="261365" y="95249"/>
                </a:lnTo>
                <a:lnTo>
                  <a:pt x="262001" y="95503"/>
                </a:lnTo>
                <a:lnTo>
                  <a:pt x="262890" y="95757"/>
                </a:lnTo>
                <a:lnTo>
                  <a:pt x="263905" y="96138"/>
                </a:lnTo>
                <a:lnTo>
                  <a:pt x="265049" y="96265"/>
                </a:lnTo>
                <a:lnTo>
                  <a:pt x="267969" y="96519"/>
                </a:lnTo>
                <a:lnTo>
                  <a:pt x="269875" y="96646"/>
                </a:lnTo>
                <a:lnTo>
                  <a:pt x="274447" y="96646"/>
                </a:lnTo>
                <a:lnTo>
                  <a:pt x="276225" y="96519"/>
                </a:lnTo>
                <a:lnTo>
                  <a:pt x="277876" y="96519"/>
                </a:lnTo>
                <a:lnTo>
                  <a:pt x="289164" y="78866"/>
                </a:lnTo>
                <a:lnTo>
                  <a:pt x="273303" y="78866"/>
                </a:lnTo>
                <a:lnTo>
                  <a:pt x="273050" y="77977"/>
                </a:lnTo>
                <a:lnTo>
                  <a:pt x="248792" y="4571"/>
                </a:lnTo>
                <a:lnTo>
                  <a:pt x="246507" y="2031"/>
                </a:lnTo>
                <a:lnTo>
                  <a:pt x="245872" y="1777"/>
                </a:lnTo>
                <a:lnTo>
                  <a:pt x="244855" y="1650"/>
                </a:lnTo>
                <a:lnTo>
                  <a:pt x="242442" y="1396"/>
                </a:lnTo>
                <a:close/>
              </a:path>
              <a:path w="381634" h="98425">
                <a:moveTo>
                  <a:pt x="322152" y="27558"/>
                </a:moveTo>
                <a:lnTo>
                  <a:pt x="304546" y="27558"/>
                </a:lnTo>
                <a:lnTo>
                  <a:pt x="304800" y="28447"/>
                </a:lnTo>
                <a:lnTo>
                  <a:pt x="326009" y="93090"/>
                </a:lnTo>
                <a:lnTo>
                  <a:pt x="326136" y="93725"/>
                </a:lnTo>
                <a:lnTo>
                  <a:pt x="326517" y="94233"/>
                </a:lnTo>
                <a:lnTo>
                  <a:pt x="327025" y="94741"/>
                </a:lnTo>
                <a:lnTo>
                  <a:pt x="327405" y="95249"/>
                </a:lnTo>
                <a:lnTo>
                  <a:pt x="328040" y="95503"/>
                </a:lnTo>
                <a:lnTo>
                  <a:pt x="329057" y="95757"/>
                </a:lnTo>
                <a:lnTo>
                  <a:pt x="329946" y="96138"/>
                </a:lnTo>
                <a:lnTo>
                  <a:pt x="331215" y="96265"/>
                </a:lnTo>
                <a:lnTo>
                  <a:pt x="336296" y="96646"/>
                </a:lnTo>
                <a:lnTo>
                  <a:pt x="340867" y="96646"/>
                </a:lnTo>
                <a:lnTo>
                  <a:pt x="342646" y="96519"/>
                </a:lnTo>
                <a:lnTo>
                  <a:pt x="344169" y="96519"/>
                </a:lnTo>
                <a:lnTo>
                  <a:pt x="355742" y="78866"/>
                </a:lnTo>
                <a:lnTo>
                  <a:pt x="338836" y="78866"/>
                </a:lnTo>
                <a:lnTo>
                  <a:pt x="338582" y="77977"/>
                </a:lnTo>
                <a:lnTo>
                  <a:pt x="322152" y="27558"/>
                </a:lnTo>
                <a:close/>
              </a:path>
              <a:path w="381634" h="98425">
                <a:moveTo>
                  <a:pt x="308482" y="1396"/>
                </a:moveTo>
                <a:lnTo>
                  <a:pt x="301878" y="1396"/>
                </a:lnTo>
                <a:lnTo>
                  <a:pt x="299592" y="1650"/>
                </a:lnTo>
                <a:lnTo>
                  <a:pt x="296544" y="3047"/>
                </a:lnTo>
                <a:lnTo>
                  <a:pt x="296163" y="3428"/>
                </a:lnTo>
                <a:lnTo>
                  <a:pt x="295909" y="3936"/>
                </a:lnTo>
                <a:lnTo>
                  <a:pt x="295782" y="4571"/>
                </a:lnTo>
                <a:lnTo>
                  <a:pt x="273557" y="77977"/>
                </a:lnTo>
                <a:lnTo>
                  <a:pt x="273303" y="78866"/>
                </a:lnTo>
                <a:lnTo>
                  <a:pt x="289164" y="78866"/>
                </a:lnTo>
                <a:lnTo>
                  <a:pt x="304419" y="28447"/>
                </a:lnTo>
                <a:lnTo>
                  <a:pt x="304546" y="27558"/>
                </a:lnTo>
                <a:lnTo>
                  <a:pt x="322152" y="27558"/>
                </a:lnTo>
                <a:lnTo>
                  <a:pt x="314578" y="4317"/>
                </a:lnTo>
                <a:lnTo>
                  <a:pt x="314451" y="3809"/>
                </a:lnTo>
                <a:lnTo>
                  <a:pt x="314198" y="3428"/>
                </a:lnTo>
                <a:lnTo>
                  <a:pt x="310896" y="1650"/>
                </a:lnTo>
                <a:lnTo>
                  <a:pt x="308482" y="1396"/>
                </a:lnTo>
                <a:close/>
              </a:path>
              <a:path w="381634" h="98425">
                <a:moveTo>
                  <a:pt x="376047" y="1396"/>
                </a:moveTo>
                <a:lnTo>
                  <a:pt x="369315" y="1396"/>
                </a:lnTo>
                <a:lnTo>
                  <a:pt x="366776" y="1650"/>
                </a:lnTo>
                <a:lnTo>
                  <a:pt x="363601" y="3047"/>
                </a:lnTo>
                <a:lnTo>
                  <a:pt x="363219" y="3428"/>
                </a:lnTo>
                <a:lnTo>
                  <a:pt x="362965" y="3936"/>
                </a:lnTo>
                <a:lnTo>
                  <a:pt x="362838" y="4571"/>
                </a:lnTo>
                <a:lnTo>
                  <a:pt x="338963" y="77977"/>
                </a:lnTo>
                <a:lnTo>
                  <a:pt x="338836" y="78866"/>
                </a:lnTo>
                <a:lnTo>
                  <a:pt x="355742" y="78866"/>
                </a:lnTo>
                <a:lnTo>
                  <a:pt x="380365" y="8381"/>
                </a:lnTo>
                <a:lnTo>
                  <a:pt x="380746" y="7492"/>
                </a:lnTo>
                <a:lnTo>
                  <a:pt x="381000" y="6603"/>
                </a:lnTo>
                <a:lnTo>
                  <a:pt x="381253" y="5968"/>
                </a:lnTo>
                <a:lnTo>
                  <a:pt x="381126" y="3047"/>
                </a:lnTo>
                <a:lnTo>
                  <a:pt x="381000" y="2920"/>
                </a:lnTo>
                <a:lnTo>
                  <a:pt x="380746" y="2539"/>
                </a:lnTo>
                <a:lnTo>
                  <a:pt x="380365" y="2285"/>
                </a:lnTo>
                <a:lnTo>
                  <a:pt x="379094" y="1777"/>
                </a:lnTo>
                <a:lnTo>
                  <a:pt x="378205" y="1523"/>
                </a:lnTo>
                <a:lnTo>
                  <a:pt x="377190" y="1523"/>
                </a:lnTo>
                <a:lnTo>
                  <a:pt x="376047" y="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573377" y="7863713"/>
            <a:ext cx="361950" cy="131445"/>
          </a:xfrm>
          <a:custGeom>
            <a:avLst/>
            <a:gdLst/>
            <a:ahLst/>
            <a:cxnLst/>
            <a:rect l="l" t="t" r="r" b="b"/>
            <a:pathLst>
              <a:path w="361950" h="131445">
                <a:moveTo>
                  <a:pt x="11557" y="1015"/>
                </a:moveTo>
                <a:lnTo>
                  <a:pt x="7874" y="1015"/>
                </a:lnTo>
                <a:lnTo>
                  <a:pt x="6350" y="1142"/>
                </a:lnTo>
                <a:lnTo>
                  <a:pt x="3809" y="1396"/>
                </a:lnTo>
                <a:lnTo>
                  <a:pt x="2794" y="1650"/>
                </a:lnTo>
                <a:lnTo>
                  <a:pt x="2032" y="1904"/>
                </a:lnTo>
                <a:lnTo>
                  <a:pt x="1269" y="2031"/>
                </a:lnTo>
                <a:lnTo>
                  <a:pt x="761" y="2412"/>
                </a:lnTo>
                <a:lnTo>
                  <a:pt x="253" y="3174"/>
                </a:lnTo>
                <a:lnTo>
                  <a:pt x="0" y="3682"/>
                </a:lnTo>
                <a:lnTo>
                  <a:pt x="0" y="127634"/>
                </a:lnTo>
                <a:lnTo>
                  <a:pt x="3809" y="129793"/>
                </a:lnTo>
                <a:lnTo>
                  <a:pt x="5080" y="130047"/>
                </a:lnTo>
                <a:lnTo>
                  <a:pt x="7874" y="130301"/>
                </a:lnTo>
                <a:lnTo>
                  <a:pt x="11557" y="130301"/>
                </a:lnTo>
                <a:lnTo>
                  <a:pt x="14351" y="130047"/>
                </a:lnTo>
                <a:lnTo>
                  <a:pt x="15494" y="129793"/>
                </a:lnTo>
                <a:lnTo>
                  <a:pt x="16509" y="129666"/>
                </a:lnTo>
                <a:lnTo>
                  <a:pt x="18034" y="129158"/>
                </a:lnTo>
                <a:lnTo>
                  <a:pt x="18542" y="128904"/>
                </a:lnTo>
                <a:lnTo>
                  <a:pt x="18796" y="128523"/>
                </a:lnTo>
                <a:lnTo>
                  <a:pt x="19176" y="128142"/>
                </a:lnTo>
                <a:lnTo>
                  <a:pt x="19303" y="70230"/>
                </a:lnTo>
                <a:lnTo>
                  <a:pt x="104267" y="70230"/>
                </a:lnTo>
                <a:lnTo>
                  <a:pt x="104267" y="55498"/>
                </a:lnTo>
                <a:lnTo>
                  <a:pt x="19303" y="55498"/>
                </a:lnTo>
                <a:lnTo>
                  <a:pt x="19176" y="3174"/>
                </a:lnTo>
                <a:lnTo>
                  <a:pt x="18796" y="2793"/>
                </a:lnTo>
                <a:lnTo>
                  <a:pt x="18542" y="2412"/>
                </a:lnTo>
                <a:lnTo>
                  <a:pt x="18034" y="2031"/>
                </a:lnTo>
                <a:lnTo>
                  <a:pt x="17271" y="1904"/>
                </a:lnTo>
                <a:lnTo>
                  <a:pt x="16509" y="1650"/>
                </a:lnTo>
                <a:lnTo>
                  <a:pt x="15494" y="1396"/>
                </a:lnTo>
                <a:lnTo>
                  <a:pt x="14351" y="1269"/>
                </a:lnTo>
                <a:lnTo>
                  <a:pt x="11557" y="1015"/>
                </a:lnTo>
                <a:close/>
              </a:path>
              <a:path w="361950" h="131445">
                <a:moveTo>
                  <a:pt x="104267" y="70230"/>
                </a:moveTo>
                <a:lnTo>
                  <a:pt x="85217" y="70230"/>
                </a:lnTo>
                <a:lnTo>
                  <a:pt x="85344" y="128142"/>
                </a:lnTo>
                <a:lnTo>
                  <a:pt x="85851" y="128904"/>
                </a:lnTo>
                <a:lnTo>
                  <a:pt x="87121" y="129412"/>
                </a:lnTo>
                <a:lnTo>
                  <a:pt x="87884" y="129666"/>
                </a:lnTo>
                <a:lnTo>
                  <a:pt x="88900" y="129793"/>
                </a:lnTo>
                <a:lnTo>
                  <a:pt x="90042" y="130047"/>
                </a:lnTo>
                <a:lnTo>
                  <a:pt x="92836" y="130301"/>
                </a:lnTo>
                <a:lnTo>
                  <a:pt x="96519" y="130301"/>
                </a:lnTo>
                <a:lnTo>
                  <a:pt x="99313" y="130047"/>
                </a:lnTo>
                <a:lnTo>
                  <a:pt x="100584" y="129793"/>
                </a:lnTo>
                <a:lnTo>
                  <a:pt x="101473" y="129666"/>
                </a:lnTo>
                <a:lnTo>
                  <a:pt x="102996" y="129158"/>
                </a:lnTo>
                <a:lnTo>
                  <a:pt x="103505" y="128904"/>
                </a:lnTo>
                <a:lnTo>
                  <a:pt x="103886" y="128523"/>
                </a:lnTo>
                <a:lnTo>
                  <a:pt x="104140" y="128142"/>
                </a:lnTo>
                <a:lnTo>
                  <a:pt x="104267" y="70230"/>
                </a:lnTo>
                <a:close/>
              </a:path>
              <a:path w="361950" h="131445">
                <a:moveTo>
                  <a:pt x="96519" y="1015"/>
                </a:moveTo>
                <a:lnTo>
                  <a:pt x="92836" y="1015"/>
                </a:lnTo>
                <a:lnTo>
                  <a:pt x="91313" y="1142"/>
                </a:lnTo>
                <a:lnTo>
                  <a:pt x="88900" y="1396"/>
                </a:lnTo>
                <a:lnTo>
                  <a:pt x="87884" y="1650"/>
                </a:lnTo>
                <a:lnTo>
                  <a:pt x="87121" y="1904"/>
                </a:lnTo>
                <a:lnTo>
                  <a:pt x="86486" y="2031"/>
                </a:lnTo>
                <a:lnTo>
                  <a:pt x="85851" y="2412"/>
                </a:lnTo>
                <a:lnTo>
                  <a:pt x="85344" y="3174"/>
                </a:lnTo>
                <a:lnTo>
                  <a:pt x="85217" y="55498"/>
                </a:lnTo>
                <a:lnTo>
                  <a:pt x="104267" y="55498"/>
                </a:lnTo>
                <a:lnTo>
                  <a:pt x="104140" y="3174"/>
                </a:lnTo>
                <a:lnTo>
                  <a:pt x="102234" y="1904"/>
                </a:lnTo>
                <a:lnTo>
                  <a:pt x="101473" y="1650"/>
                </a:lnTo>
                <a:lnTo>
                  <a:pt x="100584" y="1396"/>
                </a:lnTo>
                <a:lnTo>
                  <a:pt x="96519" y="1015"/>
                </a:lnTo>
                <a:close/>
              </a:path>
              <a:path w="361950" h="131445">
                <a:moveTo>
                  <a:pt x="202692" y="0"/>
                </a:moveTo>
                <a:lnTo>
                  <a:pt x="198501" y="0"/>
                </a:lnTo>
                <a:lnTo>
                  <a:pt x="191597" y="285"/>
                </a:lnTo>
                <a:lnTo>
                  <a:pt x="147065" y="23494"/>
                </a:lnTo>
                <a:lnTo>
                  <a:pt x="134874" y="67309"/>
                </a:lnTo>
                <a:lnTo>
                  <a:pt x="135155" y="74882"/>
                </a:lnTo>
                <a:lnTo>
                  <a:pt x="156844" y="120268"/>
                </a:lnTo>
                <a:lnTo>
                  <a:pt x="196342" y="131190"/>
                </a:lnTo>
                <a:lnTo>
                  <a:pt x="201803" y="131190"/>
                </a:lnTo>
                <a:lnTo>
                  <a:pt x="232409" y="122681"/>
                </a:lnTo>
                <a:lnTo>
                  <a:pt x="234823" y="121284"/>
                </a:lnTo>
                <a:lnTo>
                  <a:pt x="239394" y="116458"/>
                </a:lnTo>
                <a:lnTo>
                  <a:pt x="239496" y="116204"/>
                </a:lnTo>
                <a:lnTo>
                  <a:pt x="192024" y="116204"/>
                </a:lnTo>
                <a:lnTo>
                  <a:pt x="185801" y="115188"/>
                </a:lnTo>
                <a:lnTo>
                  <a:pt x="156209" y="81660"/>
                </a:lnTo>
                <a:lnTo>
                  <a:pt x="155321" y="58165"/>
                </a:lnTo>
                <a:lnTo>
                  <a:pt x="156336" y="50926"/>
                </a:lnTo>
                <a:lnTo>
                  <a:pt x="158369" y="44449"/>
                </a:lnTo>
                <a:lnTo>
                  <a:pt x="160401" y="38099"/>
                </a:lnTo>
                <a:lnTo>
                  <a:pt x="163321" y="32765"/>
                </a:lnTo>
                <a:lnTo>
                  <a:pt x="167132" y="28320"/>
                </a:lnTo>
                <a:lnTo>
                  <a:pt x="170815" y="23875"/>
                </a:lnTo>
                <a:lnTo>
                  <a:pt x="175386" y="20573"/>
                </a:lnTo>
                <a:lnTo>
                  <a:pt x="180594" y="18287"/>
                </a:lnTo>
                <a:lnTo>
                  <a:pt x="185928" y="16001"/>
                </a:lnTo>
                <a:lnTo>
                  <a:pt x="191769" y="14858"/>
                </a:lnTo>
                <a:lnTo>
                  <a:pt x="238950" y="14858"/>
                </a:lnTo>
                <a:lnTo>
                  <a:pt x="238759" y="14477"/>
                </a:lnTo>
                <a:lnTo>
                  <a:pt x="238632" y="13842"/>
                </a:lnTo>
                <a:lnTo>
                  <a:pt x="238378" y="13207"/>
                </a:lnTo>
                <a:lnTo>
                  <a:pt x="237998" y="12826"/>
                </a:lnTo>
                <a:lnTo>
                  <a:pt x="237744" y="12318"/>
                </a:lnTo>
                <a:lnTo>
                  <a:pt x="237109" y="11683"/>
                </a:lnTo>
                <a:lnTo>
                  <a:pt x="235076" y="9905"/>
                </a:lnTo>
                <a:lnTo>
                  <a:pt x="233299" y="8762"/>
                </a:lnTo>
                <a:lnTo>
                  <a:pt x="230632" y="7365"/>
                </a:lnTo>
                <a:lnTo>
                  <a:pt x="228092" y="5968"/>
                </a:lnTo>
                <a:lnTo>
                  <a:pt x="206755" y="380"/>
                </a:lnTo>
                <a:lnTo>
                  <a:pt x="202692" y="0"/>
                </a:lnTo>
                <a:close/>
              </a:path>
              <a:path w="361950" h="131445">
                <a:moveTo>
                  <a:pt x="237490" y="104012"/>
                </a:moveTo>
                <a:lnTo>
                  <a:pt x="235838" y="104012"/>
                </a:lnTo>
                <a:lnTo>
                  <a:pt x="234315" y="104647"/>
                </a:lnTo>
                <a:lnTo>
                  <a:pt x="230505" y="107187"/>
                </a:lnTo>
                <a:lnTo>
                  <a:pt x="227965" y="108584"/>
                </a:lnTo>
                <a:lnTo>
                  <a:pt x="221869" y="111632"/>
                </a:lnTo>
                <a:lnTo>
                  <a:pt x="218186" y="113029"/>
                </a:lnTo>
                <a:lnTo>
                  <a:pt x="209550" y="115569"/>
                </a:lnTo>
                <a:lnTo>
                  <a:pt x="204596" y="116204"/>
                </a:lnTo>
                <a:lnTo>
                  <a:pt x="239496" y="116204"/>
                </a:lnTo>
                <a:lnTo>
                  <a:pt x="239649" y="115823"/>
                </a:lnTo>
                <a:lnTo>
                  <a:pt x="239776" y="114299"/>
                </a:lnTo>
                <a:lnTo>
                  <a:pt x="239649" y="106806"/>
                </a:lnTo>
                <a:lnTo>
                  <a:pt x="237998" y="104139"/>
                </a:lnTo>
                <a:lnTo>
                  <a:pt x="237490" y="104012"/>
                </a:lnTo>
                <a:close/>
              </a:path>
              <a:path w="361950" h="131445">
                <a:moveTo>
                  <a:pt x="238950" y="14858"/>
                </a:moveTo>
                <a:lnTo>
                  <a:pt x="204088" y="14858"/>
                </a:lnTo>
                <a:lnTo>
                  <a:pt x="209169" y="15493"/>
                </a:lnTo>
                <a:lnTo>
                  <a:pt x="217678" y="18033"/>
                </a:lnTo>
                <a:lnTo>
                  <a:pt x="233426" y="26542"/>
                </a:lnTo>
                <a:lnTo>
                  <a:pt x="234823" y="27177"/>
                </a:lnTo>
                <a:lnTo>
                  <a:pt x="236474" y="27177"/>
                </a:lnTo>
                <a:lnTo>
                  <a:pt x="236982" y="27050"/>
                </a:lnTo>
                <a:lnTo>
                  <a:pt x="237363" y="26796"/>
                </a:lnTo>
                <a:lnTo>
                  <a:pt x="237871" y="26542"/>
                </a:lnTo>
                <a:lnTo>
                  <a:pt x="238125" y="26034"/>
                </a:lnTo>
                <a:lnTo>
                  <a:pt x="238505" y="25399"/>
                </a:lnTo>
                <a:lnTo>
                  <a:pt x="238759" y="24764"/>
                </a:lnTo>
                <a:lnTo>
                  <a:pt x="239013" y="24002"/>
                </a:lnTo>
                <a:lnTo>
                  <a:pt x="239394" y="21081"/>
                </a:lnTo>
                <a:lnTo>
                  <a:pt x="239267" y="16636"/>
                </a:lnTo>
                <a:lnTo>
                  <a:pt x="239013" y="14985"/>
                </a:lnTo>
                <a:close/>
              </a:path>
              <a:path w="361950" h="131445">
                <a:moveTo>
                  <a:pt x="309880" y="1650"/>
                </a:moveTo>
                <a:lnTo>
                  <a:pt x="270636" y="1650"/>
                </a:lnTo>
                <a:lnTo>
                  <a:pt x="269113" y="2158"/>
                </a:lnTo>
                <a:lnTo>
                  <a:pt x="267588" y="3174"/>
                </a:lnTo>
                <a:lnTo>
                  <a:pt x="265938" y="4190"/>
                </a:lnTo>
                <a:lnTo>
                  <a:pt x="265176" y="5968"/>
                </a:lnTo>
                <a:lnTo>
                  <a:pt x="265176" y="127634"/>
                </a:lnTo>
                <a:lnTo>
                  <a:pt x="268986" y="129793"/>
                </a:lnTo>
                <a:lnTo>
                  <a:pt x="270255" y="130047"/>
                </a:lnTo>
                <a:lnTo>
                  <a:pt x="271399" y="130174"/>
                </a:lnTo>
                <a:lnTo>
                  <a:pt x="273050" y="130301"/>
                </a:lnTo>
                <a:lnTo>
                  <a:pt x="276732" y="130301"/>
                </a:lnTo>
                <a:lnTo>
                  <a:pt x="279526" y="130047"/>
                </a:lnTo>
                <a:lnTo>
                  <a:pt x="280669" y="129793"/>
                </a:lnTo>
                <a:lnTo>
                  <a:pt x="281686" y="129666"/>
                </a:lnTo>
                <a:lnTo>
                  <a:pt x="284480" y="72516"/>
                </a:lnTo>
                <a:lnTo>
                  <a:pt x="333755" y="72516"/>
                </a:lnTo>
                <a:lnTo>
                  <a:pt x="325119" y="67563"/>
                </a:lnTo>
                <a:lnTo>
                  <a:pt x="329438" y="66166"/>
                </a:lnTo>
                <a:lnTo>
                  <a:pt x="333248" y="64515"/>
                </a:lnTo>
                <a:lnTo>
                  <a:pt x="340105" y="60705"/>
                </a:lnTo>
                <a:lnTo>
                  <a:pt x="342683" y="58800"/>
                </a:lnTo>
                <a:lnTo>
                  <a:pt x="284480" y="58800"/>
                </a:lnTo>
                <a:lnTo>
                  <a:pt x="284480" y="15620"/>
                </a:lnTo>
                <a:lnTo>
                  <a:pt x="346681" y="15620"/>
                </a:lnTo>
                <a:lnTo>
                  <a:pt x="341503" y="10667"/>
                </a:lnTo>
                <a:lnTo>
                  <a:pt x="337946" y="8254"/>
                </a:lnTo>
                <a:lnTo>
                  <a:pt x="333628" y="6476"/>
                </a:lnTo>
                <a:lnTo>
                  <a:pt x="329311" y="4571"/>
                </a:lnTo>
                <a:lnTo>
                  <a:pt x="324357" y="3301"/>
                </a:lnTo>
                <a:lnTo>
                  <a:pt x="318769" y="2412"/>
                </a:lnTo>
                <a:lnTo>
                  <a:pt x="316865" y="2158"/>
                </a:lnTo>
                <a:lnTo>
                  <a:pt x="312292" y="1904"/>
                </a:lnTo>
                <a:lnTo>
                  <a:pt x="309880" y="1650"/>
                </a:lnTo>
                <a:close/>
              </a:path>
              <a:path w="361950" h="131445">
                <a:moveTo>
                  <a:pt x="333755" y="72516"/>
                </a:moveTo>
                <a:lnTo>
                  <a:pt x="301751" y="72516"/>
                </a:lnTo>
                <a:lnTo>
                  <a:pt x="305434" y="73151"/>
                </a:lnTo>
                <a:lnTo>
                  <a:pt x="311784" y="75437"/>
                </a:lnTo>
                <a:lnTo>
                  <a:pt x="340994" y="126237"/>
                </a:lnTo>
                <a:lnTo>
                  <a:pt x="341249" y="126999"/>
                </a:lnTo>
                <a:lnTo>
                  <a:pt x="341630" y="127634"/>
                </a:lnTo>
                <a:lnTo>
                  <a:pt x="349503" y="130301"/>
                </a:lnTo>
                <a:lnTo>
                  <a:pt x="353694" y="130301"/>
                </a:lnTo>
                <a:lnTo>
                  <a:pt x="355473" y="130174"/>
                </a:lnTo>
                <a:lnTo>
                  <a:pt x="358140" y="129920"/>
                </a:lnTo>
                <a:lnTo>
                  <a:pt x="359155" y="129793"/>
                </a:lnTo>
                <a:lnTo>
                  <a:pt x="359917" y="129412"/>
                </a:lnTo>
                <a:lnTo>
                  <a:pt x="360680" y="129158"/>
                </a:lnTo>
                <a:lnTo>
                  <a:pt x="361188" y="128904"/>
                </a:lnTo>
                <a:lnTo>
                  <a:pt x="361696" y="128142"/>
                </a:lnTo>
                <a:lnTo>
                  <a:pt x="361569" y="125856"/>
                </a:lnTo>
                <a:lnTo>
                  <a:pt x="361315" y="124840"/>
                </a:lnTo>
                <a:lnTo>
                  <a:pt x="361061" y="123951"/>
                </a:lnTo>
                <a:lnTo>
                  <a:pt x="360299" y="122300"/>
                </a:lnTo>
                <a:lnTo>
                  <a:pt x="359282" y="119887"/>
                </a:lnTo>
                <a:lnTo>
                  <a:pt x="341884" y="82930"/>
                </a:lnTo>
                <a:lnTo>
                  <a:pt x="335407" y="74167"/>
                </a:lnTo>
                <a:lnTo>
                  <a:pt x="333755" y="72516"/>
                </a:lnTo>
                <a:close/>
              </a:path>
              <a:path w="361950" h="131445">
                <a:moveTo>
                  <a:pt x="346681" y="15620"/>
                </a:moveTo>
                <a:lnTo>
                  <a:pt x="304546" y="15620"/>
                </a:lnTo>
                <a:lnTo>
                  <a:pt x="307594" y="15747"/>
                </a:lnTo>
                <a:lnTo>
                  <a:pt x="309880" y="16001"/>
                </a:lnTo>
                <a:lnTo>
                  <a:pt x="332740" y="32130"/>
                </a:lnTo>
                <a:lnTo>
                  <a:pt x="332740" y="40258"/>
                </a:lnTo>
                <a:lnTo>
                  <a:pt x="332232" y="43052"/>
                </a:lnTo>
                <a:lnTo>
                  <a:pt x="329946" y="48386"/>
                </a:lnTo>
                <a:lnTo>
                  <a:pt x="328040" y="50672"/>
                </a:lnTo>
                <a:lnTo>
                  <a:pt x="325628" y="52577"/>
                </a:lnTo>
                <a:lnTo>
                  <a:pt x="323215" y="54609"/>
                </a:lnTo>
                <a:lnTo>
                  <a:pt x="320040" y="56133"/>
                </a:lnTo>
                <a:lnTo>
                  <a:pt x="316357" y="57149"/>
                </a:lnTo>
                <a:lnTo>
                  <a:pt x="312674" y="58292"/>
                </a:lnTo>
                <a:lnTo>
                  <a:pt x="308355" y="58800"/>
                </a:lnTo>
                <a:lnTo>
                  <a:pt x="342683" y="58800"/>
                </a:lnTo>
                <a:lnTo>
                  <a:pt x="353186" y="30987"/>
                </a:lnTo>
                <a:lnTo>
                  <a:pt x="352425" y="26923"/>
                </a:lnTo>
                <a:lnTo>
                  <a:pt x="350901" y="23240"/>
                </a:lnTo>
                <a:lnTo>
                  <a:pt x="349503" y="19557"/>
                </a:lnTo>
                <a:lnTo>
                  <a:pt x="347344" y="16255"/>
                </a:lnTo>
                <a:lnTo>
                  <a:pt x="346681" y="1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020162" y="7862061"/>
            <a:ext cx="120269" cy="133223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222855" y="7897368"/>
            <a:ext cx="82676" cy="9791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394812" y="7855457"/>
            <a:ext cx="1040638" cy="173990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757656" y="8131302"/>
            <a:ext cx="353059" cy="13982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184884" y="8131809"/>
            <a:ext cx="316230" cy="139700"/>
          </a:xfrm>
          <a:custGeom>
            <a:avLst/>
            <a:gdLst/>
            <a:ahLst/>
            <a:cxnLst/>
            <a:rect l="l" t="t" r="r" b="b"/>
            <a:pathLst>
              <a:path w="316230" h="139700">
                <a:moveTo>
                  <a:pt x="46608" y="41402"/>
                </a:moveTo>
                <a:lnTo>
                  <a:pt x="34417" y="41402"/>
                </a:lnTo>
                <a:lnTo>
                  <a:pt x="28448" y="42545"/>
                </a:lnTo>
                <a:lnTo>
                  <a:pt x="23367" y="44958"/>
                </a:lnTo>
                <a:lnTo>
                  <a:pt x="18287" y="47244"/>
                </a:lnTo>
                <a:lnTo>
                  <a:pt x="13969" y="50673"/>
                </a:lnTo>
                <a:lnTo>
                  <a:pt x="10540" y="54991"/>
                </a:lnTo>
                <a:lnTo>
                  <a:pt x="6984" y="59309"/>
                </a:lnTo>
                <a:lnTo>
                  <a:pt x="4444" y="64643"/>
                </a:lnTo>
                <a:lnTo>
                  <a:pt x="2667" y="70739"/>
                </a:lnTo>
                <a:lnTo>
                  <a:pt x="888" y="76962"/>
                </a:lnTo>
                <a:lnTo>
                  <a:pt x="0" y="83820"/>
                </a:lnTo>
                <a:lnTo>
                  <a:pt x="77" y="98552"/>
                </a:lnTo>
                <a:lnTo>
                  <a:pt x="761" y="104140"/>
                </a:lnTo>
                <a:lnTo>
                  <a:pt x="3555" y="115824"/>
                </a:lnTo>
                <a:lnTo>
                  <a:pt x="5714" y="120904"/>
                </a:lnTo>
                <a:lnTo>
                  <a:pt x="8979" y="125349"/>
                </a:lnTo>
                <a:lnTo>
                  <a:pt x="11937" y="129540"/>
                </a:lnTo>
                <a:lnTo>
                  <a:pt x="15875" y="132969"/>
                </a:lnTo>
                <a:lnTo>
                  <a:pt x="25780" y="138049"/>
                </a:lnTo>
                <a:lnTo>
                  <a:pt x="31750" y="139319"/>
                </a:lnTo>
                <a:lnTo>
                  <a:pt x="45211" y="139319"/>
                </a:lnTo>
                <a:lnTo>
                  <a:pt x="51053" y="137922"/>
                </a:lnTo>
                <a:lnTo>
                  <a:pt x="56514" y="135001"/>
                </a:lnTo>
                <a:lnTo>
                  <a:pt x="61848" y="132207"/>
                </a:lnTo>
                <a:lnTo>
                  <a:pt x="67055" y="128270"/>
                </a:lnTo>
                <a:lnTo>
                  <a:pt x="69976" y="125349"/>
                </a:lnTo>
                <a:lnTo>
                  <a:pt x="37210" y="125349"/>
                </a:lnTo>
                <a:lnTo>
                  <a:pt x="33400" y="124333"/>
                </a:lnTo>
                <a:lnTo>
                  <a:pt x="27304" y="120269"/>
                </a:lnTo>
                <a:lnTo>
                  <a:pt x="24892" y="117602"/>
                </a:lnTo>
                <a:lnTo>
                  <a:pt x="23113" y="114300"/>
                </a:lnTo>
                <a:lnTo>
                  <a:pt x="21208" y="110998"/>
                </a:lnTo>
                <a:lnTo>
                  <a:pt x="19938" y="107188"/>
                </a:lnTo>
                <a:lnTo>
                  <a:pt x="19176" y="102870"/>
                </a:lnTo>
                <a:lnTo>
                  <a:pt x="18542" y="98552"/>
                </a:lnTo>
                <a:lnTo>
                  <a:pt x="18160" y="94234"/>
                </a:lnTo>
                <a:lnTo>
                  <a:pt x="18160" y="85471"/>
                </a:lnTo>
                <a:lnTo>
                  <a:pt x="38100" y="55499"/>
                </a:lnTo>
                <a:lnTo>
                  <a:pt x="87629" y="55499"/>
                </a:lnTo>
                <a:lnTo>
                  <a:pt x="87629" y="54864"/>
                </a:lnTo>
                <a:lnTo>
                  <a:pt x="70103" y="54864"/>
                </a:lnTo>
                <a:lnTo>
                  <a:pt x="65531" y="50419"/>
                </a:lnTo>
                <a:lnTo>
                  <a:pt x="60959" y="47117"/>
                </a:lnTo>
                <a:lnTo>
                  <a:pt x="51815" y="42545"/>
                </a:lnTo>
                <a:lnTo>
                  <a:pt x="46608" y="41402"/>
                </a:lnTo>
                <a:close/>
              </a:path>
              <a:path w="316230" h="139700">
                <a:moveTo>
                  <a:pt x="87629" y="123190"/>
                </a:moveTo>
                <a:lnTo>
                  <a:pt x="72135" y="123190"/>
                </a:lnTo>
                <a:lnTo>
                  <a:pt x="72262" y="135890"/>
                </a:lnTo>
                <a:lnTo>
                  <a:pt x="72517" y="136271"/>
                </a:lnTo>
                <a:lnTo>
                  <a:pt x="72771" y="136779"/>
                </a:lnTo>
                <a:lnTo>
                  <a:pt x="78612" y="138049"/>
                </a:lnTo>
                <a:lnTo>
                  <a:pt x="81533" y="138049"/>
                </a:lnTo>
                <a:lnTo>
                  <a:pt x="87502" y="135890"/>
                </a:lnTo>
                <a:lnTo>
                  <a:pt x="87629" y="123190"/>
                </a:lnTo>
                <a:close/>
              </a:path>
              <a:path w="316230" h="139700">
                <a:moveTo>
                  <a:pt x="87629" y="55499"/>
                </a:moveTo>
                <a:lnTo>
                  <a:pt x="47371" y="55499"/>
                </a:lnTo>
                <a:lnTo>
                  <a:pt x="51942" y="56896"/>
                </a:lnTo>
                <a:lnTo>
                  <a:pt x="56387" y="59817"/>
                </a:lnTo>
                <a:lnTo>
                  <a:pt x="60832" y="62611"/>
                </a:lnTo>
                <a:lnTo>
                  <a:pt x="65404" y="66802"/>
                </a:lnTo>
                <a:lnTo>
                  <a:pt x="70103" y="72263"/>
                </a:lnTo>
                <a:lnTo>
                  <a:pt x="70103" y="107950"/>
                </a:lnTo>
                <a:lnTo>
                  <a:pt x="67309" y="111125"/>
                </a:lnTo>
                <a:lnTo>
                  <a:pt x="64769" y="113919"/>
                </a:lnTo>
                <a:lnTo>
                  <a:pt x="62229" y="116078"/>
                </a:lnTo>
                <a:lnTo>
                  <a:pt x="59817" y="118237"/>
                </a:lnTo>
                <a:lnTo>
                  <a:pt x="44196" y="125349"/>
                </a:lnTo>
                <a:lnTo>
                  <a:pt x="69976" y="125349"/>
                </a:lnTo>
                <a:lnTo>
                  <a:pt x="72135" y="123190"/>
                </a:lnTo>
                <a:lnTo>
                  <a:pt x="87629" y="123190"/>
                </a:lnTo>
                <a:lnTo>
                  <a:pt x="87629" y="55499"/>
                </a:lnTo>
                <a:close/>
              </a:path>
              <a:path w="316230" h="139700">
                <a:moveTo>
                  <a:pt x="82042" y="0"/>
                </a:moveTo>
                <a:lnTo>
                  <a:pt x="75692" y="0"/>
                </a:lnTo>
                <a:lnTo>
                  <a:pt x="74548" y="127"/>
                </a:lnTo>
                <a:lnTo>
                  <a:pt x="73532" y="381"/>
                </a:lnTo>
                <a:lnTo>
                  <a:pt x="72644" y="508"/>
                </a:lnTo>
                <a:lnTo>
                  <a:pt x="70103" y="54864"/>
                </a:lnTo>
                <a:lnTo>
                  <a:pt x="87629" y="54864"/>
                </a:lnTo>
                <a:lnTo>
                  <a:pt x="87502" y="2159"/>
                </a:lnTo>
                <a:lnTo>
                  <a:pt x="84327" y="381"/>
                </a:lnTo>
                <a:lnTo>
                  <a:pt x="83184" y="127"/>
                </a:lnTo>
                <a:lnTo>
                  <a:pt x="82042" y="0"/>
                </a:lnTo>
                <a:close/>
              </a:path>
              <a:path w="316230" h="139700">
                <a:moveTo>
                  <a:pt x="131698" y="42799"/>
                </a:moveTo>
                <a:lnTo>
                  <a:pt x="125475" y="42799"/>
                </a:lnTo>
                <a:lnTo>
                  <a:pt x="123189" y="43053"/>
                </a:lnTo>
                <a:lnTo>
                  <a:pt x="122300" y="43180"/>
                </a:lnTo>
                <a:lnTo>
                  <a:pt x="121665" y="43561"/>
                </a:lnTo>
                <a:lnTo>
                  <a:pt x="120903" y="43815"/>
                </a:lnTo>
                <a:lnTo>
                  <a:pt x="120396" y="44196"/>
                </a:lnTo>
                <a:lnTo>
                  <a:pt x="120142" y="44577"/>
                </a:lnTo>
                <a:lnTo>
                  <a:pt x="119887" y="44831"/>
                </a:lnTo>
                <a:lnTo>
                  <a:pt x="119834" y="107061"/>
                </a:lnTo>
                <a:lnTo>
                  <a:pt x="127380" y="128270"/>
                </a:lnTo>
                <a:lnTo>
                  <a:pt x="130048" y="131699"/>
                </a:lnTo>
                <a:lnTo>
                  <a:pt x="133476" y="134366"/>
                </a:lnTo>
                <a:lnTo>
                  <a:pt x="137921" y="136271"/>
                </a:lnTo>
                <a:lnTo>
                  <a:pt x="142239" y="138303"/>
                </a:lnTo>
                <a:lnTo>
                  <a:pt x="147573" y="139319"/>
                </a:lnTo>
                <a:lnTo>
                  <a:pt x="159384" y="139319"/>
                </a:lnTo>
                <a:lnTo>
                  <a:pt x="164719" y="138049"/>
                </a:lnTo>
                <a:lnTo>
                  <a:pt x="170052" y="135382"/>
                </a:lnTo>
                <a:lnTo>
                  <a:pt x="175259" y="132842"/>
                </a:lnTo>
                <a:lnTo>
                  <a:pt x="180721" y="128778"/>
                </a:lnTo>
                <a:lnTo>
                  <a:pt x="184115" y="125222"/>
                </a:lnTo>
                <a:lnTo>
                  <a:pt x="154177" y="125222"/>
                </a:lnTo>
                <a:lnTo>
                  <a:pt x="151129" y="124587"/>
                </a:lnTo>
                <a:lnTo>
                  <a:pt x="148589" y="123444"/>
                </a:lnTo>
                <a:lnTo>
                  <a:pt x="146050" y="122174"/>
                </a:lnTo>
                <a:lnTo>
                  <a:pt x="144017" y="120523"/>
                </a:lnTo>
                <a:lnTo>
                  <a:pt x="142367" y="118237"/>
                </a:lnTo>
                <a:lnTo>
                  <a:pt x="140715" y="116078"/>
                </a:lnTo>
                <a:lnTo>
                  <a:pt x="137286" y="44831"/>
                </a:lnTo>
                <a:lnTo>
                  <a:pt x="136905" y="44577"/>
                </a:lnTo>
                <a:lnTo>
                  <a:pt x="136651" y="44196"/>
                </a:lnTo>
                <a:lnTo>
                  <a:pt x="136271" y="43815"/>
                </a:lnTo>
                <a:lnTo>
                  <a:pt x="135508" y="43561"/>
                </a:lnTo>
                <a:lnTo>
                  <a:pt x="134873" y="43180"/>
                </a:lnTo>
                <a:lnTo>
                  <a:pt x="133984" y="43053"/>
                </a:lnTo>
                <a:lnTo>
                  <a:pt x="131698" y="42799"/>
                </a:lnTo>
                <a:close/>
              </a:path>
              <a:path w="316230" h="139700">
                <a:moveTo>
                  <a:pt x="201929" y="123190"/>
                </a:moveTo>
                <a:lnTo>
                  <a:pt x="186054" y="123190"/>
                </a:lnTo>
                <a:lnTo>
                  <a:pt x="186181" y="135890"/>
                </a:lnTo>
                <a:lnTo>
                  <a:pt x="186689" y="136652"/>
                </a:lnTo>
                <a:lnTo>
                  <a:pt x="187071" y="136906"/>
                </a:lnTo>
                <a:lnTo>
                  <a:pt x="187578" y="137160"/>
                </a:lnTo>
                <a:lnTo>
                  <a:pt x="188213" y="137541"/>
                </a:lnTo>
                <a:lnTo>
                  <a:pt x="191134" y="137922"/>
                </a:lnTo>
                <a:lnTo>
                  <a:pt x="192404" y="138049"/>
                </a:lnTo>
                <a:lnTo>
                  <a:pt x="195579" y="138049"/>
                </a:lnTo>
                <a:lnTo>
                  <a:pt x="198881" y="137668"/>
                </a:lnTo>
                <a:lnTo>
                  <a:pt x="199644" y="137541"/>
                </a:lnTo>
                <a:lnTo>
                  <a:pt x="200278" y="137160"/>
                </a:lnTo>
                <a:lnTo>
                  <a:pt x="200913" y="136906"/>
                </a:lnTo>
                <a:lnTo>
                  <a:pt x="201421" y="136652"/>
                </a:lnTo>
                <a:lnTo>
                  <a:pt x="201675" y="136271"/>
                </a:lnTo>
                <a:lnTo>
                  <a:pt x="201802" y="135890"/>
                </a:lnTo>
                <a:lnTo>
                  <a:pt x="201929" y="123190"/>
                </a:lnTo>
                <a:close/>
              </a:path>
              <a:path w="316230" h="139700">
                <a:moveTo>
                  <a:pt x="196342" y="42799"/>
                </a:moveTo>
                <a:lnTo>
                  <a:pt x="189992" y="42799"/>
                </a:lnTo>
                <a:lnTo>
                  <a:pt x="188848" y="42926"/>
                </a:lnTo>
                <a:lnTo>
                  <a:pt x="186944" y="43180"/>
                </a:lnTo>
                <a:lnTo>
                  <a:pt x="186181" y="43561"/>
                </a:lnTo>
                <a:lnTo>
                  <a:pt x="185546" y="43815"/>
                </a:lnTo>
                <a:lnTo>
                  <a:pt x="185038" y="44196"/>
                </a:lnTo>
                <a:lnTo>
                  <a:pt x="184784" y="44577"/>
                </a:lnTo>
                <a:lnTo>
                  <a:pt x="184530" y="44831"/>
                </a:lnTo>
                <a:lnTo>
                  <a:pt x="184403" y="108077"/>
                </a:lnTo>
                <a:lnTo>
                  <a:pt x="161925" y="125222"/>
                </a:lnTo>
                <a:lnTo>
                  <a:pt x="184115" y="125222"/>
                </a:lnTo>
                <a:lnTo>
                  <a:pt x="186054" y="123190"/>
                </a:lnTo>
                <a:lnTo>
                  <a:pt x="201929" y="123190"/>
                </a:lnTo>
                <a:lnTo>
                  <a:pt x="201802" y="44831"/>
                </a:lnTo>
                <a:lnTo>
                  <a:pt x="201167" y="44196"/>
                </a:lnTo>
                <a:lnTo>
                  <a:pt x="200659" y="43815"/>
                </a:lnTo>
                <a:lnTo>
                  <a:pt x="200025" y="43561"/>
                </a:lnTo>
                <a:lnTo>
                  <a:pt x="199389" y="43180"/>
                </a:lnTo>
                <a:lnTo>
                  <a:pt x="198627" y="43053"/>
                </a:lnTo>
                <a:lnTo>
                  <a:pt x="196342" y="42799"/>
                </a:lnTo>
                <a:close/>
              </a:path>
              <a:path w="316230" h="139700">
                <a:moveTo>
                  <a:pt x="281558" y="41402"/>
                </a:moveTo>
                <a:lnTo>
                  <a:pt x="267080" y="41402"/>
                </a:lnTo>
                <a:lnTo>
                  <a:pt x="260730" y="42545"/>
                </a:lnTo>
                <a:lnTo>
                  <a:pt x="231521" y="70104"/>
                </a:lnTo>
                <a:lnTo>
                  <a:pt x="229361" y="76327"/>
                </a:lnTo>
                <a:lnTo>
                  <a:pt x="228346" y="83185"/>
                </a:lnTo>
                <a:lnTo>
                  <a:pt x="228346" y="98806"/>
                </a:lnTo>
                <a:lnTo>
                  <a:pt x="249427" y="134239"/>
                </a:lnTo>
                <a:lnTo>
                  <a:pt x="268096" y="139319"/>
                </a:lnTo>
                <a:lnTo>
                  <a:pt x="280415" y="139319"/>
                </a:lnTo>
                <a:lnTo>
                  <a:pt x="311276" y="130429"/>
                </a:lnTo>
                <a:lnTo>
                  <a:pt x="311530" y="130048"/>
                </a:lnTo>
                <a:lnTo>
                  <a:pt x="311530" y="129540"/>
                </a:lnTo>
                <a:lnTo>
                  <a:pt x="311784" y="128524"/>
                </a:lnTo>
                <a:lnTo>
                  <a:pt x="311911" y="125984"/>
                </a:lnTo>
                <a:lnTo>
                  <a:pt x="271779" y="125984"/>
                </a:lnTo>
                <a:lnTo>
                  <a:pt x="266953" y="125222"/>
                </a:lnTo>
                <a:lnTo>
                  <a:pt x="259079" y="122174"/>
                </a:lnTo>
                <a:lnTo>
                  <a:pt x="255777" y="120015"/>
                </a:lnTo>
                <a:lnTo>
                  <a:pt x="253364" y="117221"/>
                </a:lnTo>
                <a:lnTo>
                  <a:pt x="250825" y="114427"/>
                </a:lnTo>
                <a:lnTo>
                  <a:pt x="249046" y="110998"/>
                </a:lnTo>
                <a:lnTo>
                  <a:pt x="248030" y="107061"/>
                </a:lnTo>
                <a:lnTo>
                  <a:pt x="246887" y="103124"/>
                </a:lnTo>
                <a:lnTo>
                  <a:pt x="246394" y="98806"/>
                </a:lnTo>
                <a:lnTo>
                  <a:pt x="246379" y="93726"/>
                </a:lnTo>
                <a:lnTo>
                  <a:pt x="310896" y="93726"/>
                </a:lnTo>
                <a:lnTo>
                  <a:pt x="312546" y="93091"/>
                </a:lnTo>
                <a:lnTo>
                  <a:pt x="313944" y="92075"/>
                </a:lnTo>
                <a:lnTo>
                  <a:pt x="315340" y="90932"/>
                </a:lnTo>
                <a:lnTo>
                  <a:pt x="315975" y="89154"/>
                </a:lnTo>
                <a:lnTo>
                  <a:pt x="315975" y="81661"/>
                </a:lnTo>
                <a:lnTo>
                  <a:pt x="246379" y="81661"/>
                </a:lnTo>
                <a:lnTo>
                  <a:pt x="246506" y="78105"/>
                </a:lnTo>
                <a:lnTo>
                  <a:pt x="261746" y="56515"/>
                </a:lnTo>
                <a:lnTo>
                  <a:pt x="265048" y="54991"/>
                </a:lnTo>
                <a:lnTo>
                  <a:pt x="268858" y="54229"/>
                </a:lnTo>
                <a:lnTo>
                  <a:pt x="306412" y="54229"/>
                </a:lnTo>
                <a:lnTo>
                  <a:pt x="302767" y="50038"/>
                </a:lnTo>
                <a:lnTo>
                  <a:pt x="298450" y="46990"/>
                </a:lnTo>
                <a:lnTo>
                  <a:pt x="293115" y="44831"/>
                </a:lnTo>
                <a:lnTo>
                  <a:pt x="287908" y="42545"/>
                </a:lnTo>
                <a:lnTo>
                  <a:pt x="281558" y="41402"/>
                </a:lnTo>
                <a:close/>
              </a:path>
              <a:path w="316230" h="139700">
                <a:moveTo>
                  <a:pt x="309625" y="119253"/>
                </a:moveTo>
                <a:lnTo>
                  <a:pt x="308228" y="119253"/>
                </a:lnTo>
                <a:lnTo>
                  <a:pt x="306958" y="119634"/>
                </a:lnTo>
                <a:lnTo>
                  <a:pt x="305307" y="120396"/>
                </a:lnTo>
                <a:lnTo>
                  <a:pt x="303656" y="121031"/>
                </a:lnTo>
                <a:lnTo>
                  <a:pt x="298957" y="122682"/>
                </a:lnTo>
                <a:lnTo>
                  <a:pt x="296290" y="123571"/>
                </a:lnTo>
                <a:lnTo>
                  <a:pt x="293242" y="124333"/>
                </a:lnTo>
                <a:lnTo>
                  <a:pt x="289686" y="124968"/>
                </a:lnTo>
                <a:lnTo>
                  <a:pt x="286130" y="125730"/>
                </a:lnTo>
                <a:lnTo>
                  <a:pt x="282067" y="125984"/>
                </a:lnTo>
                <a:lnTo>
                  <a:pt x="311911" y="125984"/>
                </a:lnTo>
                <a:lnTo>
                  <a:pt x="311784" y="122555"/>
                </a:lnTo>
                <a:lnTo>
                  <a:pt x="311530" y="121158"/>
                </a:lnTo>
                <a:lnTo>
                  <a:pt x="311276" y="120650"/>
                </a:lnTo>
                <a:lnTo>
                  <a:pt x="311150" y="120269"/>
                </a:lnTo>
                <a:lnTo>
                  <a:pt x="310769" y="119888"/>
                </a:lnTo>
                <a:lnTo>
                  <a:pt x="310006" y="119380"/>
                </a:lnTo>
                <a:lnTo>
                  <a:pt x="309625" y="119253"/>
                </a:lnTo>
                <a:close/>
              </a:path>
              <a:path w="316230" h="139700">
                <a:moveTo>
                  <a:pt x="306412" y="54229"/>
                </a:moveTo>
                <a:lnTo>
                  <a:pt x="281558" y="54229"/>
                </a:lnTo>
                <a:lnTo>
                  <a:pt x="287908" y="56642"/>
                </a:lnTo>
                <a:lnTo>
                  <a:pt x="292226" y="61468"/>
                </a:lnTo>
                <a:lnTo>
                  <a:pt x="296544" y="66421"/>
                </a:lnTo>
                <a:lnTo>
                  <a:pt x="298576" y="73152"/>
                </a:lnTo>
                <a:lnTo>
                  <a:pt x="298450" y="81661"/>
                </a:lnTo>
                <a:lnTo>
                  <a:pt x="315975" y="81661"/>
                </a:lnTo>
                <a:lnTo>
                  <a:pt x="315975" y="77724"/>
                </a:lnTo>
                <a:lnTo>
                  <a:pt x="315213" y="72263"/>
                </a:lnTo>
                <a:lnTo>
                  <a:pt x="313562" y="67183"/>
                </a:lnTo>
                <a:lnTo>
                  <a:pt x="312038" y="62103"/>
                </a:lnTo>
                <a:lnTo>
                  <a:pt x="309498" y="57658"/>
                </a:lnTo>
                <a:lnTo>
                  <a:pt x="306412" y="54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572995" y="8150732"/>
            <a:ext cx="176021" cy="1203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821408" y="8131302"/>
            <a:ext cx="281940" cy="140335"/>
          </a:xfrm>
          <a:custGeom>
            <a:avLst/>
            <a:gdLst/>
            <a:ahLst/>
            <a:cxnLst/>
            <a:rect l="l" t="t" r="r" b="b"/>
            <a:pathLst>
              <a:path w="281940" h="140334">
                <a:moveTo>
                  <a:pt x="34290" y="57404"/>
                </a:moveTo>
                <a:lnTo>
                  <a:pt x="16763" y="57404"/>
                </a:lnTo>
                <a:lnTo>
                  <a:pt x="16763" y="114554"/>
                </a:lnTo>
                <a:lnTo>
                  <a:pt x="17272" y="118999"/>
                </a:lnTo>
                <a:lnTo>
                  <a:pt x="19303" y="126618"/>
                </a:lnTo>
                <a:lnTo>
                  <a:pt x="20955" y="129793"/>
                </a:lnTo>
                <a:lnTo>
                  <a:pt x="23355" y="132334"/>
                </a:lnTo>
                <a:lnTo>
                  <a:pt x="25526" y="134747"/>
                </a:lnTo>
                <a:lnTo>
                  <a:pt x="28448" y="136525"/>
                </a:lnTo>
                <a:lnTo>
                  <a:pt x="31876" y="137795"/>
                </a:lnTo>
                <a:lnTo>
                  <a:pt x="35432" y="138937"/>
                </a:lnTo>
                <a:lnTo>
                  <a:pt x="39624" y="139573"/>
                </a:lnTo>
                <a:lnTo>
                  <a:pt x="46228" y="139573"/>
                </a:lnTo>
                <a:lnTo>
                  <a:pt x="57911" y="137414"/>
                </a:lnTo>
                <a:lnTo>
                  <a:pt x="59944" y="136525"/>
                </a:lnTo>
                <a:lnTo>
                  <a:pt x="60451" y="135890"/>
                </a:lnTo>
                <a:lnTo>
                  <a:pt x="61086" y="135381"/>
                </a:lnTo>
                <a:lnTo>
                  <a:pt x="61468" y="134620"/>
                </a:lnTo>
                <a:lnTo>
                  <a:pt x="61722" y="133477"/>
                </a:lnTo>
                <a:lnTo>
                  <a:pt x="62103" y="132334"/>
                </a:lnTo>
                <a:lnTo>
                  <a:pt x="62083" y="126618"/>
                </a:lnTo>
                <a:lnTo>
                  <a:pt x="61927" y="125603"/>
                </a:lnTo>
                <a:lnTo>
                  <a:pt x="42545" y="125603"/>
                </a:lnTo>
                <a:lnTo>
                  <a:pt x="39115" y="124079"/>
                </a:lnTo>
                <a:lnTo>
                  <a:pt x="37211" y="120904"/>
                </a:lnTo>
                <a:lnTo>
                  <a:pt x="35178" y="117856"/>
                </a:lnTo>
                <a:lnTo>
                  <a:pt x="34290" y="113156"/>
                </a:lnTo>
                <a:lnTo>
                  <a:pt x="34290" y="57404"/>
                </a:lnTo>
                <a:close/>
              </a:path>
              <a:path w="281940" h="140334">
                <a:moveTo>
                  <a:pt x="60451" y="122936"/>
                </a:moveTo>
                <a:lnTo>
                  <a:pt x="59182" y="122936"/>
                </a:lnTo>
                <a:lnTo>
                  <a:pt x="58547" y="123062"/>
                </a:lnTo>
                <a:lnTo>
                  <a:pt x="57911" y="123317"/>
                </a:lnTo>
                <a:lnTo>
                  <a:pt x="57150" y="123571"/>
                </a:lnTo>
                <a:lnTo>
                  <a:pt x="56261" y="123952"/>
                </a:lnTo>
                <a:lnTo>
                  <a:pt x="55372" y="124206"/>
                </a:lnTo>
                <a:lnTo>
                  <a:pt x="54355" y="124587"/>
                </a:lnTo>
                <a:lnTo>
                  <a:pt x="53213" y="124968"/>
                </a:lnTo>
                <a:lnTo>
                  <a:pt x="50673" y="125475"/>
                </a:lnTo>
                <a:lnTo>
                  <a:pt x="49276" y="125603"/>
                </a:lnTo>
                <a:lnTo>
                  <a:pt x="61927" y="125603"/>
                </a:lnTo>
                <a:lnTo>
                  <a:pt x="61817" y="124968"/>
                </a:lnTo>
                <a:lnTo>
                  <a:pt x="61722" y="124587"/>
                </a:lnTo>
                <a:lnTo>
                  <a:pt x="61531" y="124206"/>
                </a:lnTo>
                <a:lnTo>
                  <a:pt x="61436" y="123952"/>
                </a:lnTo>
                <a:lnTo>
                  <a:pt x="61340" y="123571"/>
                </a:lnTo>
                <a:lnTo>
                  <a:pt x="60832" y="123062"/>
                </a:lnTo>
                <a:lnTo>
                  <a:pt x="60451" y="122936"/>
                </a:lnTo>
                <a:close/>
              </a:path>
              <a:path w="281940" h="140334">
                <a:moveTo>
                  <a:pt x="59309" y="43815"/>
                </a:moveTo>
                <a:lnTo>
                  <a:pt x="2921" y="43815"/>
                </a:lnTo>
                <a:lnTo>
                  <a:pt x="2413" y="43942"/>
                </a:lnTo>
                <a:lnTo>
                  <a:pt x="2032" y="44196"/>
                </a:lnTo>
                <a:lnTo>
                  <a:pt x="1524" y="44323"/>
                </a:lnTo>
                <a:lnTo>
                  <a:pt x="1143" y="44831"/>
                </a:lnTo>
                <a:lnTo>
                  <a:pt x="634" y="45847"/>
                </a:lnTo>
                <a:lnTo>
                  <a:pt x="380" y="46609"/>
                </a:lnTo>
                <a:lnTo>
                  <a:pt x="253" y="47498"/>
                </a:lnTo>
                <a:lnTo>
                  <a:pt x="0" y="48260"/>
                </a:lnTo>
                <a:lnTo>
                  <a:pt x="0" y="52959"/>
                </a:lnTo>
                <a:lnTo>
                  <a:pt x="253" y="54737"/>
                </a:lnTo>
                <a:lnTo>
                  <a:pt x="1524" y="56768"/>
                </a:lnTo>
                <a:lnTo>
                  <a:pt x="2413" y="57404"/>
                </a:lnTo>
                <a:lnTo>
                  <a:pt x="59817" y="57404"/>
                </a:lnTo>
                <a:lnTo>
                  <a:pt x="60578" y="56768"/>
                </a:lnTo>
                <a:lnTo>
                  <a:pt x="61849" y="54737"/>
                </a:lnTo>
                <a:lnTo>
                  <a:pt x="62230" y="52959"/>
                </a:lnTo>
                <a:lnTo>
                  <a:pt x="62103" y="48260"/>
                </a:lnTo>
                <a:lnTo>
                  <a:pt x="60198" y="44196"/>
                </a:lnTo>
                <a:lnTo>
                  <a:pt x="59817" y="43942"/>
                </a:lnTo>
                <a:lnTo>
                  <a:pt x="59309" y="43815"/>
                </a:lnTo>
                <a:close/>
              </a:path>
              <a:path w="281940" h="140334">
                <a:moveTo>
                  <a:pt x="27178" y="19431"/>
                </a:moveTo>
                <a:lnTo>
                  <a:pt x="23749" y="19431"/>
                </a:lnTo>
                <a:lnTo>
                  <a:pt x="22351" y="19558"/>
                </a:lnTo>
                <a:lnTo>
                  <a:pt x="20065" y="19812"/>
                </a:lnTo>
                <a:lnTo>
                  <a:pt x="19176" y="19939"/>
                </a:lnTo>
                <a:lnTo>
                  <a:pt x="18542" y="20320"/>
                </a:lnTo>
                <a:lnTo>
                  <a:pt x="17907" y="20574"/>
                </a:lnTo>
                <a:lnTo>
                  <a:pt x="17399" y="20955"/>
                </a:lnTo>
                <a:lnTo>
                  <a:pt x="16890" y="21717"/>
                </a:lnTo>
                <a:lnTo>
                  <a:pt x="16763" y="43815"/>
                </a:lnTo>
                <a:lnTo>
                  <a:pt x="34290" y="43815"/>
                </a:lnTo>
                <a:lnTo>
                  <a:pt x="34163" y="21717"/>
                </a:lnTo>
                <a:lnTo>
                  <a:pt x="33782" y="21336"/>
                </a:lnTo>
                <a:lnTo>
                  <a:pt x="33528" y="20955"/>
                </a:lnTo>
                <a:lnTo>
                  <a:pt x="33147" y="20574"/>
                </a:lnTo>
                <a:lnTo>
                  <a:pt x="32384" y="20320"/>
                </a:lnTo>
                <a:lnTo>
                  <a:pt x="31750" y="19939"/>
                </a:lnTo>
                <a:lnTo>
                  <a:pt x="30988" y="19812"/>
                </a:lnTo>
                <a:lnTo>
                  <a:pt x="28701" y="19558"/>
                </a:lnTo>
                <a:lnTo>
                  <a:pt x="27178" y="19431"/>
                </a:lnTo>
                <a:close/>
              </a:path>
              <a:path w="281940" h="140334">
                <a:moveTo>
                  <a:pt x="96265" y="0"/>
                </a:moveTo>
                <a:lnTo>
                  <a:pt x="92836" y="0"/>
                </a:lnTo>
                <a:lnTo>
                  <a:pt x="91313" y="127"/>
                </a:lnTo>
                <a:lnTo>
                  <a:pt x="85978" y="136398"/>
                </a:lnTo>
                <a:lnTo>
                  <a:pt x="86105" y="136779"/>
                </a:lnTo>
                <a:lnTo>
                  <a:pt x="86359" y="137160"/>
                </a:lnTo>
                <a:lnTo>
                  <a:pt x="86868" y="137414"/>
                </a:lnTo>
                <a:lnTo>
                  <a:pt x="87503" y="137668"/>
                </a:lnTo>
                <a:lnTo>
                  <a:pt x="88265" y="138049"/>
                </a:lnTo>
                <a:lnTo>
                  <a:pt x="89153" y="138175"/>
                </a:lnTo>
                <a:lnTo>
                  <a:pt x="91313" y="138430"/>
                </a:lnTo>
                <a:lnTo>
                  <a:pt x="92836" y="138556"/>
                </a:lnTo>
                <a:lnTo>
                  <a:pt x="96265" y="138556"/>
                </a:lnTo>
                <a:lnTo>
                  <a:pt x="97663" y="138430"/>
                </a:lnTo>
                <a:lnTo>
                  <a:pt x="99949" y="138175"/>
                </a:lnTo>
                <a:lnTo>
                  <a:pt x="100838" y="138049"/>
                </a:lnTo>
                <a:lnTo>
                  <a:pt x="101473" y="137668"/>
                </a:lnTo>
                <a:lnTo>
                  <a:pt x="102107" y="137414"/>
                </a:lnTo>
                <a:lnTo>
                  <a:pt x="102615" y="137160"/>
                </a:lnTo>
                <a:lnTo>
                  <a:pt x="103124" y="136398"/>
                </a:lnTo>
                <a:lnTo>
                  <a:pt x="103251" y="73152"/>
                </a:lnTo>
                <a:lnTo>
                  <a:pt x="108076" y="67564"/>
                </a:lnTo>
                <a:lnTo>
                  <a:pt x="112649" y="63373"/>
                </a:lnTo>
                <a:lnTo>
                  <a:pt x="117094" y="60452"/>
                </a:lnTo>
                <a:lnTo>
                  <a:pt x="121411" y="57531"/>
                </a:lnTo>
                <a:lnTo>
                  <a:pt x="124552" y="56515"/>
                </a:lnTo>
                <a:lnTo>
                  <a:pt x="103251" y="56515"/>
                </a:lnTo>
                <a:lnTo>
                  <a:pt x="103124" y="2286"/>
                </a:lnTo>
                <a:lnTo>
                  <a:pt x="99949" y="381"/>
                </a:lnTo>
                <a:lnTo>
                  <a:pt x="96265" y="0"/>
                </a:lnTo>
                <a:close/>
              </a:path>
              <a:path w="281940" h="140334">
                <a:moveTo>
                  <a:pt x="162870" y="56134"/>
                </a:moveTo>
                <a:lnTo>
                  <a:pt x="133603" y="56134"/>
                </a:lnTo>
                <a:lnTo>
                  <a:pt x="136525" y="56642"/>
                </a:lnTo>
                <a:lnTo>
                  <a:pt x="139065" y="57912"/>
                </a:lnTo>
                <a:lnTo>
                  <a:pt x="149098" y="70993"/>
                </a:lnTo>
                <a:lnTo>
                  <a:pt x="149986" y="74168"/>
                </a:lnTo>
                <a:lnTo>
                  <a:pt x="150368" y="78231"/>
                </a:lnTo>
                <a:lnTo>
                  <a:pt x="150495" y="136398"/>
                </a:lnTo>
                <a:lnTo>
                  <a:pt x="150876" y="136779"/>
                </a:lnTo>
                <a:lnTo>
                  <a:pt x="151130" y="137160"/>
                </a:lnTo>
                <a:lnTo>
                  <a:pt x="151511" y="137414"/>
                </a:lnTo>
                <a:lnTo>
                  <a:pt x="152146" y="137668"/>
                </a:lnTo>
                <a:lnTo>
                  <a:pt x="152780" y="138049"/>
                </a:lnTo>
                <a:lnTo>
                  <a:pt x="153670" y="138175"/>
                </a:lnTo>
                <a:lnTo>
                  <a:pt x="155955" y="138430"/>
                </a:lnTo>
                <a:lnTo>
                  <a:pt x="157480" y="138556"/>
                </a:lnTo>
                <a:lnTo>
                  <a:pt x="160909" y="138556"/>
                </a:lnTo>
                <a:lnTo>
                  <a:pt x="162305" y="138430"/>
                </a:lnTo>
                <a:lnTo>
                  <a:pt x="164592" y="138175"/>
                </a:lnTo>
                <a:lnTo>
                  <a:pt x="165480" y="138049"/>
                </a:lnTo>
                <a:lnTo>
                  <a:pt x="166115" y="137668"/>
                </a:lnTo>
                <a:lnTo>
                  <a:pt x="166751" y="137414"/>
                </a:lnTo>
                <a:lnTo>
                  <a:pt x="167132" y="137160"/>
                </a:lnTo>
                <a:lnTo>
                  <a:pt x="167386" y="136779"/>
                </a:lnTo>
                <a:lnTo>
                  <a:pt x="167767" y="136398"/>
                </a:lnTo>
                <a:lnTo>
                  <a:pt x="167702" y="73152"/>
                </a:lnTo>
                <a:lnTo>
                  <a:pt x="163068" y="56387"/>
                </a:lnTo>
                <a:lnTo>
                  <a:pt x="162870" y="56134"/>
                </a:lnTo>
                <a:close/>
              </a:path>
              <a:path w="281940" h="140334">
                <a:moveTo>
                  <a:pt x="140080" y="41910"/>
                </a:moveTo>
                <a:lnTo>
                  <a:pt x="128651" y="41910"/>
                </a:lnTo>
                <a:lnTo>
                  <a:pt x="123444" y="43180"/>
                </a:lnTo>
                <a:lnTo>
                  <a:pt x="118363" y="45593"/>
                </a:lnTo>
                <a:lnTo>
                  <a:pt x="113284" y="47879"/>
                </a:lnTo>
                <a:lnTo>
                  <a:pt x="108330" y="51562"/>
                </a:lnTo>
                <a:lnTo>
                  <a:pt x="103251" y="56515"/>
                </a:lnTo>
                <a:lnTo>
                  <a:pt x="124552" y="56515"/>
                </a:lnTo>
                <a:lnTo>
                  <a:pt x="125730" y="56134"/>
                </a:lnTo>
                <a:lnTo>
                  <a:pt x="162870" y="56134"/>
                </a:lnTo>
                <a:lnTo>
                  <a:pt x="145415" y="42925"/>
                </a:lnTo>
                <a:lnTo>
                  <a:pt x="140080" y="41910"/>
                </a:lnTo>
                <a:close/>
              </a:path>
              <a:path w="281940" h="140334">
                <a:moveTo>
                  <a:pt x="247015" y="41910"/>
                </a:moveTo>
                <a:lnTo>
                  <a:pt x="232536" y="41910"/>
                </a:lnTo>
                <a:lnTo>
                  <a:pt x="226186" y="43053"/>
                </a:lnTo>
                <a:lnTo>
                  <a:pt x="196976" y="70612"/>
                </a:lnTo>
                <a:lnTo>
                  <a:pt x="194818" y="76835"/>
                </a:lnTo>
                <a:lnTo>
                  <a:pt x="193801" y="83693"/>
                </a:lnTo>
                <a:lnTo>
                  <a:pt x="193801" y="99314"/>
                </a:lnTo>
                <a:lnTo>
                  <a:pt x="214884" y="134747"/>
                </a:lnTo>
                <a:lnTo>
                  <a:pt x="233553" y="139827"/>
                </a:lnTo>
                <a:lnTo>
                  <a:pt x="245872" y="139827"/>
                </a:lnTo>
                <a:lnTo>
                  <a:pt x="276732" y="130937"/>
                </a:lnTo>
                <a:lnTo>
                  <a:pt x="276986" y="130556"/>
                </a:lnTo>
                <a:lnTo>
                  <a:pt x="276986" y="130048"/>
                </a:lnTo>
                <a:lnTo>
                  <a:pt x="277240" y="129031"/>
                </a:lnTo>
                <a:lnTo>
                  <a:pt x="277240" y="128397"/>
                </a:lnTo>
                <a:lnTo>
                  <a:pt x="277368" y="127762"/>
                </a:lnTo>
                <a:lnTo>
                  <a:pt x="277368" y="126492"/>
                </a:lnTo>
                <a:lnTo>
                  <a:pt x="237236" y="126492"/>
                </a:lnTo>
                <a:lnTo>
                  <a:pt x="232409" y="125730"/>
                </a:lnTo>
                <a:lnTo>
                  <a:pt x="224536" y="122681"/>
                </a:lnTo>
                <a:lnTo>
                  <a:pt x="221234" y="120523"/>
                </a:lnTo>
                <a:lnTo>
                  <a:pt x="218821" y="117729"/>
                </a:lnTo>
                <a:lnTo>
                  <a:pt x="216280" y="114935"/>
                </a:lnTo>
                <a:lnTo>
                  <a:pt x="214503" y="111506"/>
                </a:lnTo>
                <a:lnTo>
                  <a:pt x="213486" y="107568"/>
                </a:lnTo>
                <a:lnTo>
                  <a:pt x="212344" y="103631"/>
                </a:lnTo>
                <a:lnTo>
                  <a:pt x="211850" y="99314"/>
                </a:lnTo>
                <a:lnTo>
                  <a:pt x="211836" y="94234"/>
                </a:lnTo>
                <a:lnTo>
                  <a:pt x="276351" y="94234"/>
                </a:lnTo>
                <a:lnTo>
                  <a:pt x="278003" y="93599"/>
                </a:lnTo>
                <a:lnTo>
                  <a:pt x="279400" y="92583"/>
                </a:lnTo>
                <a:lnTo>
                  <a:pt x="280797" y="91440"/>
                </a:lnTo>
                <a:lnTo>
                  <a:pt x="281432" y="89662"/>
                </a:lnTo>
                <a:lnTo>
                  <a:pt x="281432" y="82168"/>
                </a:lnTo>
                <a:lnTo>
                  <a:pt x="211836" y="82168"/>
                </a:lnTo>
                <a:lnTo>
                  <a:pt x="211963" y="78612"/>
                </a:lnTo>
                <a:lnTo>
                  <a:pt x="227203" y="57023"/>
                </a:lnTo>
                <a:lnTo>
                  <a:pt x="230505" y="55499"/>
                </a:lnTo>
                <a:lnTo>
                  <a:pt x="234315" y="54737"/>
                </a:lnTo>
                <a:lnTo>
                  <a:pt x="271868" y="54737"/>
                </a:lnTo>
                <a:lnTo>
                  <a:pt x="268224" y="50546"/>
                </a:lnTo>
                <a:lnTo>
                  <a:pt x="263905" y="47498"/>
                </a:lnTo>
                <a:lnTo>
                  <a:pt x="258572" y="45339"/>
                </a:lnTo>
                <a:lnTo>
                  <a:pt x="253365" y="43053"/>
                </a:lnTo>
                <a:lnTo>
                  <a:pt x="247015" y="41910"/>
                </a:lnTo>
                <a:close/>
              </a:path>
              <a:path w="281940" h="140334">
                <a:moveTo>
                  <a:pt x="275082" y="119761"/>
                </a:moveTo>
                <a:lnTo>
                  <a:pt x="273684" y="119761"/>
                </a:lnTo>
                <a:lnTo>
                  <a:pt x="272415" y="120142"/>
                </a:lnTo>
                <a:lnTo>
                  <a:pt x="270763" y="120904"/>
                </a:lnTo>
                <a:lnTo>
                  <a:pt x="269113" y="121539"/>
                </a:lnTo>
                <a:lnTo>
                  <a:pt x="264413" y="123190"/>
                </a:lnTo>
                <a:lnTo>
                  <a:pt x="261747" y="124079"/>
                </a:lnTo>
                <a:lnTo>
                  <a:pt x="258699" y="124841"/>
                </a:lnTo>
                <a:lnTo>
                  <a:pt x="255143" y="125475"/>
                </a:lnTo>
                <a:lnTo>
                  <a:pt x="251586" y="126237"/>
                </a:lnTo>
                <a:lnTo>
                  <a:pt x="247523" y="126492"/>
                </a:lnTo>
                <a:lnTo>
                  <a:pt x="277368" y="126492"/>
                </a:lnTo>
                <a:lnTo>
                  <a:pt x="277259" y="123190"/>
                </a:lnTo>
                <a:lnTo>
                  <a:pt x="276986" y="121666"/>
                </a:lnTo>
                <a:lnTo>
                  <a:pt x="276732" y="121158"/>
                </a:lnTo>
                <a:lnTo>
                  <a:pt x="276605" y="120777"/>
                </a:lnTo>
                <a:lnTo>
                  <a:pt x="276225" y="120396"/>
                </a:lnTo>
                <a:lnTo>
                  <a:pt x="275463" y="119887"/>
                </a:lnTo>
                <a:lnTo>
                  <a:pt x="275082" y="119761"/>
                </a:lnTo>
                <a:close/>
              </a:path>
              <a:path w="281940" h="140334">
                <a:moveTo>
                  <a:pt x="271868" y="54737"/>
                </a:moveTo>
                <a:lnTo>
                  <a:pt x="247015" y="54737"/>
                </a:lnTo>
                <a:lnTo>
                  <a:pt x="253365" y="57150"/>
                </a:lnTo>
                <a:lnTo>
                  <a:pt x="257682" y="61975"/>
                </a:lnTo>
                <a:lnTo>
                  <a:pt x="262001" y="66929"/>
                </a:lnTo>
                <a:lnTo>
                  <a:pt x="264032" y="73660"/>
                </a:lnTo>
                <a:lnTo>
                  <a:pt x="263905" y="82168"/>
                </a:lnTo>
                <a:lnTo>
                  <a:pt x="281432" y="82168"/>
                </a:lnTo>
                <a:lnTo>
                  <a:pt x="281432" y="78231"/>
                </a:lnTo>
                <a:lnTo>
                  <a:pt x="280670" y="72771"/>
                </a:lnTo>
                <a:lnTo>
                  <a:pt x="279019" y="67691"/>
                </a:lnTo>
                <a:lnTo>
                  <a:pt x="277495" y="62611"/>
                </a:lnTo>
                <a:lnTo>
                  <a:pt x="274955" y="58166"/>
                </a:lnTo>
                <a:lnTo>
                  <a:pt x="271868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178532" y="8150732"/>
            <a:ext cx="450341" cy="154559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707360" y="8131809"/>
            <a:ext cx="739648" cy="173481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6519016" y="8130667"/>
            <a:ext cx="173100" cy="14046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770483" y="8407145"/>
            <a:ext cx="1042670" cy="173990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889098" y="8407145"/>
            <a:ext cx="444500" cy="173990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611757" y="3677665"/>
            <a:ext cx="15175230" cy="5075555"/>
          </a:xfrm>
          <a:custGeom>
            <a:avLst/>
            <a:gdLst/>
            <a:ahLst/>
            <a:cxnLst/>
            <a:rect l="l" t="t" r="r" b="b"/>
            <a:pathLst>
              <a:path w="15175230" h="5075555">
                <a:moveTo>
                  <a:pt x="4826" y="4825"/>
                </a:moveTo>
                <a:lnTo>
                  <a:pt x="4826" y="5070602"/>
                </a:lnTo>
              </a:path>
              <a:path w="15175230" h="5075555">
                <a:moveTo>
                  <a:pt x="3037840" y="4825"/>
                </a:moveTo>
                <a:lnTo>
                  <a:pt x="3037840" y="5070602"/>
                </a:lnTo>
              </a:path>
              <a:path w="15175230" h="5075555">
                <a:moveTo>
                  <a:pt x="5545836" y="4825"/>
                </a:moveTo>
                <a:lnTo>
                  <a:pt x="5545836" y="5070602"/>
                </a:lnTo>
              </a:path>
              <a:path w="15175230" h="5075555">
                <a:moveTo>
                  <a:pt x="9103995" y="4825"/>
                </a:moveTo>
                <a:lnTo>
                  <a:pt x="9103995" y="5070602"/>
                </a:lnTo>
              </a:path>
              <a:path w="15175230" h="5075555">
                <a:moveTo>
                  <a:pt x="12137136" y="4825"/>
                </a:moveTo>
                <a:lnTo>
                  <a:pt x="12137136" y="5070602"/>
                </a:lnTo>
              </a:path>
              <a:path w="15175230" h="5075555">
                <a:moveTo>
                  <a:pt x="15170277" y="4825"/>
                </a:moveTo>
                <a:lnTo>
                  <a:pt x="15170277" y="5070602"/>
                </a:lnTo>
              </a:path>
              <a:path w="15175230" h="5075555">
                <a:moveTo>
                  <a:pt x="0" y="0"/>
                </a:moveTo>
                <a:lnTo>
                  <a:pt x="15174975" y="0"/>
                </a:lnTo>
              </a:path>
              <a:path w="15175230" h="5075555">
                <a:moveTo>
                  <a:pt x="0" y="1453641"/>
                </a:moveTo>
                <a:lnTo>
                  <a:pt x="15174975" y="1453641"/>
                </a:lnTo>
              </a:path>
              <a:path w="15175230" h="5075555">
                <a:moveTo>
                  <a:pt x="0" y="2691891"/>
                </a:moveTo>
                <a:lnTo>
                  <a:pt x="15174975" y="2691891"/>
                </a:lnTo>
              </a:path>
              <a:path w="15175230" h="5075555">
                <a:moveTo>
                  <a:pt x="0" y="3883532"/>
                </a:moveTo>
                <a:lnTo>
                  <a:pt x="15174975" y="3883532"/>
                </a:lnTo>
              </a:path>
              <a:path w="15175230" h="5075555">
                <a:moveTo>
                  <a:pt x="0" y="5075300"/>
                </a:moveTo>
                <a:lnTo>
                  <a:pt x="15174975" y="507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Title 164">
            <a:extLst>
              <a:ext uri="{FF2B5EF4-FFF2-40B4-BE49-F238E27FC236}">
                <a16:creationId xmlns:a16="http://schemas.microsoft.com/office/drawing/2014/main" id="{9FFD3938-6F48-B28E-8ABF-C59B600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404" y="1614679"/>
            <a:ext cx="5125570" cy="80136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LITERATURE</a:t>
            </a:r>
            <a:r>
              <a:rPr lang="en-IN" sz="3600" dirty="0">
                <a:solidFill>
                  <a:schemeClr val="accent2"/>
                </a:solidFill>
              </a:rPr>
              <a:t> </a:t>
            </a:r>
            <a:r>
              <a:rPr lang="en-IN" sz="3600" dirty="0">
                <a:solidFill>
                  <a:schemeClr val="accent6"/>
                </a:solidFill>
              </a:rPr>
              <a:t>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9237" y="1833564"/>
            <a:ext cx="5370829" cy="511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accent6"/>
                </a:solidFill>
              </a:rPr>
              <a:t>Proposed</a:t>
            </a:r>
            <a:r>
              <a:rPr lang="en-IN" sz="3200" dirty="0">
                <a:solidFill>
                  <a:schemeClr val="accent6"/>
                </a:solidFill>
              </a:rPr>
              <a:t> </a:t>
            </a:r>
            <a:r>
              <a:rPr sz="3200" spc="-5" dirty="0">
                <a:solidFill>
                  <a:schemeClr val="accent6"/>
                </a:solidFill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3268" y="2890545"/>
            <a:ext cx="17052925" cy="486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12500"/>
              </a:lnSpc>
              <a:spcBef>
                <a:spcPts val="100"/>
              </a:spcBef>
            </a:pP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CNN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stands for Convolutional Neural Networks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that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used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to extract the features of the </a:t>
            </a:r>
            <a:r>
              <a:rPr sz="2800" spc="-5" dirty="0">
                <a:solidFill>
                  <a:schemeClr val="accent6"/>
                </a:solidFill>
                <a:latin typeface="Carlito"/>
                <a:cs typeface="Carlito"/>
              </a:rPr>
              <a:t>images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 using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several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layers  of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filters.</a:t>
            </a:r>
            <a:endParaRPr sz="2800" dirty="0">
              <a:latin typeface="Carlito"/>
              <a:cs typeface="Carlito"/>
            </a:endParaRPr>
          </a:p>
          <a:p>
            <a:pPr marL="18415" marR="429259" indent="-6350">
              <a:lnSpc>
                <a:spcPct val="112400"/>
              </a:lnSpc>
              <a:spcBef>
                <a:spcPts val="75"/>
              </a:spcBef>
            </a:pP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convolution layers are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generally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followed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by maxpool layers that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used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to reduce the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number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features 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extracted and ultimately the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output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of the maxpool and layers and convolution layers are flattened into a vector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of 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single dimension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are </a:t>
            </a:r>
            <a:r>
              <a:rPr sz="2800" spc="5" dirty="0">
                <a:solidFill>
                  <a:srgbClr val="FFAB40"/>
                </a:solidFill>
                <a:latin typeface="Carlito"/>
                <a:cs typeface="Carlito"/>
              </a:rPr>
              <a:t>given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as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an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input to the Dense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layer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(The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fully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connected</a:t>
            </a:r>
            <a:r>
              <a:rPr sz="2800" spc="75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network).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•Split data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into images and their</a:t>
            </a:r>
            <a:r>
              <a:rPr sz="2800" spc="25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labels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•Reshaping the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data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in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the csv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file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so that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it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can be displayed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as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an</a:t>
            </a:r>
            <a:r>
              <a:rPr sz="2800" spc="1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image</a:t>
            </a:r>
            <a:endParaRPr sz="2800" dirty="0">
              <a:latin typeface="Carlito"/>
              <a:cs typeface="Carlito"/>
            </a:endParaRPr>
          </a:p>
          <a:p>
            <a:pPr marL="18415" marR="641985" indent="-6350">
              <a:lnSpc>
                <a:spcPct val="112400"/>
              </a:lnSpc>
              <a:spcBef>
                <a:spcPts val="75"/>
              </a:spcBef>
            </a:pP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•we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reshaping the train &amp; test image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data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so that they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can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be displayed as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an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image, as initially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CSV file  they were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present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as 784 columns of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pixel data.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So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convert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it to 28×28 pixels. •Reshaping the training &amp; test 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dataset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so that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it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can be put in the model </a:t>
            </a:r>
            <a:r>
              <a:rPr sz="2800" spc="-10" dirty="0">
                <a:solidFill>
                  <a:srgbClr val="FFAB40"/>
                </a:solidFill>
                <a:latin typeface="Carlito"/>
                <a:cs typeface="Carlito"/>
              </a:rPr>
              <a:t>•Model </a:t>
            </a:r>
            <a:r>
              <a:rPr sz="2800" spc="-5" dirty="0">
                <a:solidFill>
                  <a:srgbClr val="FFAB40"/>
                </a:solidFill>
                <a:latin typeface="Carlito"/>
                <a:cs typeface="Carlito"/>
              </a:rPr>
              <a:t>creation, compiling,fitting and prediction of</a:t>
            </a:r>
            <a:r>
              <a:rPr sz="2800" spc="145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AB40"/>
                </a:solidFill>
                <a:latin typeface="Carlito"/>
                <a:cs typeface="Carlito"/>
              </a:rPr>
              <a:t>characters.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9E6949B-36DE-56B2-FA42-A31FC89FC422}"/>
              </a:ext>
            </a:extLst>
          </p:cNvPr>
          <p:cNvSpPr/>
          <p:nvPr/>
        </p:nvSpPr>
        <p:spPr>
          <a:xfrm>
            <a:off x="4572000" y="2536165"/>
            <a:ext cx="11430000" cy="57150"/>
          </a:xfrm>
          <a:custGeom>
            <a:avLst/>
            <a:gdLst/>
            <a:ahLst/>
            <a:cxnLst/>
            <a:rect l="l" t="t" r="r" b="b"/>
            <a:pathLst>
              <a:path w="11430000" h="57150">
                <a:moveTo>
                  <a:pt x="11429492" y="0"/>
                </a:moveTo>
                <a:lnTo>
                  <a:pt x="0" y="0"/>
                </a:lnTo>
                <a:lnTo>
                  <a:pt x="0" y="57150"/>
                </a:lnTo>
                <a:lnTo>
                  <a:pt x="11429492" y="57150"/>
                </a:lnTo>
                <a:lnTo>
                  <a:pt x="11429492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5715" y="2371725"/>
            <a:ext cx="11402695" cy="57150"/>
          </a:xfrm>
          <a:custGeom>
            <a:avLst/>
            <a:gdLst/>
            <a:ahLst/>
            <a:cxnLst/>
            <a:rect l="l" t="t" r="r" b="b"/>
            <a:pathLst>
              <a:path w="11402694" h="57150">
                <a:moveTo>
                  <a:pt x="11402568" y="0"/>
                </a:moveTo>
                <a:lnTo>
                  <a:pt x="0" y="0"/>
                </a:lnTo>
                <a:lnTo>
                  <a:pt x="0" y="57150"/>
                </a:lnTo>
                <a:lnTo>
                  <a:pt x="11402568" y="57150"/>
                </a:lnTo>
                <a:lnTo>
                  <a:pt x="11402568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5011" y="2978530"/>
            <a:ext cx="15954375" cy="627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BDBA302-1FE7-32F8-F21D-DF1AC4F2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233" y="1900144"/>
            <a:ext cx="6471534" cy="437198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RESULTS AND DISCUSSION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E214A8-ED59-63F4-B5C8-F88DC8BD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102</TotalTime>
  <Words>377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Carlito</vt:lpstr>
      <vt:lpstr>Rockwell</vt:lpstr>
      <vt:lpstr>Damask</vt:lpstr>
      <vt:lpstr> TEAM No-12   TEAM MEMBERS: CHETANA N PATIL – PES2UG20CS504 JYOTHI S – PES2UG20CS513</vt:lpstr>
      <vt:lpstr>PROBLEM STATEMENT</vt:lpstr>
      <vt:lpstr>APPLICATIONS AND USES</vt:lpstr>
      <vt:lpstr>PowerPoint Presentation</vt:lpstr>
      <vt:lpstr>PowerPoint Presentation</vt:lpstr>
      <vt:lpstr>PowerPoint Presentation</vt:lpstr>
      <vt:lpstr>LITERATURE SURVEY</vt:lpstr>
      <vt:lpstr>Proposed Approach</vt:lpstr>
      <vt:lpstr>RESULTS AND DISCUSSION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HAND WRITTEN CHARACTER RECOGNISITION WITH NEURAL NETWORK Team No: 4 Project Guide : Kaggle Project Team with SRNs : PES2UG20CS183 - Mahitha Addanki PES2UG20CS172 - Srujan Kuche PES2UG20CS162 - Khushi Satish HIremath</dc:title>
  <dc:creator>POOJA</dc:creator>
  <cp:keywords>DAFR060D-dg,BAEyUzVTCUA</cp:keywords>
  <cp:lastModifiedBy>JYOTHI S</cp:lastModifiedBy>
  <cp:revision>5</cp:revision>
  <dcterms:created xsi:type="dcterms:W3CDTF">2022-11-25T07:16:06Z</dcterms:created>
  <dcterms:modified xsi:type="dcterms:W3CDTF">2022-11-25T15:50:44Z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2022-11-25T00:00:00Z</vt:filetime>
  </property>
</Properties>
</file>