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8"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3" r:id="rId25"/>
    <p:sldId id="284" r:id="rId26"/>
    <p:sldId id="282" r:id="rId27"/>
    <p:sldId id="281" r:id="rId28"/>
    <p:sldId id="285" r:id="rId29"/>
    <p:sldId id="279" r:id="rId30"/>
    <p:sldId id="278" r:id="rId31"/>
  </p:sldIdLst>
  <p:sldSz cx="9144000" cy="5143500" type="screen16x9"/>
  <p:notesSz cx="6858000" cy="9144000"/>
  <p:embeddedFontLst>
    <p:embeddedFont>
      <p:font typeface="Libre Baskerville" panose="020B0604020202020204" charset="0"/>
      <p:regular r:id="rId33"/>
      <p:bold r:id="rId34"/>
      <p:italic r:id="rId35"/>
    </p:embeddedFont>
    <p:embeddedFont>
      <p:font typeface="Maven Pro" panose="020B0604020202020204" charset="0"/>
      <p:regular r:id="rId36"/>
      <p:bold r:id="rId37"/>
    </p:embeddedFont>
    <p:embeddedFont>
      <p:font typeface="Trebuchet MS" panose="020B0603020202020204" pitchFamily="34" charset="0"/>
      <p:regular r:id="rId38"/>
      <p:bold r:id="rId39"/>
      <p:italic r:id="rId40"/>
      <p:boldItalic r:id="rId41"/>
    </p:embeddedFont>
    <p:embeddedFont>
      <p:font typeface="Nunito" panose="020B0604020202020204" charset="0"/>
      <p:regular r:id="rId42"/>
      <p:bold r:id="rId43"/>
      <p:italic r:id="rId44"/>
      <p:boldItalic r:id="rId45"/>
    </p:embeddedFont>
    <p:embeddedFont>
      <p:font typeface="Calibri" panose="020F0502020204030204" pitchFamily="34" charset="0"/>
      <p:regular r:id="rId46"/>
      <p:bold r:id="rId47"/>
      <p:italic r:id="rId48"/>
      <p:boldItalic r:id="rId49"/>
    </p:embeddedFont>
    <p:embeddedFont>
      <p:font typeface="Arial Narrow" panose="020B0606020202030204" pitchFamily="34" charset="0"/>
      <p:regular r:id="rId50"/>
      <p:bold r:id="rId51"/>
      <p:italic r:id="rId52"/>
      <p:boldItalic r:id="rId53"/>
    </p:embeddedFont>
    <p:embeddedFont>
      <p:font typeface="Georgia" panose="02040502050405020303" pitchFamily="18" charset="0"/>
      <p:regular r:id="rId54"/>
      <p:bold r:id="rId55"/>
      <p:italic r:id="rId56"/>
      <p:boldItalic r:id="rId57"/>
    </p:embeddedFont>
    <p:embeddedFont>
      <p:font typeface="Sitka Banner Semibold" pitchFamily="2" charset="0"/>
      <p:bold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gtorL4t08tHqGb/xHrRhJhYKlk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48BAAC-01B3-443A-AF2F-1E0692559A13}">
  <a:tblStyle styleId="{D748BAAC-01B3-443A-AF2F-1E0692559A1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4660"/>
  </p:normalViewPr>
  <p:slideViewPr>
    <p:cSldViewPr snapToGrid="0">
      <p:cViewPr varScale="1">
        <p:scale>
          <a:sx n="110" d="100"/>
          <a:sy n="110" d="100"/>
        </p:scale>
        <p:origin x="706"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font" Target="fonts/font23.fntdata"/><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9.fntdata"/><Relationship Id="rId54" Type="http://schemas.openxmlformats.org/officeDocument/2006/relationships/font" Target="fonts/font22.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font" Target="fonts/font2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font" Target="fonts/font25.fntdata"/><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52" Type="http://schemas.openxmlformats.org/officeDocument/2006/relationships/font" Target="fonts/font20.fntdata"/><Relationship Id="rId60"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font" Target="fonts/font24.fntdata"/><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19.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59"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63877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341" name="Google Shape;341;p2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449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p2: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408" name="Google Shape;408;p2: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16500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7" name="Google Shape;417;p3: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418" name="Google Shape;418;p3: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05579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7" name="Google Shape;427;p4: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428" name="Google Shape;428;p4: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2722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p5: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438" name="Google Shape;438;p5: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66372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6: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7" name="Google Shape;447;p6: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448" name="Google Shape;448;p6: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08593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6" name="Google Shape;456;p7: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457" name="Google Shape;457;p7: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14382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1795aa5144_0_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7" name="Google Shape;467;g21795aa5144_0_0:notes"/>
          <p:cNvSpPr txBox="1">
            <a:spLocks noGrp="1"/>
          </p:cNvSpPr>
          <p:nvPr>
            <p:ph type="body" idx="1"/>
          </p:nvPr>
        </p:nvSpPr>
        <p:spPr>
          <a:xfrm>
            <a:off x="686590" y="4344026"/>
            <a:ext cx="5486400" cy="4114500"/>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468" name="Google Shape;468;g21795aa5144_0_0:notes"/>
          <p:cNvSpPr txBox="1">
            <a:spLocks noGrp="1"/>
          </p:cNvSpPr>
          <p:nvPr>
            <p:ph type="sldNum" idx="12"/>
          </p:nvPr>
        </p:nvSpPr>
        <p:spPr>
          <a:xfrm>
            <a:off x="3883828" y="8684926"/>
            <a:ext cx="29727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8295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1795aa5144_0_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8" name="Google Shape;478;g21795aa5144_0_10:notes"/>
          <p:cNvSpPr txBox="1">
            <a:spLocks noGrp="1"/>
          </p:cNvSpPr>
          <p:nvPr>
            <p:ph type="body" idx="1"/>
          </p:nvPr>
        </p:nvSpPr>
        <p:spPr>
          <a:xfrm>
            <a:off x="686590" y="4344026"/>
            <a:ext cx="5486400" cy="4114500"/>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479" name="Google Shape;479;g21795aa5144_0_10:notes"/>
          <p:cNvSpPr txBox="1">
            <a:spLocks noGrp="1"/>
          </p:cNvSpPr>
          <p:nvPr>
            <p:ph type="sldNum" idx="12"/>
          </p:nvPr>
        </p:nvSpPr>
        <p:spPr>
          <a:xfrm>
            <a:off x="3883828" y="8684926"/>
            <a:ext cx="29727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01608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9" name="Google Shape;489;p8: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490" name="Google Shape;490;p8: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80558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9: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0" name="Google Shape;500;p9: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501" name="Google Shape;501;p9: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5779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27: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00"/>
              <a:buNone/>
            </a:pPr>
            <a:endParaRPr/>
          </a:p>
        </p:txBody>
      </p:sp>
      <p:sp>
        <p:nvSpPr>
          <p:cNvPr id="348" name="Google Shape;348;p27: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73908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1" name="Google Shape;511;p10: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512" name="Google Shape;512;p10: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54590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1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3" name="Google Shape;523;p11: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524" name="Google Shape;524;p11: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228487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3" name="Google Shape;533;p12: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534" name="Google Shape;534;p12: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183184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3" name="Google Shape;533;p12: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534" name="Google Shape;534;p12: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078523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3" name="Google Shape;533;p12: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534" name="Google Shape;534;p12: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022911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3" name="Google Shape;533;p12: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534" name="Google Shape;534;p12: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700482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3" name="Google Shape;533;p12: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534" name="Google Shape;534;p12: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281138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3" name="Google Shape;533;p12: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534" name="Google Shape;534;p12: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304223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3" name="Google Shape;533;p12: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534" name="Google Shape;534;p12: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3739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1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3" name="Google Shape;543;p13: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544" name="Google Shape;544;p13: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92470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8: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28: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00"/>
              <a:buNone/>
            </a:pPr>
            <a:endParaRPr/>
          </a:p>
        </p:txBody>
      </p:sp>
      <p:sp>
        <p:nvSpPr>
          <p:cNvPr id="356" name="Google Shape;356;p28: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98948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9: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3" name="Google Shape;363;p29: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00"/>
              <a:buNone/>
            </a:pPr>
            <a:endParaRPr/>
          </a:p>
        </p:txBody>
      </p:sp>
      <p:sp>
        <p:nvSpPr>
          <p:cNvPr id="364" name="Google Shape;364;p29: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76491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30: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00"/>
              <a:buNone/>
            </a:pPr>
            <a:endParaRPr/>
          </a:p>
        </p:txBody>
      </p:sp>
      <p:sp>
        <p:nvSpPr>
          <p:cNvPr id="372" name="Google Shape;372;p30: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17443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1: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380" name="Google Shape;380;p31: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42938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2: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387" name="Google Shape;387;p3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9190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394" name="Google Shape;394;p3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8366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notes"/>
          <p:cNvSpPr txBox="1">
            <a:spLocks noGrp="1"/>
          </p:cNvSpPr>
          <p:nvPr>
            <p:ph type="body" idx="1"/>
          </p:nvPr>
        </p:nvSpPr>
        <p:spPr>
          <a:xfrm>
            <a:off x="686590" y="4344026"/>
            <a:ext cx="5486400" cy="4114488"/>
          </a:xfrm>
          <a:prstGeom prst="rect">
            <a:avLst/>
          </a:prstGeom>
          <a:noFill/>
          <a:ln>
            <a:noFill/>
          </a:ln>
        </p:spPr>
        <p:txBody>
          <a:bodyPr spcFirstLastPara="1" wrap="square" lIns="89600" tIns="89600" rIns="89600" bIns="89600" anchor="t" anchorCtr="0">
            <a:noAutofit/>
          </a:bodyPr>
          <a:lstStyle/>
          <a:p>
            <a:pPr marL="0" lvl="0" indent="0" algn="l" rtl="0">
              <a:lnSpc>
                <a:spcPct val="100000"/>
              </a:lnSpc>
              <a:spcBef>
                <a:spcPts val="0"/>
              </a:spcBef>
              <a:spcAft>
                <a:spcPts val="0"/>
              </a:spcAft>
              <a:buSzPts val="1100"/>
              <a:buNone/>
            </a:pPr>
            <a:endParaRPr/>
          </a:p>
        </p:txBody>
      </p:sp>
      <p:sp>
        <p:nvSpPr>
          <p:cNvPr id="399" name="Google Shape;399;p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6708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
        <p:nvSpPr>
          <p:cNvPr id="15" name="Google Shape;15;p3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
        <p:nvSpPr>
          <p:cNvPr id="76" name="Google Shape;76;p1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77"/>
        <p:cNvGrpSpPr/>
        <p:nvPr/>
      </p:nvGrpSpPr>
      <p:grpSpPr>
        <a:xfrm>
          <a:off x="0" y="0"/>
          <a:ext cx="0" cy="0"/>
          <a:chOff x="0" y="0"/>
          <a:chExt cx="0" cy="0"/>
        </a:xfrm>
      </p:grpSpPr>
      <p:grpSp>
        <p:nvGrpSpPr>
          <p:cNvPr id="78" name="Google Shape;78;p16"/>
          <p:cNvGrpSpPr/>
          <p:nvPr/>
        </p:nvGrpSpPr>
        <p:grpSpPr>
          <a:xfrm>
            <a:off x="7343003" y="3409675"/>
            <a:ext cx="1691422" cy="1732548"/>
            <a:chOff x="7343003" y="3409675"/>
            <a:chExt cx="1691422" cy="1732548"/>
          </a:xfrm>
        </p:grpSpPr>
        <p:grpSp>
          <p:nvGrpSpPr>
            <p:cNvPr id="79" name="Google Shape;79;p16"/>
            <p:cNvGrpSpPr/>
            <p:nvPr/>
          </p:nvGrpSpPr>
          <p:grpSpPr>
            <a:xfrm>
              <a:off x="7343003" y="4453711"/>
              <a:ext cx="316800" cy="688512"/>
              <a:chOff x="7343003" y="4453711"/>
              <a:chExt cx="316800" cy="688512"/>
            </a:xfrm>
          </p:grpSpPr>
          <p:sp>
            <p:nvSpPr>
              <p:cNvPr id="80" name="Google Shape;80;p16"/>
              <p:cNvSpPr/>
              <p:nvPr/>
            </p:nvSpPr>
            <p:spPr>
              <a:xfrm>
                <a:off x="7343003" y="4453711"/>
                <a:ext cx="316800" cy="688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7343003" y="4801723"/>
                <a:ext cx="316800" cy="340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 name="Google Shape;82;p16"/>
            <p:cNvGrpSpPr/>
            <p:nvPr/>
          </p:nvGrpSpPr>
          <p:grpSpPr>
            <a:xfrm>
              <a:off x="7801210" y="4105700"/>
              <a:ext cx="316800" cy="1036523"/>
              <a:chOff x="7801210" y="4105700"/>
              <a:chExt cx="316800" cy="1036523"/>
            </a:xfrm>
          </p:grpSpPr>
          <p:sp>
            <p:nvSpPr>
              <p:cNvPr id="83" name="Google Shape;83;p16"/>
              <p:cNvSpPr/>
              <p:nvPr/>
            </p:nvSpPr>
            <p:spPr>
              <a:xfrm>
                <a:off x="7801210" y="4453711"/>
                <a:ext cx="316800" cy="688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7801210" y="4105700"/>
                <a:ext cx="316800" cy="1036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7801210" y="4801723"/>
                <a:ext cx="316800" cy="340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 name="Google Shape;86;p16"/>
            <p:cNvGrpSpPr/>
            <p:nvPr/>
          </p:nvGrpSpPr>
          <p:grpSpPr>
            <a:xfrm>
              <a:off x="8259418" y="3757688"/>
              <a:ext cx="316800" cy="1384535"/>
              <a:chOff x="8259418" y="3757688"/>
              <a:chExt cx="316800" cy="1384535"/>
            </a:xfrm>
          </p:grpSpPr>
          <p:sp>
            <p:nvSpPr>
              <p:cNvPr id="87" name="Google Shape;87;p16"/>
              <p:cNvSpPr/>
              <p:nvPr/>
            </p:nvSpPr>
            <p:spPr>
              <a:xfrm>
                <a:off x="8259418" y="4453711"/>
                <a:ext cx="316800" cy="688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p:nvPr/>
            </p:nvSpPr>
            <p:spPr>
              <a:xfrm>
                <a:off x="8259418" y="3757688"/>
                <a:ext cx="316800" cy="1384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8259418" y="4105700"/>
                <a:ext cx="316800" cy="1036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8259418" y="4801723"/>
                <a:ext cx="316800" cy="340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 name="Google Shape;91;p16"/>
            <p:cNvGrpSpPr/>
            <p:nvPr/>
          </p:nvGrpSpPr>
          <p:grpSpPr>
            <a:xfrm>
              <a:off x="8717625" y="3409675"/>
              <a:ext cx="316800" cy="1732548"/>
              <a:chOff x="8717625" y="3409675"/>
              <a:chExt cx="316800" cy="1732548"/>
            </a:xfrm>
          </p:grpSpPr>
          <p:sp>
            <p:nvSpPr>
              <p:cNvPr id="92" name="Google Shape;92;p16"/>
              <p:cNvSpPr/>
              <p:nvPr/>
            </p:nvSpPr>
            <p:spPr>
              <a:xfrm>
                <a:off x="8717625" y="4453711"/>
                <a:ext cx="316800" cy="688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p:nvPr/>
            </p:nvSpPr>
            <p:spPr>
              <a:xfrm>
                <a:off x="8717625" y="3757688"/>
                <a:ext cx="316800" cy="1384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p:nvPr/>
            </p:nvSpPr>
            <p:spPr>
              <a:xfrm>
                <a:off x="8717625" y="4105700"/>
                <a:ext cx="316800" cy="1036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8717625" y="3409675"/>
                <a:ext cx="316800" cy="1732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8717625" y="4801723"/>
                <a:ext cx="316800" cy="340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7" name="Google Shape;97;p16"/>
          <p:cNvGrpSpPr/>
          <p:nvPr/>
        </p:nvGrpSpPr>
        <p:grpSpPr>
          <a:xfrm>
            <a:off x="5043503" y="0"/>
            <a:ext cx="3814072" cy="3839102"/>
            <a:chOff x="5043503" y="0"/>
            <a:chExt cx="3814072" cy="3839102"/>
          </a:xfrm>
        </p:grpSpPr>
        <p:sp>
          <p:nvSpPr>
            <p:cNvPr id="98" name="Google Shape;98;p16"/>
            <p:cNvSpPr/>
            <p:nvPr/>
          </p:nvSpPr>
          <p:spPr>
            <a:xfrm>
              <a:off x="8460975" y="1817775"/>
              <a:ext cx="396600" cy="396600"/>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rot="-9830444">
              <a:off x="6469759" y="3480728"/>
              <a:ext cx="320148" cy="320148"/>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0" name="Google Shape;100;p16"/>
            <p:cNvGrpSpPr/>
            <p:nvPr/>
          </p:nvGrpSpPr>
          <p:grpSpPr>
            <a:xfrm>
              <a:off x="7647812" y="2704283"/>
              <a:ext cx="635219" cy="635219"/>
              <a:chOff x="6725724" y="2701260"/>
              <a:chExt cx="1208101" cy="1208100"/>
            </a:xfrm>
          </p:grpSpPr>
          <p:sp>
            <p:nvSpPr>
              <p:cNvPr id="101" name="Google Shape;101;p16"/>
              <p:cNvSpPr/>
              <p:nvPr/>
            </p:nvSpPr>
            <p:spPr>
              <a:xfrm rot="5400000">
                <a:off x="6725725" y="2701260"/>
                <a:ext cx="1208100" cy="1208100"/>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p:nvPr/>
            </p:nvSpPr>
            <p:spPr>
              <a:xfrm rot="5400000">
                <a:off x="6725724" y="2701260"/>
                <a:ext cx="1208100" cy="1208100"/>
              </a:xfrm>
              <a:prstGeom prst="pie">
                <a:avLst>
                  <a:gd name="adj1" fmla="val 8244818"/>
                  <a:gd name="adj2" fmla="val 16246175"/>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p:nvPr/>
            </p:nvSpPr>
            <p:spPr>
              <a:xfrm rot="5400000">
                <a:off x="6954988" y="2930398"/>
                <a:ext cx="749700" cy="749700"/>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 name="Google Shape;104;p16"/>
            <p:cNvSpPr/>
            <p:nvPr/>
          </p:nvSpPr>
          <p:spPr>
            <a:xfrm>
              <a:off x="8460975" y="1817775"/>
              <a:ext cx="396600" cy="396600"/>
            </a:xfrm>
            <a:prstGeom prst="pie">
              <a:avLst>
                <a:gd name="adj1" fmla="val 19376841"/>
                <a:gd name="adj2" fmla="val 1620000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5" name="Google Shape;105;p16"/>
            <p:cNvGrpSpPr/>
            <p:nvPr/>
          </p:nvGrpSpPr>
          <p:grpSpPr>
            <a:xfrm>
              <a:off x="7952720" y="179238"/>
              <a:ext cx="873165" cy="873003"/>
              <a:chOff x="7754428" y="208725"/>
              <a:chExt cx="541800" cy="541800"/>
            </a:xfrm>
          </p:grpSpPr>
          <p:sp>
            <p:nvSpPr>
              <p:cNvPr id="106" name="Google Shape;106;p16"/>
              <p:cNvSpPr/>
              <p:nvPr/>
            </p:nvSpPr>
            <p:spPr>
              <a:xfrm rot="-8647347">
                <a:off x="7831319" y="285616"/>
                <a:ext cx="388018" cy="388018"/>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rot="-8647347">
                <a:off x="7831319" y="285616"/>
                <a:ext cx="388018" cy="388018"/>
              </a:xfrm>
              <a:prstGeom prst="pie">
                <a:avLst>
                  <a:gd name="adj1" fmla="val 19376841"/>
                  <a:gd name="adj2" fmla="val 12313574"/>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8" name="Google Shape;108;p16"/>
            <p:cNvSpPr/>
            <p:nvPr/>
          </p:nvSpPr>
          <p:spPr>
            <a:xfrm>
              <a:off x="5399840" y="356365"/>
              <a:ext cx="2577000" cy="2577000"/>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rot="2043858">
              <a:off x="5503813" y="460310"/>
              <a:ext cx="2369480" cy="2369480"/>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5399795" y="360281"/>
              <a:ext cx="2577000" cy="2577000"/>
            </a:xfrm>
            <a:prstGeom prst="pie">
              <a:avLst>
                <a:gd name="adj1" fmla="val 8801158"/>
                <a:gd name="adj2" fmla="val 1620000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5399795" y="356358"/>
              <a:ext cx="2577000" cy="2577000"/>
            </a:xfrm>
            <a:prstGeom prst="pie">
              <a:avLst>
                <a:gd name="adj1" fmla="val 12554101"/>
                <a:gd name="adj2" fmla="val 1620000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p:nvPr/>
          </p:nvSpPr>
          <p:spPr>
            <a:xfrm rot="-9830444">
              <a:off x="6469759" y="3480727"/>
              <a:ext cx="320148" cy="320148"/>
            </a:xfrm>
            <a:prstGeom prst="pie">
              <a:avLst>
                <a:gd name="adj1" fmla="val 19376841"/>
                <a:gd name="adj2" fmla="val 1620000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4" name="Google Shape;114;p16"/>
          <p:cNvSpPr txBox="1">
            <a:spLocks noGrp="1"/>
          </p:cNvSpPr>
          <p:nvPr>
            <p:ph type="ctrTitle"/>
          </p:nvPr>
        </p:nvSpPr>
        <p:spPr>
          <a:xfrm>
            <a:off x="824000" y="1613813"/>
            <a:ext cx="42555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15" name="Google Shape;115;p16"/>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16" name="Google Shape;116;p1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17"/>
        <p:cNvGrpSpPr/>
        <p:nvPr/>
      </p:nvGrpSpPr>
      <p:grpSpPr>
        <a:xfrm>
          <a:off x="0" y="0"/>
          <a:ext cx="0" cy="0"/>
          <a:chOff x="0" y="0"/>
          <a:chExt cx="0" cy="0"/>
        </a:xfrm>
      </p:grpSpPr>
      <p:grpSp>
        <p:nvGrpSpPr>
          <p:cNvPr id="118" name="Google Shape;118;p17"/>
          <p:cNvGrpSpPr/>
          <p:nvPr/>
        </p:nvGrpSpPr>
        <p:grpSpPr>
          <a:xfrm>
            <a:off x="146769" y="3406"/>
            <a:ext cx="1233214" cy="1384535"/>
            <a:chOff x="146769" y="3406"/>
            <a:chExt cx="1233214" cy="1384535"/>
          </a:xfrm>
        </p:grpSpPr>
        <p:grpSp>
          <p:nvGrpSpPr>
            <p:cNvPr id="119" name="Google Shape;119;p17"/>
            <p:cNvGrpSpPr/>
            <p:nvPr/>
          </p:nvGrpSpPr>
          <p:grpSpPr>
            <a:xfrm>
              <a:off x="1063183" y="3406"/>
              <a:ext cx="316800" cy="688513"/>
              <a:chOff x="1063183" y="3406"/>
              <a:chExt cx="316800" cy="688513"/>
            </a:xfrm>
          </p:grpSpPr>
          <p:sp>
            <p:nvSpPr>
              <p:cNvPr id="120" name="Google Shape;120;p17"/>
              <p:cNvSpPr/>
              <p:nvPr/>
            </p:nvSpPr>
            <p:spPr>
              <a:xfrm rot="10800000">
                <a:off x="1063183" y="3419"/>
                <a:ext cx="316800" cy="688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7"/>
              <p:cNvSpPr/>
              <p:nvPr/>
            </p:nvSpPr>
            <p:spPr>
              <a:xfrm rot="10800000">
                <a:off x="1063183" y="3406"/>
                <a:ext cx="316800" cy="340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122;p17"/>
            <p:cNvGrpSpPr/>
            <p:nvPr/>
          </p:nvGrpSpPr>
          <p:grpSpPr>
            <a:xfrm>
              <a:off x="604976" y="3406"/>
              <a:ext cx="316800" cy="1036524"/>
              <a:chOff x="604976" y="3406"/>
              <a:chExt cx="316800" cy="1036524"/>
            </a:xfrm>
          </p:grpSpPr>
          <p:sp>
            <p:nvSpPr>
              <p:cNvPr id="123" name="Google Shape;123;p17"/>
              <p:cNvSpPr/>
              <p:nvPr/>
            </p:nvSpPr>
            <p:spPr>
              <a:xfrm rot="10800000">
                <a:off x="604976" y="3419"/>
                <a:ext cx="316800" cy="688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7"/>
              <p:cNvSpPr/>
              <p:nvPr/>
            </p:nvSpPr>
            <p:spPr>
              <a:xfrm rot="10800000">
                <a:off x="604976" y="3430"/>
                <a:ext cx="316800" cy="1036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7"/>
              <p:cNvSpPr/>
              <p:nvPr/>
            </p:nvSpPr>
            <p:spPr>
              <a:xfrm rot="10800000">
                <a:off x="604976" y="3406"/>
                <a:ext cx="316800" cy="340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 name="Google Shape;126;p17"/>
            <p:cNvGrpSpPr/>
            <p:nvPr/>
          </p:nvGrpSpPr>
          <p:grpSpPr>
            <a:xfrm>
              <a:off x="146769" y="3406"/>
              <a:ext cx="316800" cy="1384535"/>
              <a:chOff x="146769" y="3406"/>
              <a:chExt cx="316800" cy="1384535"/>
            </a:xfrm>
          </p:grpSpPr>
          <p:sp>
            <p:nvSpPr>
              <p:cNvPr id="127" name="Google Shape;127;p17"/>
              <p:cNvSpPr/>
              <p:nvPr/>
            </p:nvSpPr>
            <p:spPr>
              <a:xfrm rot="10800000">
                <a:off x="146769" y="3419"/>
                <a:ext cx="316800" cy="688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rot="10800000">
                <a:off x="146769" y="3441"/>
                <a:ext cx="316800" cy="1384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rot="10800000">
                <a:off x="146769" y="3430"/>
                <a:ext cx="316800" cy="1036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7"/>
              <p:cNvSpPr/>
              <p:nvPr/>
            </p:nvSpPr>
            <p:spPr>
              <a:xfrm rot="10800000">
                <a:off x="146769" y="3406"/>
                <a:ext cx="316800" cy="340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31" name="Google Shape;131;p17"/>
          <p:cNvGrpSpPr/>
          <p:nvPr/>
        </p:nvGrpSpPr>
        <p:grpSpPr>
          <a:xfrm>
            <a:off x="6775084" y="2904008"/>
            <a:ext cx="2186147" cy="2239500"/>
            <a:chOff x="6775084" y="2904008"/>
            <a:chExt cx="2186147" cy="2239500"/>
          </a:xfrm>
        </p:grpSpPr>
        <p:grpSp>
          <p:nvGrpSpPr>
            <p:cNvPr id="132" name="Google Shape;132;p17"/>
            <p:cNvGrpSpPr/>
            <p:nvPr/>
          </p:nvGrpSpPr>
          <p:grpSpPr>
            <a:xfrm>
              <a:off x="6775084" y="4253708"/>
              <a:ext cx="409500" cy="889800"/>
              <a:chOff x="6775084" y="4253708"/>
              <a:chExt cx="409500" cy="889800"/>
            </a:xfrm>
          </p:grpSpPr>
          <p:sp>
            <p:nvSpPr>
              <p:cNvPr id="133" name="Google Shape;133;p17"/>
              <p:cNvSpPr/>
              <p:nvPr/>
            </p:nvSpPr>
            <p:spPr>
              <a:xfrm>
                <a:off x="6775084" y="4253708"/>
                <a:ext cx="409500" cy="8898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7"/>
              <p:cNvSpPr/>
              <p:nvPr/>
            </p:nvSpPr>
            <p:spPr>
              <a:xfrm>
                <a:off x="6775084" y="4703408"/>
                <a:ext cx="409500" cy="4401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 name="Google Shape;135;p17"/>
            <p:cNvGrpSpPr/>
            <p:nvPr/>
          </p:nvGrpSpPr>
          <p:grpSpPr>
            <a:xfrm>
              <a:off x="7367299" y="3804008"/>
              <a:ext cx="409500" cy="1339500"/>
              <a:chOff x="7367299" y="3804008"/>
              <a:chExt cx="409500" cy="1339500"/>
            </a:xfrm>
          </p:grpSpPr>
          <p:sp>
            <p:nvSpPr>
              <p:cNvPr id="136" name="Google Shape;136;p17"/>
              <p:cNvSpPr/>
              <p:nvPr/>
            </p:nvSpPr>
            <p:spPr>
              <a:xfrm>
                <a:off x="7367299" y="4253708"/>
                <a:ext cx="409500" cy="8898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7"/>
              <p:cNvSpPr/>
              <p:nvPr/>
            </p:nvSpPr>
            <p:spPr>
              <a:xfrm>
                <a:off x="7367299" y="3804008"/>
                <a:ext cx="409500" cy="1339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7"/>
              <p:cNvSpPr/>
              <p:nvPr/>
            </p:nvSpPr>
            <p:spPr>
              <a:xfrm>
                <a:off x="7367299" y="4703408"/>
                <a:ext cx="409500" cy="4401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9" name="Google Shape;139;p17"/>
            <p:cNvGrpSpPr/>
            <p:nvPr/>
          </p:nvGrpSpPr>
          <p:grpSpPr>
            <a:xfrm>
              <a:off x="7959516" y="3354008"/>
              <a:ext cx="409500" cy="1789500"/>
              <a:chOff x="7959516" y="3354008"/>
              <a:chExt cx="409500" cy="1789500"/>
            </a:xfrm>
          </p:grpSpPr>
          <p:sp>
            <p:nvSpPr>
              <p:cNvPr id="140" name="Google Shape;140;p17"/>
              <p:cNvSpPr/>
              <p:nvPr/>
            </p:nvSpPr>
            <p:spPr>
              <a:xfrm>
                <a:off x="7959516" y="4253708"/>
                <a:ext cx="409500" cy="8898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7"/>
              <p:cNvSpPr/>
              <p:nvPr/>
            </p:nvSpPr>
            <p:spPr>
              <a:xfrm>
                <a:off x="7959516" y="3354008"/>
                <a:ext cx="409500" cy="1789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7"/>
              <p:cNvSpPr/>
              <p:nvPr/>
            </p:nvSpPr>
            <p:spPr>
              <a:xfrm>
                <a:off x="7959516" y="3804008"/>
                <a:ext cx="409500" cy="1339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7"/>
              <p:cNvSpPr/>
              <p:nvPr/>
            </p:nvSpPr>
            <p:spPr>
              <a:xfrm>
                <a:off x="7959516" y="4703408"/>
                <a:ext cx="409500" cy="4401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 name="Google Shape;144;p17"/>
            <p:cNvGrpSpPr/>
            <p:nvPr/>
          </p:nvGrpSpPr>
          <p:grpSpPr>
            <a:xfrm>
              <a:off x="8551731" y="2904008"/>
              <a:ext cx="409500" cy="2239500"/>
              <a:chOff x="8551731" y="2904008"/>
              <a:chExt cx="409500" cy="2239500"/>
            </a:xfrm>
          </p:grpSpPr>
          <p:sp>
            <p:nvSpPr>
              <p:cNvPr id="145" name="Google Shape;145;p17"/>
              <p:cNvSpPr/>
              <p:nvPr/>
            </p:nvSpPr>
            <p:spPr>
              <a:xfrm>
                <a:off x="8551731" y="4253708"/>
                <a:ext cx="409500" cy="8898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7"/>
              <p:cNvSpPr/>
              <p:nvPr/>
            </p:nvSpPr>
            <p:spPr>
              <a:xfrm>
                <a:off x="8551731" y="3354008"/>
                <a:ext cx="409500" cy="1789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7"/>
              <p:cNvSpPr/>
              <p:nvPr/>
            </p:nvSpPr>
            <p:spPr>
              <a:xfrm>
                <a:off x="8551731" y="3804008"/>
                <a:ext cx="409500" cy="1339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7"/>
              <p:cNvSpPr/>
              <p:nvPr/>
            </p:nvSpPr>
            <p:spPr>
              <a:xfrm>
                <a:off x="8551731" y="2904008"/>
                <a:ext cx="409500" cy="2239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7"/>
              <p:cNvSpPr/>
              <p:nvPr/>
            </p:nvSpPr>
            <p:spPr>
              <a:xfrm>
                <a:off x="8551731" y="4703408"/>
                <a:ext cx="409500" cy="4401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0" name="Google Shape;150;p17"/>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51" name="Google Shape;151;p1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2"/>
        <p:cNvGrpSpPr/>
        <p:nvPr/>
      </p:nvGrpSpPr>
      <p:grpSpPr>
        <a:xfrm>
          <a:off x="0" y="0"/>
          <a:ext cx="0" cy="0"/>
          <a:chOff x="0" y="0"/>
          <a:chExt cx="0" cy="0"/>
        </a:xfrm>
      </p:grpSpPr>
      <p:grpSp>
        <p:nvGrpSpPr>
          <p:cNvPr id="153" name="Google Shape;153;p18"/>
          <p:cNvGrpSpPr/>
          <p:nvPr/>
        </p:nvGrpSpPr>
        <p:grpSpPr>
          <a:xfrm>
            <a:off x="625966" y="299376"/>
            <a:ext cx="999312" cy="999312"/>
            <a:chOff x="348199" y="179450"/>
            <a:chExt cx="1116300" cy="1116300"/>
          </a:xfrm>
        </p:grpSpPr>
        <p:sp>
          <p:nvSpPr>
            <p:cNvPr id="154" name="Google Shape;154;p18"/>
            <p:cNvSpPr/>
            <p:nvPr/>
          </p:nvSpPr>
          <p:spPr>
            <a:xfrm rot="-5400000">
              <a:off x="574557" y="405788"/>
              <a:ext cx="663600" cy="6636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8"/>
            <p:cNvSpPr/>
            <p:nvPr/>
          </p:nvSpPr>
          <p:spPr>
            <a:xfrm rot="-5400000">
              <a:off x="348199" y="179450"/>
              <a:ext cx="1116300" cy="11163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6" name="Google Shape;156;p18"/>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7" name="Google Shape;157;p18"/>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58" name="Google Shape;158;p1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9"/>
        <p:cNvGrpSpPr/>
        <p:nvPr/>
      </p:nvGrpSpPr>
      <p:grpSpPr>
        <a:xfrm>
          <a:off x="0" y="0"/>
          <a:ext cx="0" cy="0"/>
          <a:chOff x="0" y="0"/>
          <a:chExt cx="0" cy="0"/>
        </a:xfrm>
      </p:grpSpPr>
      <p:grpSp>
        <p:nvGrpSpPr>
          <p:cNvPr id="160" name="Google Shape;160;p19"/>
          <p:cNvGrpSpPr/>
          <p:nvPr/>
        </p:nvGrpSpPr>
        <p:grpSpPr>
          <a:xfrm>
            <a:off x="625966" y="299376"/>
            <a:ext cx="999312" cy="999312"/>
            <a:chOff x="348199" y="179450"/>
            <a:chExt cx="1116300" cy="1116300"/>
          </a:xfrm>
        </p:grpSpPr>
        <p:sp>
          <p:nvSpPr>
            <p:cNvPr id="161" name="Google Shape;161;p19"/>
            <p:cNvSpPr/>
            <p:nvPr/>
          </p:nvSpPr>
          <p:spPr>
            <a:xfrm rot="-5400000">
              <a:off x="574557" y="405788"/>
              <a:ext cx="663600" cy="6636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9"/>
            <p:cNvSpPr/>
            <p:nvPr/>
          </p:nvSpPr>
          <p:spPr>
            <a:xfrm rot="-5400000">
              <a:off x="348199" y="179450"/>
              <a:ext cx="1116300" cy="11163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3" name="Google Shape;163;p19"/>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4" name="Google Shape;164;p19"/>
          <p:cNvSpPr txBox="1">
            <a:spLocks noGrp="1"/>
          </p:cNvSpPr>
          <p:nvPr>
            <p:ph type="body" idx="1"/>
          </p:nvPr>
        </p:nvSpPr>
        <p:spPr>
          <a:xfrm>
            <a:off x="130380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65" name="Google Shape;165;p19"/>
          <p:cNvSpPr txBox="1">
            <a:spLocks noGrp="1"/>
          </p:cNvSpPr>
          <p:nvPr>
            <p:ph type="body" idx="2"/>
          </p:nvPr>
        </p:nvSpPr>
        <p:spPr>
          <a:xfrm>
            <a:off x="490365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66" name="Google Shape;166;p1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7"/>
        <p:cNvGrpSpPr/>
        <p:nvPr/>
      </p:nvGrpSpPr>
      <p:grpSpPr>
        <a:xfrm>
          <a:off x="0" y="0"/>
          <a:ext cx="0" cy="0"/>
          <a:chOff x="0" y="0"/>
          <a:chExt cx="0" cy="0"/>
        </a:xfrm>
      </p:grpSpPr>
      <p:grpSp>
        <p:nvGrpSpPr>
          <p:cNvPr id="168" name="Google Shape;168;p20"/>
          <p:cNvGrpSpPr/>
          <p:nvPr/>
        </p:nvGrpSpPr>
        <p:grpSpPr>
          <a:xfrm>
            <a:off x="625966" y="299376"/>
            <a:ext cx="999312" cy="999312"/>
            <a:chOff x="348199" y="179450"/>
            <a:chExt cx="1116300" cy="1116300"/>
          </a:xfrm>
        </p:grpSpPr>
        <p:sp>
          <p:nvSpPr>
            <p:cNvPr id="169" name="Google Shape;169;p20"/>
            <p:cNvSpPr/>
            <p:nvPr/>
          </p:nvSpPr>
          <p:spPr>
            <a:xfrm rot="-5400000">
              <a:off x="574557" y="405788"/>
              <a:ext cx="663600" cy="6636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0"/>
            <p:cNvSpPr/>
            <p:nvPr/>
          </p:nvSpPr>
          <p:spPr>
            <a:xfrm rot="-5400000">
              <a:off x="348199" y="179450"/>
              <a:ext cx="1116300" cy="11163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1" name="Google Shape;171;p20"/>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2" name="Google Shape;172;p2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3"/>
        <p:cNvGrpSpPr/>
        <p:nvPr/>
      </p:nvGrpSpPr>
      <p:grpSpPr>
        <a:xfrm>
          <a:off x="0" y="0"/>
          <a:ext cx="0" cy="0"/>
          <a:chOff x="0" y="0"/>
          <a:chExt cx="0" cy="0"/>
        </a:xfrm>
      </p:grpSpPr>
      <p:grpSp>
        <p:nvGrpSpPr>
          <p:cNvPr id="174" name="Google Shape;174;p21"/>
          <p:cNvGrpSpPr/>
          <p:nvPr/>
        </p:nvGrpSpPr>
        <p:grpSpPr>
          <a:xfrm>
            <a:off x="625966" y="299376"/>
            <a:ext cx="999312" cy="999312"/>
            <a:chOff x="348199" y="179450"/>
            <a:chExt cx="1116300" cy="1116300"/>
          </a:xfrm>
        </p:grpSpPr>
        <p:sp>
          <p:nvSpPr>
            <p:cNvPr id="175" name="Google Shape;175;p21"/>
            <p:cNvSpPr/>
            <p:nvPr/>
          </p:nvSpPr>
          <p:spPr>
            <a:xfrm rot="-5400000">
              <a:off x="574557" y="405788"/>
              <a:ext cx="663600" cy="6636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1"/>
            <p:cNvSpPr/>
            <p:nvPr/>
          </p:nvSpPr>
          <p:spPr>
            <a:xfrm rot="-5400000">
              <a:off x="348199" y="179450"/>
              <a:ext cx="1116300" cy="11163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7" name="Google Shape;177;p21"/>
          <p:cNvSpPr txBox="1">
            <a:spLocks noGrp="1"/>
          </p:cNvSpPr>
          <p:nvPr>
            <p:ph type="title"/>
          </p:nvPr>
        </p:nvSpPr>
        <p:spPr>
          <a:xfrm>
            <a:off x="1303800" y="598575"/>
            <a:ext cx="3312000" cy="159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8" name="Google Shape;178;p21"/>
          <p:cNvSpPr txBox="1">
            <a:spLocks noGrp="1"/>
          </p:cNvSpPr>
          <p:nvPr>
            <p:ph type="body" idx="1"/>
          </p:nvPr>
        </p:nvSpPr>
        <p:spPr>
          <a:xfrm>
            <a:off x="1303800" y="2309675"/>
            <a:ext cx="3312000" cy="2221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79" name="Google Shape;179;p2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80"/>
        <p:cNvGrpSpPr/>
        <p:nvPr/>
      </p:nvGrpSpPr>
      <p:grpSpPr>
        <a:xfrm>
          <a:off x="0" y="0"/>
          <a:ext cx="0" cy="0"/>
          <a:chOff x="0" y="0"/>
          <a:chExt cx="0" cy="0"/>
        </a:xfrm>
      </p:grpSpPr>
      <p:grpSp>
        <p:nvGrpSpPr>
          <p:cNvPr id="181" name="Google Shape;181;p22"/>
          <p:cNvGrpSpPr/>
          <p:nvPr/>
        </p:nvGrpSpPr>
        <p:grpSpPr>
          <a:xfrm>
            <a:off x="6866714" y="1255"/>
            <a:ext cx="2267380" cy="2601741"/>
            <a:chOff x="6790514" y="1255"/>
            <a:chExt cx="2267380" cy="2601741"/>
          </a:xfrm>
        </p:grpSpPr>
        <p:grpSp>
          <p:nvGrpSpPr>
            <p:cNvPr id="182" name="Google Shape;182;p22"/>
            <p:cNvGrpSpPr/>
            <p:nvPr/>
          </p:nvGrpSpPr>
          <p:grpSpPr>
            <a:xfrm>
              <a:off x="7067536" y="1255"/>
              <a:ext cx="1990358" cy="1990303"/>
              <a:chOff x="7067536" y="1255"/>
              <a:chExt cx="1990358" cy="1990303"/>
            </a:xfrm>
          </p:grpSpPr>
          <p:sp>
            <p:nvSpPr>
              <p:cNvPr id="183" name="Google Shape;183;p22"/>
              <p:cNvSpPr/>
              <p:nvPr/>
            </p:nvSpPr>
            <p:spPr>
              <a:xfrm rot="-8648551">
                <a:off x="7594313" y="527721"/>
                <a:ext cx="937226" cy="937226"/>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2"/>
              <p:cNvSpPr/>
              <p:nvPr/>
            </p:nvSpPr>
            <p:spPr>
              <a:xfrm rot="-8648551">
                <a:off x="7594313" y="527721"/>
                <a:ext cx="937226" cy="937226"/>
              </a:xfrm>
              <a:prstGeom prst="pie">
                <a:avLst>
                  <a:gd name="adj1" fmla="val 19376841"/>
                  <a:gd name="adj2" fmla="val 12313574"/>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2"/>
              <p:cNvSpPr/>
              <p:nvPr/>
            </p:nvSpPr>
            <p:spPr>
              <a:xfrm rot="-8649154">
                <a:off x="7349891" y="283705"/>
                <a:ext cx="1425647" cy="1425404"/>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6" name="Google Shape;186;p22"/>
            <p:cNvGrpSpPr/>
            <p:nvPr/>
          </p:nvGrpSpPr>
          <p:grpSpPr>
            <a:xfrm>
              <a:off x="8207126" y="1807997"/>
              <a:ext cx="795000" cy="795000"/>
              <a:chOff x="8207126" y="1807997"/>
              <a:chExt cx="795000" cy="795000"/>
            </a:xfrm>
          </p:grpSpPr>
          <p:sp>
            <p:nvSpPr>
              <p:cNvPr id="187" name="Google Shape;187;p22"/>
              <p:cNvSpPr/>
              <p:nvPr/>
            </p:nvSpPr>
            <p:spPr>
              <a:xfrm rot="2152054">
                <a:off x="8319942" y="1920813"/>
                <a:ext cx="569367" cy="569367"/>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2"/>
              <p:cNvSpPr/>
              <p:nvPr/>
            </p:nvSpPr>
            <p:spPr>
              <a:xfrm rot="2150259">
                <a:off x="8408218" y="2008610"/>
                <a:ext cx="393004" cy="393004"/>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2"/>
              <p:cNvSpPr/>
              <p:nvPr/>
            </p:nvSpPr>
            <p:spPr>
              <a:xfrm rot="2150259">
                <a:off x="8408218" y="2008610"/>
                <a:ext cx="393004" cy="393004"/>
              </a:xfrm>
              <a:prstGeom prst="pie">
                <a:avLst>
                  <a:gd name="adj1" fmla="val 5699893"/>
                  <a:gd name="adj2" fmla="val 12313574"/>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0" name="Google Shape;190;p22"/>
            <p:cNvGrpSpPr/>
            <p:nvPr/>
          </p:nvGrpSpPr>
          <p:grpSpPr>
            <a:xfrm>
              <a:off x="6790514" y="118857"/>
              <a:ext cx="548700" cy="548700"/>
              <a:chOff x="6790514" y="118857"/>
              <a:chExt cx="548700" cy="548700"/>
            </a:xfrm>
          </p:grpSpPr>
          <p:sp>
            <p:nvSpPr>
              <p:cNvPr id="191" name="Google Shape;191;p22"/>
              <p:cNvSpPr/>
              <p:nvPr/>
            </p:nvSpPr>
            <p:spPr>
              <a:xfrm rot="2150259">
                <a:off x="6868362" y="196705"/>
                <a:ext cx="393004" cy="393004"/>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2"/>
              <p:cNvSpPr/>
              <p:nvPr/>
            </p:nvSpPr>
            <p:spPr>
              <a:xfrm rot="2150259">
                <a:off x="6868362" y="196705"/>
                <a:ext cx="393004" cy="393004"/>
              </a:xfrm>
              <a:prstGeom prst="pie">
                <a:avLst>
                  <a:gd name="adj1" fmla="val 5699893"/>
                  <a:gd name="adj2" fmla="val 12313574"/>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93" name="Google Shape;193;p22"/>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94" name="Google Shape;194;p2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5"/>
        <p:cNvGrpSpPr/>
        <p:nvPr/>
      </p:nvGrpSpPr>
      <p:grpSpPr>
        <a:xfrm>
          <a:off x="0" y="0"/>
          <a:ext cx="0" cy="0"/>
          <a:chOff x="0" y="0"/>
          <a:chExt cx="0" cy="0"/>
        </a:xfrm>
      </p:grpSpPr>
      <p:grpSp>
        <p:nvGrpSpPr>
          <p:cNvPr id="196" name="Google Shape;196;p23"/>
          <p:cNvGrpSpPr/>
          <p:nvPr/>
        </p:nvGrpSpPr>
        <p:grpSpPr>
          <a:xfrm>
            <a:off x="625966" y="299376"/>
            <a:ext cx="999312" cy="999312"/>
            <a:chOff x="348199" y="179450"/>
            <a:chExt cx="1116300" cy="1116300"/>
          </a:xfrm>
        </p:grpSpPr>
        <p:sp>
          <p:nvSpPr>
            <p:cNvPr id="197" name="Google Shape;197;p23"/>
            <p:cNvSpPr/>
            <p:nvPr/>
          </p:nvSpPr>
          <p:spPr>
            <a:xfrm rot="-5400000">
              <a:off x="574557" y="405788"/>
              <a:ext cx="663600" cy="6636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3"/>
            <p:cNvSpPr/>
            <p:nvPr/>
          </p:nvSpPr>
          <p:spPr>
            <a:xfrm rot="-5400000">
              <a:off x="348199" y="179450"/>
              <a:ext cx="1116300" cy="11163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9" name="Google Shape;199;p23"/>
          <p:cNvSpPr txBox="1">
            <a:spLocks noGrp="1"/>
          </p:cNvSpPr>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0" name="Google Shape;200;p23"/>
          <p:cNvSpPr txBox="1">
            <a:spLocks noGrp="1"/>
          </p:cNvSpPr>
          <p:nvPr>
            <p:ph type="subTitle" idx="1"/>
          </p:nvPr>
        </p:nvSpPr>
        <p:spPr>
          <a:xfrm>
            <a:off x="1303800" y="2743203"/>
            <a:ext cx="3430500" cy="72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201" name="Google Shape;201;p23"/>
          <p:cNvSpPr txBox="1">
            <a:spLocks noGrp="1"/>
          </p:cNvSpPr>
          <p:nvPr>
            <p:ph type="body" idx="2"/>
          </p:nvPr>
        </p:nvSpPr>
        <p:spPr>
          <a:xfrm>
            <a:off x="4903700" y="661000"/>
            <a:ext cx="3430500" cy="387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02" name="Google Shape;202;p2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3"/>
        <p:cNvGrpSpPr/>
        <p:nvPr/>
      </p:nvGrpSpPr>
      <p:grpSpPr>
        <a:xfrm>
          <a:off x="0" y="0"/>
          <a:ext cx="0" cy="0"/>
          <a:chOff x="0" y="0"/>
          <a:chExt cx="0" cy="0"/>
        </a:xfrm>
      </p:grpSpPr>
      <p:grpSp>
        <p:nvGrpSpPr>
          <p:cNvPr id="204" name="Google Shape;204;p24"/>
          <p:cNvGrpSpPr/>
          <p:nvPr/>
        </p:nvGrpSpPr>
        <p:grpSpPr>
          <a:xfrm>
            <a:off x="713373" y="3847119"/>
            <a:ext cx="825392" cy="825392"/>
            <a:chOff x="348199" y="179450"/>
            <a:chExt cx="1116300" cy="1116300"/>
          </a:xfrm>
        </p:grpSpPr>
        <p:sp>
          <p:nvSpPr>
            <p:cNvPr id="205" name="Google Shape;205;p24"/>
            <p:cNvSpPr/>
            <p:nvPr/>
          </p:nvSpPr>
          <p:spPr>
            <a:xfrm rot="-5400000">
              <a:off x="574557" y="405788"/>
              <a:ext cx="663600" cy="6636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4"/>
            <p:cNvSpPr/>
            <p:nvPr/>
          </p:nvSpPr>
          <p:spPr>
            <a:xfrm rot="-5400000">
              <a:off x="348199" y="179450"/>
              <a:ext cx="1116300" cy="11163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7" name="Google Shape;207;p24"/>
          <p:cNvSpPr txBox="1">
            <a:spLocks noGrp="1"/>
          </p:cNvSpPr>
          <p:nvPr>
            <p:ph type="body" idx="1"/>
          </p:nvPr>
        </p:nvSpPr>
        <p:spPr>
          <a:xfrm>
            <a:off x="1303800" y="4138975"/>
            <a:ext cx="5843100" cy="534900"/>
          </a:xfrm>
          <a:prstGeom prst="rect">
            <a:avLst/>
          </a:prstGeom>
          <a:noFill/>
          <a:ln>
            <a:noFill/>
          </a:ln>
        </p:spPr>
        <p:txBody>
          <a:bodyPr spcFirstLastPara="1" wrap="square" lIns="91425" tIns="91425" rIns="91425" bIns="91425" anchor="t"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208" name="Google Shape;208;p2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36"/>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6"/>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35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a:endParaRPr/>
          </a:p>
        </p:txBody>
      </p:sp>
      <p:sp>
        <p:nvSpPr>
          <p:cNvPr id="21" name="Google Shape;21;p3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209"/>
        <p:cNvGrpSpPr/>
        <p:nvPr/>
      </p:nvGrpSpPr>
      <p:grpSpPr>
        <a:xfrm>
          <a:off x="0" y="0"/>
          <a:ext cx="0" cy="0"/>
          <a:chOff x="0" y="0"/>
          <a:chExt cx="0" cy="0"/>
        </a:xfrm>
      </p:grpSpPr>
      <p:grpSp>
        <p:nvGrpSpPr>
          <p:cNvPr id="210" name="Google Shape;210;p25"/>
          <p:cNvGrpSpPr/>
          <p:nvPr/>
        </p:nvGrpSpPr>
        <p:grpSpPr>
          <a:xfrm>
            <a:off x="52" y="4099200"/>
            <a:ext cx="9144036" cy="1044300"/>
            <a:chOff x="52" y="4099200"/>
            <a:chExt cx="9144036" cy="1044300"/>
          </a:xfrm>
        </p:grpSpPr>
        <p:grpSp>
          <p:nvGrpSpPr>
            <p:cNvPr id="211" name="Google Shape;211;p25"/>
            <p:cNvGrpSpPr/>
            <p:nvPr/>
          </p:nvGrpSpPr>
          <p:grpSpPr>
            <a:xfrm>
              <a:off x="52" y="4309200"/>
              <a:ext cx="231622" cy="834300"/>
              <a:chOff x="2688737" y="4301380"/>
              <a:chExt cx="231900" cy="834300"/>
            </a:xfrm>
          </p:grpSpPr>
          <p:sp>
            <p:nvSpPr>
              <p:cNvPr id="212" name="Google Shape;212;p25"/>
              <p:cNvSpPr/>
              <p:nvPr/>
            </p:nvSpPr>
            <p:spPr>
              <a:xfrm flipH="1">
                <a:off x="2688737" y="4720780"/>
                <a:ext cx="2319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5"/>
              <p:cNvSpPr/>
              <p:nvPr/>
            </p:nvSpPr>
            <p:spPr>
              <a:xfrm flipH="1">
                <a:off x="2688737" y="4301380"/>
                <a:ext cx="2319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5"/>
              <p:cNvSpPr/>
              <p:nvPr/>
            </p:nvSpPr>
            <p:spPr>
              <a:xfrm flipH="1">
                <a:off x="2688737" y="4511080"/>
                <a:ext cx="2319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5"/>
              <p:cNvSpPr/>
              <p:nvPr/>
            </p:nvSpPr>
            <p:spPr>
              <a:xfrm flipH="1">
                <a:off x="2688737" y="4930480"/>
                <a:ext cx="2319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 name="Google Shape;216;p25"/>
            <p:cNvGrpSpPr/>
            <p:nvPr/>
          </p:nvGrpSpPr>
          <p:grpSpPr>
            <a:xfrm>
              <a:off x="371406" y="4099200"/>
              <a:ext cx="231622" cy="1044300"/>
              <a:chOff x="2688737" y="4091380"/>
              <a:chExt cx="231900" cy="1044300"/>
            </a:xfrm>
          </p:grpSpPr>
          <p:sp>
            <p:nvSpPr>
              <p:cNvPr id="217" name="Google Shape;217;p25"/>
              <p:cNvSpPr/>
              <p:nvPr/>
            </p:nvSpPr>
            <p:spPr>
              <a:xfrm flipH="1">
                <a:off x="2688737" y="4720780"/>
                <a:ext cx="2319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5"/>
              <p:cNvSpPr/>
              <p:nvPr/>
            </p:nvSpPr>
            <p:spPr>
              <a:xfrm flipH="1">
                <a:off x="2688737" y="4301380"/>
                <a:ext cx="2319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5"/>
              <p:cNvSpPr/>
              <p:nvPr/>
            </p:nvSpPr>
            <p:spPr>
              <a:xfrm flipH="1">
                <a:off x="2688737" y="4511080"/>
                <a:ext cx="2319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5"/>
              <p:cNvSpPr/>
              <p:nvPr/>
            </p:nvSpPr>
            <p:spPr>
              <a:xfrm flipH="1">
                <a:off x="2688737" y="4091380"/>
                <a:ext cx="231900" cy="104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5"/>
              <p:cNvSpPr/>
              <p:nvPr/>
            </p:nvSpPr>
            <p:spPr>
              <a:xfrm flipH="1">
                <a:off x="2688737" y="4930480"/>
                <a:ext cx="2319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2" name="Google Shape;222;p25"/>
            <p:cNvGrpSpPr/>
            <p:nvPr/>
          </p:nvGrpSpPr>
          <p:grpSpPr>
            <a:xfrm>
              <a:off x="742761" y="4309200"/>
              <a:ext cx="231622" cy="834300"/>
              <a:chOff x="2688737" y="4301380"/>
              <a:chExt cx="231900" cy="834300"/>
            </a:xfrm>
          </p:grpSpPr>
          <p:sp>
            <p:nvSpPr>
              <p:cNvPr id="223" name="Google Shape;223;p25"/>
              <p:cNvSpPr/>
              <p:nvPr/>
            </p:nvSpPr>
            <p:spPr>
              <a:xfrm flipH="1">
                <a:off x="2688737" y="4720780"/>
                <a:ext cx="2319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5"/>
              <p:cNvSpPr/>
              <p:nvPr/>
            </p:nvSpPr>
            <p:spPr>
              <a:xfrm flipH="1">
                <a:off x="2688737" y="4301380"/>
                <a:ext cx="2319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5"/>
              <p:cNvSpPr/>
              <p:nvPr/>
            </p:nvSpPr>
            <p:spPr>
              <a:xfrm flipH="1">
                <a:off x="2688737" y="4511080"/>
                <a:ext cx="2319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5"/>
              <p:cNvSpPr/>
              <p:nvPr/>
            </p:nvSpPr>
            <p:spPr>
              <a:xfrm flipH="1">
                <a:off x="2688737" y="4930480"/>
                <a:ext cx="2319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7" name="Google Shape;227;p25"/>
            <p:cNvGrpSpPr/>
            <p:nvPr/>
          </p:nvGrpSpPr>
          <p:grpSpPr>
            <a:xfrm>
              <a:off x="1114115" y="4518900"/>
              <a:ext cx="231622" cy="624600"/>
              <a:chOff x="2688737" y="4511080"/>
              <a:chExt cx="231900" cy="624600"/>
            </a:xfrm>
          </p:grpSpPr>
          <p:sp>
            <p:nvSpPr>
              <p:cNvPr id="228" name="Google Shape;228;p25"/>
              <p:cNvSpPr/>
              <p:nvPr/>
            </p:nvSpPr>
            <p:spPr>
              <a:xfrm flipH="1">
                <a:off x="2688737" y="4720780"/>
                <a:ext cx="2319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5"/>
              <p:cNvSpPr/>
              <p:nvPr/>
            </p:nvSpPr>
            <p:spPr>
              <a:xfrm flipH="1">
                <a:off x="2688737" y="4511080"/>
                <a:ext cx="2319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5"/>
              <p:cNvSpPr/>
              <p:nvPr/>
            </p:nvSpPr>
            <p:spPr>
              <a:xfrm flipH="1">
                <a:off x="2688737" y="4930480"/>
                <a:ext cx="2319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1" name="Google Shape;231;p25"/>
            <p:cNvGrpSpPr/>
            <p:nvPr/>
          </p:nvGrpSpPr>
          <p:grpSpPr>
            <a:xfrm>
              <a:off x="1856753" y="4099200"/>
              <a:ext cx="231600" cy="1044300"/>
              <a:chOff x="1856753" y="4099200"/>
              <a:chExt cx="231600" cy="1044300"/>
            </a:xfrm>
          </p:grpSpPr>
          <p:sp>
            <p:nvSpPr>
              <p:cNvPr id="232" name="Google Shape;232;p25"/>
              <p:cNvSpPr/>
              <p:nvPr/>
            </p:nvSpPr>
            <p:spPr>
              <a:xfrm flipH="1">
                <a:off x="1856753"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5"/>
              <p:cNvSpPr/>
              <p:nvPr/>
            </p:nvSpPr>
            <p:spPr>
              <a:xfrm flipH="1">
                <a:off x="1856753"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5"/>
              <p:cNvSpPr/>
              <p:nvPr/>
            </p:nvSpPr>
            <p:spPr>
              <a:xfrm flipH="1">
                <a:off x="1856753"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5"/>
              <p:cNvSpPr/>
              <p:nvPr/>
            </p:nvSpPr>
            <p:spPr>
              <a:xfrm flipH="1">
                <a:off x="1856753" y="4099200"/>
                <a:ext cx="231600" cy="104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5"/>
              <p:cNvSpPr/>
              <p:nvPr/>
            </p:nvSpPr>
            <p:spPr>
              <a:xfrm flipH="1">
                <a:off x="1856753"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7" name="Google Shape;237;p25"/>
            <p:cNvGrpSpPr/>
            <p:nvPr/>
          </p:nvGrpSpPr>
          <p:grpSpPr>
            <a:xfrm>
              <a:off x="2228107" y="4309200"/>
              <a:ext cx="231600" cy="834300"/>
              <a:chOff x="2228107" y="4309200"/>
              <a:chExt cx="231600" cy="834300"/>
            </a:xfrm>
          </p:grpSpPr>
          <p:sp>
            <p:nvSpPr>
              <p:cNvPr id="238" name="Google Shape;238;p25"/>
              <p:cNvSpPr/>
              <p:nvPr/>
            </p:nvSpPr>
            <p:spPr>
              <a:xfrm flipH="1">
                <a:off x="2228107"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5"/>
              <p:cNvSpPr/>
              <p:nvPr/>
            </p:nvSpPr>
            <p:spPr>
              <a:xfrm flipH="1">
                <a:off x="2228107"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5"/>
              <p:cNvSpPr/>
              <p:nvPr/>
            </p:nvSpPr>
            <p:spPr>
              <a:xfrm flipH="1">
                <a:off x="2228107"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5"/>
              <p:cNvSpPr/>
              <p:nvPr/>
            </p:nvSpPr>
            <p:spPr>
              <a:xfrm flipH="1">
                <a:off x="2228107"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2" name="Google Shape;242;p25"/>
            <p:cNvGrpSpPr/>
            <p:nvPr/>
          </p:nvGrpSpPr>
          <p:grpSpPr>
            <a:xfrm>
              <a:off x="2599462" y="4518900"/>
              <a:ext cx="231600" cy="624600"/>
              <a:chOff x="2599462" y="4518900"/>
              <a:chExt cx="231600" cy="624600"/>
            </a:xfrm>
          </p:grpSpPr>
          <p:sp>
            <p:nvSpPr>
              <p:cNvPr id="243" name="Google Shape;243;p25"/>
              <p:cNvSpPr/>
              <p:nvPr/>
            </p:nvSpPr>
            <p:spPr>
              <a:xfrm flipH="1">
                <a:off x="2599462"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5"/>
              <p:cNvSpPr/>
              <p:nvPr/>
            </p:nvSpPr>
            <p:spPr>
              <a:xfrm flipH="1">
                <a:off x="2599462"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5"/>
              <p:cNvSpPr/>
              <p:nvPr/>
            </p:nvSpPr>
            <p:spPr>
              <a:xfrm flipH="1">
                <a:off x="2599462"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6" name="Google Shape;246;p25"/>
            <p:cNvGrpSpPr/>
            <p:nvPr/>
          </p:nvGrpSpPr>
          <p:grpSpPr>
            <a:xfrm>
              <a:off x="3342171" y="4099200"/>
              <a:ext cx="231600" cy="1044300"/>
              <a:chOff x="3342171" y="4099200"/>
              <a:chExt cx="231600" cy="1044300"/>
            </a:xfrm>
          </p:grpSpPr>
          <p:sp>
            <p:nvSpPr>
              <p:cNvPr id="247" name="Google Shape;247;p25"/>
              <p:cNvSpPr/>
              <p:nvPr/>
            </p:nvSpPr>
            <p:spPr>
              <a:xfrm flipH="1">
                <a:off x="3342171"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5"/>
              <p:cNvSpPr/>
              <p:nvPr/>
            </p:nvSpPr>
            <p:spPr>
              <a:xfrm flipH="1">
                <a:off x="3342171"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5"/>
              <p:cNvSpPr/>
              <p:nvPr/>
            </p:nvSpPr>
            <p:spPr>
              <a:xfrm flipH="1">
                <a:off x="3342171"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5"/>
              <p:cNvSpPr/>
              <p:nvPr/>
            </p:nvSpPr>
            <p:spPr>
              <a:xfrm flipH="1">
                <a:off x="3342171" y="4099200"/>
                <a:ext cx="231600" cy="104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5"/>
              <p:cNvSpPr/>
              <p:nvPr/>
            </p:nvSpPr>
            <p:spPr>
              <a:xfrm flipH="1">
                <a:off x="3342171"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2" name="Google Shape;252;p25"/>
            <p:cNvGrpSpPr/>
            <p:nvPr/>
          </p:nvGrpSpPr>
          <p:grpSpPr>
            <a:xfrm>
              <a:off x="3713525" y="4309200"/>
              <a:ext cx="231600" cy="834300"/>
              <a:chOff x="3713525" y="4309200"/>
              <a:chExt cx="231600" cy="834300"/>
            </a:xfrm>
          </p:grpSpPr>
          <p:sp>
            <p:nvSpPr>
              <p:cNvPr id="253" name="Google Shape;253;p25"/>
              <p:cNvSpPr/>
              <p:nvPr/>
            </p:nvSpPr>
            <p:spPr>
              <a:xfrm flipH="1">
                <a:off x="3713525"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25"/>
              <p:cNvSpPr/>
              <p:nvPr/>
            </p:nvSpPr>
            <p:spPr>
              <a:xfrm flipH="1">
                <a:off x="3713525"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5"/>
              <p:cNvSpPr/>
              <p:nvPr/>
            </p:nvSpPr>
            <p:spPr>
              <a:xfrm flipH="1">
                <a:off x="3713525"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5"/>
              <p:cNvSpPr/>
              <p:nvPr/>
            </p:nvSpPr>
            <p:spPr>
              <a:xfrm flipH="1">
                <a:off x="3713525"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7" name="Google Shape;257;p25"/>
            <p:cNvGrpSpPr/>
            <p:nvPr/>
          </p:nvGrpSpPr>
          <p:grpSpPr>
            <a:xfrm>
              <a:off x="1485398" y="4309200"/>
              <a:ext cx="231600" cy="834300"/>
              <a:chOff x="1485398" y="4309200"/>
              <a:chExt cx="231600" cy="834300"/>
            </a:xfrm>
          </p:grpSpPr>
          <p:sp>
            <p:nvSpPr>
              <p:cNvPr id="258" name="Google Shape;258;p25"/>
              <p:cNvSpPr/>
              <p:nvPr/>
            </p:nvSpPr>
            <p:spPr>
              <a:xfrm flipH="1">
                <a:off x="1485398"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5"/>
              <p:cNvSpPr/>
              <p:nvPr/>
            </p:nvSpPr>
            <p:spPr>
              <a:xfrm flipH="1">
                <a:off x="1485398"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5"/>
              <p:cNvSpPr/>
              <p:nvPr/>
            </p:nvSpPr>
            <p:spPr>
              <a:xfrm flipH="1">
                <a:off x="1485398"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5"/>
              <p:cNvSpPr/>
              <p:nvPr/>
            </p:nvSpPr>
            <p:spPr>
              <a:xfrm flipH="1">
                <a:off x="1485398"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2" name="Google Shape;262;p25"/>
            <p:cNvGrpSpPr/>
            <p:nvPr/>
          </p:nvGrpSpPr>
          <p:grpSpPr>
            <a:xfrm>
              <a:off x="4084879" y="4518900"/>
              <a:ext cx="231600" cy="624600"/>
              <a:chOff x="4084879" y="4518900"/>
              <a:chExt cx="231600" cy="624600"/>
            </a:xfrm>
          </p:grpSpPr>
          <p:sp>
            <p:nvSpPr>
              <p:cNvPr id="263" name="Google Shape;263;p25"/>
              <p:cNvSpPr/>
              <p:nvPr/>
            </p:nvSpPr>
            <p:spPr>
              <a:xfrm flipH="1">
                <a:off x="4084879"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5"/>
              <p:cNvSpPr/>
              <p:nvPr/>
            </p:nvSpPr>
            <p:spPr>
              <a:xfrm flipH="1">
                <a:off x="4084879"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5"/>
              <p:cNvSpPr/>
              <p:nvPr/>
            </p:nvSpPr>
            <p:spPr>
              <a:xfrm flipH="1">
                <a:off x="4084879"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6" name="Google Shape;266;p25"/>
            <p:cNvGrpSpPr/>
            <p:nvPr/>
          </p:nvGrpSpPr>
          <p:grpSpPr>
            <a:xfrm>
              <a:off x="2970816" y="4309200"/>
              <a:ext cx="231600" cy="834300"/>
              <a:chOff x="2970816" y="4309200"/>
              <a:chExt cx="231600" cy="834300"/>
            </a:xfrm>
          </p:grpSpPr>
          <p:sp>
            <p:nvSpPr>
              <p:cNvPr id="267" name="Google Shape;267;p25"/>
              <p:cNvSpPr/>
              <p:nvPr/>
            </p:nvSpPr>
            <p:spPr>
              <a:xfrm flipH="1">
                <a:off x="2970816"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5"/>
              <p:cNvSpPr/>
              <p:nvPr/>
            </p:nvSpPr>
            <p:spPr>
              <a:xfrm flipH="1">
                <a:off x="2970816"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5"/>
              <p:cNvSpPr/>
              <p:nvPr/>
            </p:nvSpPr>
            <p:spPr>
              <a:xfrm flipH="1">
                <a:off x="2970816"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5"/>
              <p:cNvSpPr/>
              <p:nvPr/>
            </p:nvSpPr>
            <p:spPr>
              <a:xfrm flipH="1">
                <a:off x="2970816"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1" name="Google Shape;271;p25"/>
            <p:cNvGrpSpPr/>
            <p:nvPr/>
          </p:nvGrpSpPr>
          <p:grpSpPr>
            <a:xfrm>
              <a:off x="4456234" y="4309200"/>
              <a:ext cx="231600" cy="834300"/>
              <a:chOff x="4456234" y="4309200"/>
              <a:chExt cx="231600" cy="834300"/>
            </a:xfrm>
          </p:grpSpPr>
          <p:sp>
            <p:nvSpPr>
              <p:cNvPr id="272" name="Google Shape;272;p25"/>
              <p:cNvSpPr/>
              <p:nvPr/>
            </p:nvSpPr>
            <p:spPr>
              <a:xfrm flipH="1">
                <a:off x="4456234"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5"/>
              <p:cNvSpPr/>
              <p:nvPr/>
            </p:nvSpPr>
            <p:spPr>
              <a:xfrm flipH="1">
                <a:off x="4456234"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5"/>
              <p:cNvSpPr/>
              <p:nvPr/>
            </p:nvSpPr>
            <p:spPr>
              <a:xfrm flipH="1">
                <a:off x="4456234"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5"/>
              <p:cNvSpPr/>
              <p:nvPr/>
            </p:nvSpPr>
            <p:spPr>
              <a:xfrm flipH="1">
                <a:off x="4456234"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6" name="Google Shape;276;p25"/>
            <p:cNvGrpSpPr/>
            <p:nvPr/>
          </p:nvGrpSpPr>
          <p:grpSpPr>
            <a:xfrm>
              <a:off x="4827588" y="4099200"/>
              <a:ext cx="231600" cy="1044300"/>
              <a:chOff x="4827588" y="4099200"/>
              <a:chExt cx="231600" cy="1044300"/>
            </a:xfrm>
          </p:grpSpPr>
          <p:sp>
            <p:nvSpPr>
              <p:cNvPr id="277" name="Google Shape;277;p25"/>
              <p:cNvSpPr/>
              <p:nvPr/>
            </p:nvSpPr>
            <p:spPr>
              <a:xfrm flipH="1">
                <a:off x="4827588"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5"/>
              <p:cNvSpPr/>
              <p:nvPr/>
            </p:nvSpPr>
            <p:spPr>
              <a:xfrm flipH="1">
                <a:off x="4827588"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25"/>
              <p:cNvSpPr/>
              <p:nvPr/>
            </p:nvSpPr>
            <p:spPr>
              <a:xfrm flipH="1">
                <a:off x="4827588"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25"/>
              <p:cNvSpPr/>
              <p:nvPr/>
            </p:nvSpPr>
            <p:spPr>
              <a:xfrm flipH="1">
                <a:off x="4827588" y="4099200"/>
                <a:ext cx="231600" cy="104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25"/>
              <p:cNvSpPr/>
              <p:nvPr/>
            </p:nvSpPr>
            <p:spPr>
              <a:xfrm flipH="1">
                <a:off x="4827588"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2" name="Google Shape;282;p25"/>
            <p:cNvGrpSpPr/>
            <p:nvPr/>
          </p:nvGrpSpPr>
          <p:grpSpPr>
            <a:xfrm>
              <a:off x="5198943" y="4309200"/>
              <a:ext cx="231600" cy="834300"/>
              <a:chOff x="5198943" y="4309200"/>
              <a:chExt cx="231600" cy="834300"/>
            </a:xfrm>
          </p:grpSpPr>
          <p:sp>
            <p:nvSpPr>
              <p:cNvPr id="283" name="Google Shape;283;p25"/>
              <p:cNvSpPr/>
              <p:nvPr/>
            </p:nvSpPr>
            <p:spPr>
              <a:xfrm flipH="1">
                <a:off x="5198943"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25"/>
              <p:cNvSpPr/>
              <p:nvPr/>
            </p:nvSpPr>
            <p:spPr>
              <a:xfrm flipH="1">
                <a:off x="5198943"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5"/>
              <p:cNvSpPr/>
              <p:nvPr/>
            </p:nvSpPr>
            <p:spPr>
              <a:xfrm flipH="1">
                <a:off x="5198943"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5"/>
              <p:cNvSpPr/>
              <p:nvPr/>
            </p:nvSpPr>
            <p:spPr>
              <a:xfrm flipH="1">
                <a:off x="5198943"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7" name="Google Shape;287;p25"/>
            <p:cNvGrpSpPr/>
            <p:nvPr/>
          </p:nvGrpSpPr>
          <p:grpSpPr>
            <a:xfrm>
              <a:off x="5570297" y="4518900"/>
              <a:ext cx="231600" cy="624600"/>
              <a:chOff x="5570297" y="4518900"/>
              <a:chExt cx="231600" cy="624600"/>
            </a:xfrm>
          </p:grpSpPr>
          <p:sp>
            <p:nvSpPr>
              <p:cNvPr id="288" name="Google Shape;288;p25"/>
              <p:cNvSpPr/>
              <p:nvPr/>
            </p:nvSpPr>
            <p:spPr>
              <a:xfrm flipH="1">
                <a:off x="5570297"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5"/>
              <p:cNvSpPr/>
              <p:nvPr/>
            </p:nvSpPr>
            <p:spPr>
              <a:xfrm flipH="1">
                <a:off x="5570297"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5"/>
              <p:cNvSpPr/>
              <p:nvPr/>
            </p:nvSpPr>
            <p:spPr>
              <a:xfrm flipH="1">
                <a:off x="5570297"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1" name="Google Shape;291;p25"/>
            <p:cNvGrpSpPr/>
            <p:nvPr/>
          </p:nvGrpSpPr>
          <p:grpSpPr>
            <a:xfrm>
              <a:off x="5941652" y="4309200"/>
              <a:ext cx="231600" cy="834300"/>
              <a:chOff x="5941652" y="4309200"/>
              <a:chExt cx="231600" cy="834300"/>
            </a:xfrm>
          </p:grpSpPr>
          <p:sp>
            <p:nvSpPr>
              <p:cNvPr id="292" name="Google Shape;292;p25"/>
              <p:cNvSpPr/>
              <p:nvPr/>
            </p:nvSpPr>
            <p:spPr>
              <a:xfrm flipH="1">
                <a:off x="5941652"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5"/>
              <p:cNvSpPr/>
              <p:nvPr/>
            </p:nvSpPr>
            <p:spPr>
              <a:xfrm flipH="1">
                <a:off x="5941652"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5"/>
              <p:cNvSpPr/>
              <p:nvPr/>
            </p:nvSpPr>
            <p:spPr>
              <a:xfrm flipH="1">
                <a:off x="5941652"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5"/>
              <p:cNvSpPr/>
              <p:nvPr/>
            </p:nvSpPr>
            <p:spPr>
              <a:xfrm flipH="1">
                <a:off x="5941652"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6" name="Google Shape;296;p25"/>
            <p:cNvGrpSpPr/>
            <p:nvPr/>
          </p:nvGrpSpPr>
          <p:grpSpPr>
            <a:xfrm>
              <a:off x="6313006" y="4099200"/>
              <a:ext cx="231600" cy="1044300"/>
              <a:chOff x="6313006" y="4099200"/>
              <a:chExt cx="231600" cy="1044300"/>
            </a:xfrm>
          </p:grpSpPr>
          <p:sp>
            <p:nvSpPr>
              <p:cNvPr id="297" name="Google Shape;297;p25"/>
              <p:cNvSpPr/>
              <p:nvPr/>
            </p:nvSpPr>
            <p:spPr>
              <a:xfrm flipH="1">
                <a:off x="6313006"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5"/>
              <p:cNvSpPr/>
              <p:nvPr/>
            </p:nvSpPr>
            <p:spPr>
              <a:xfrm flipH="1">
                <a:off x="6313006"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5"/>
              <p:cNvSpPr/>
              <p:nvPr/>
            </p:nvSpPr>
            <p:spPr>
              <a:xfrm flipH="1">
                <a:off x="6313006"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5"/>
              <p:cNvSpPr/>
              <p:nvPr/>
            </p:nvSpPr>
            <p:spPr>
              <a:xfrm flipH="1">
                <a:off x="6313006" y="4099200"/>
                <a:ext cx="231600" cy="104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5"/>
              <p:cNvSpPr/>
              <p:nvPr/>
            </p:nvSpPr>
            <p:spPr>
              <a:xfrm flipH="1">
                <a:off x="6313006"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2" name="Google Shape;302;p25"/>
            <p:cNvGrpSpPr/>
            <p:nvPr/>
          </p:nvGrpSpPr>
          <p:grpSpPr>
            <a:xfrm>
              <a:off x="6684361" y="4309200"/>
              <a:ext cx="231600" cy="834300"/>
              <a:chOff x="6684361" y="4309200"/>
              <a:chExt cx="231600" cy="834300"/>
            </a:xfrm>
          </p:grpSpPr>
          <p:sp>
            <p:nvSpPr>
              <p:cNvPr id="303" name="Google Shape;303;p25"/>
              <p:cNvSpPr/>
              <p:nvPr/>
            </p:nvSpPr>
            <p:spPr>
              <a:xfrm flipH="1">
                <a:off x="6684361"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5"/>
              <p:cNvSpPr/>
              <p:nvPr/>
            </p:nvSpPr>
            <p:spPr>
              <a:xfrm flipH="1">
                <a:off x="6684361"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5"/>
              <p:cNvSpPr/>
              <p:nvPr/>
            </p:nvSpPr>
            <p:spPr>
              <a:xfrm flipH="1">
                <a:off x="6684361"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25"/>
              <p:cNvSpPr/>
              <p:nvPr/>
            </p:nvSpPr>
            <p:spPr>
              <a:xfrm flipH="1">
                <a:off x="6684361"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7" name="Google Shape;307;p25"/>
            <p:cNvGrpSpPr/>
            <p:nvPr/>
          </p:nvGrpSpPr>
          <p:grpSpPr>
            <a:xfrm>
              <a:off x="7055715" y="4518900"/>
              <a:ext cx="231600" cy="624600"/>
              <a:chOff x="7055715" y="4518900"/>
              <a:chExt cx="231600" cy="624600"/>
            </a:xfrm>
          </p:grpSpPr>
          <p:sp>
            <p:nvSpPr>
              <p:cNvPr id="308" name="Google Shape;308;p25"/>
              <p:cNvSpPr/>
              <p:nvPr/>
            </p:nvSpPr>
            <p:spPr>
              <a:xfrm flipH="1">
                <a:off x="7055715"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5"/>
              <p:cNvSpPr/>
              <p:nvPr/>
            </p:nvSpPr>
            <p:spPr>
              <a:xfrm flipH="1">
                <a:off x="7055715"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5"/>
              <p:cNvSpPr/>
              <p:nvPr/>
            </p:nvSpPr>
            <p:spPr>
              <a:xfrm flipH="1">
                <a:off x="7055715"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1" name="Google Shape;311;p25"/>
            <p:cNvGrpSpPr/>
            <p:nvPr/>
          </p:nvGrpSpPr>
          <p:grpSpPr>
            <a:xfrm>
              <a:off x="7798424" y="4099200"/>
              <a:ext cx="231600" cy="1044300"/>
              <a:chOff x="7798424" y="4099200"/>
              <a:chExt cx="231600" cy="1044300"/>
            </a:xfrm>
          </p:grpSpPr>
          <p:sp>
            <p:nvSpPr>
              <p:cNvPr id="312" name="Google Shape;312;p25"/>
              <p:cNvSpPr/>
              <p:nvPr/>
            </p:nvSpPr>
            <p:spPr>
              <a:xfrm flipH="1">
                <a:off x="7798424"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5"/>
              <p:cNvSpPr/>
              <p:nvPr/>
            </p:nvSpPr>
            <p:spPr>
              <a:xfrm flipH="1">
                <a:off x="7798424"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5"/>
              <p:cNvSpPr/>
              <p:nvPr/>
            </p:nvSpPr>
            <p:spPr>
              <a:xfrm flipH="1">
                <a:off x="7798424"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5"/>
              <p:cNvSpPr/>
              <p:nvPr/>
            </p:nvSpPr>
            <p:spPr>
              <a:xfrm flipH="1">
                <a:off x="7798424" y="4099200"/>
                <a:ext cx="231600" cy="104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25"/>
              <p:cNvSpPr/>
              <p:nvPr/>
            </p:nvSpPr>
            <p:spPr>
              <a:xfrm flipH="1">
                <a:off x="7798424"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7" name="Google Shape;317;p25"/>
            <p:cNvGrpSpPr/>
            <p:nvPr/>
          </p:nvGrpSpPr>
          <p:grpSpPr>
            <a:xfrm>
              <a:off x="8169779" y="4309200"/>
              <a:ext cx="231600" cy="834300"/>
              <a:chOff x="8169779" y="4309200"/>
              <a:chExt cx="231600" cy="834300"/>
            </a:xfrm>
          </p:grpSpPr>
          <p:sp>
            <p:nvSpPr>
              <p:cNvPr id="318" name="Google Shape;318;p25"/>
              <p:cNvSpPr/>
              <p:nvPr/>
            </p:nvSpPr>
            <p:spPr>
              <a:xfrm flipH="1">
                <a:off x="8169779"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5"/>
              <p:cNvSpPr/>
              <p:nvPr/>
            </p:nvSpPr>
            <p:spPr>
              <a:xfrm flipH="1">
                <a:off x="8169779"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5"/>
              <p:cNvSpPr/>
              <p:nvPr/>
            </p:nvSpPr>
            <p:spPr>
              <a:xfrm flipH="1">
                <a:off x="8169779"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5"/>
              <p:cNvSpPr/>
              <p:nvPr/>
            </p:nvSpPr>
            <p:spPr>
              <a:xfrm flipH="1">
                <a:off x="8169779"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2" name="Google Shape;322;p25"/>
            <p:cNvGrpSpPr/>
            <p:nvPr/>
          </p:nvGrpSpPr>
          <p:grpSpPr>
            <a:xfrm>
              <a:off x="7427070" y="4309200"/>
              <a:ext cx="231600" cy="834300"/>
              <a:chOff x="7427070" y="4309200"/>
              <a:chExt cx="231600" cy="834300"/>
            </a:xfrm>
          </p:grpSpPr>
          <p:sp>
            <p:nvSpPr>
              <p:cNvPr id="323" name="Google Shape;323;p25"/>
              <p:cNvSpPr/>
              <p:nvPr/>
            </p:nvSpPr>
            <p:spPr>
              <a:xfrm flipH="1">
                <a:off x="7427070"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5"/>
              <p:cNvSpPr/>
              <p:nvPr/>
            </p:nvSpPr>
            <p:spPr>
              <a:xfrm flipH="1">
                <a:off x="7427070"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5"/>
              <p:cNvSpPr/>
              <p:nvPr/>
            </p:nvSpPr>
            <p:spPr>
              <a:xfrm flipH="1">
                <a:off x="7427070"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5"/>
              <p:cNvSpPr/>
              <p:nvPr/>
            </p:nvSpPr>
            <p:spPr>
              <a:xfrm flipH="1">
                <a:off x="7427070"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7" name="Google Shape;327;p25"/>
            <p:cNvGrpSpPr/>
            <p:nvPr/>
          </p:nvGrpSpPr>
          <p:grpSpPr>
            <a:xfrm>
              <a:off x="8541133" y="4518900"/>
              <a:ext cx="231600" cy="624600"/>
              <a:chOff x="8541133" y="4518900"/>
              <a:chExt cx="231600" cy="624600"/>
            </a:xfrm>
          </p:grpSpPr>
          <p:sp>
            <p:nvSpPr>
              <p:cNvPr id="328" name="Google Shape;328;p25"/>
              <p:cNvSpPr/>
              <p:nvPr/>
            </p:nvSpPr>
            <p:spPr>
              <a:xfrm flipH="1">
                <a:off x="8541133"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5"/>
              <p:cNvSpPr/>
              <p:nvPr/>
            </p:nvSpPr>
            <p:spPr>
              <a:xfrm flipH="1">
                <a:off x="8541133"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25"/>
              <p:cNvSpPr/>
              <p:nvPr/>
            </p:nvSpPr>
            <p:spPr>
              <a:xfrm flipH="1">
                <a:off x="8541133"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1" name="Google Shape;331;p25"/>
            <p:cNvGrpSpPr/>
            <p:nvPr/>
          </p:nvGrpSpPr>
          <p:grpSpPr>
            <a:xfrm>
              <a:off x="8912488" y="4309200"/>
              <a:ext cx="231600" cy="834300"/>
              <a:chOff x="8912488" y="4309200"/>
              <a:chExt cx="231600" cy="834300"/>
            </a:xfrm>
          </p:grpSpPr>
          <p:sp>
            <p:nvSpPr>
              <p:cNvPr id="332" name="Google Shape;332;p25"/>
              <p:cNvSpPr/>
              <p:nvPr/>
            </p:nvSpPr>
            <p:spPr>
              <a:xfrm flipH="1">
                <a:off x="8912488"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5"/>
              <p:cNvSpPr/>
              <p:nvPr/>
            </p:nvSpPr>
            <p:spPr>
              <a:xfrm flipH="1">
                <a:off x="8912488"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5"/>
              <p:cNvSpPr/>
              <p:nvPr/>
            </p:nvSpPr>
            <p:spPr>
              <a:xfrm flipH="1">
                <a:off x="8912488"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25"/>
              <p:cNvSpPr/>
              <p:nvPr/>
            </p:nvSpPr>
            <p:spPr>
              <a:xfrm flipH="1">
                <a:off x="8912488"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36" name="Google Shape;336;p25"/>
          <p:cNvSpPr txBox="1">
            <a:spLocks noGrp="1"/>
          </p:cNvSpPr>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337" name="Google Shape;337;p25"/>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Clr>
                <a:schemeClr val="lt1"/>
              </a:buClr>
              <a:buSzPts val="1300"/>
              <a:buChar char="●"/>
              <a:defRPr>
                <a:solidFill>
                  <a:schemeClr val="lt1"/>
                </a:solidFill>
              </a:defRPr>
            </a:lvl1pPr>
            <a:lvl2pPr marL="914400" lvl="1" indent="-298450" algn="ctr">
              <a:lnSpc>
                <a:spcPct val="115000"/>
              </a:lnSpc>
              <a:spcBef>
                <a:spcPts val="0"/>
              </a:spcBef>
              <a:spcAft>
                <a:spcPts val="0"/>
              </a:spcAft>
              <a:buClr>
                <a:schemeClr val="lt1"/>
              </a:buClr>
              <a:buSzPts val="1100"/>
              <a:buChar char="○"/>
              <a:defRPr>
                <a:solidFill>
                  <a:schemeClr val="lt1"/>
                </a:solidFill>
              </a:defRPr>
            </a:lvl2pPr>
            <a:lvl3pPr marL="1371600" lvl="2" indent="-298450" algn="ctr">
              <a:lnSpc>
                <a:spcPct val="115000"/>
              </a:lnSpc>
              <a:spcBef>
                <a:spcPts val="0"/>
              </a:spcBef>
              <a:spcAft>
                <a:spcPts val="0"/>
              </a:spcAft>
              <a:buClr>
                <a:schemeClr val="lt1"/>
              </a:buClr>
              <a:buSzPts val="1100"/>
              <a:buChar char="■"/>
              <a:defRPr>
                <a:solidFill>
                  <a:schemeClr val="lt1"/>
                </a:solidFill>
              </a:defRPr>
            </a:lvl3pPr>
            <a:lvl4pPr marL="1828800" lvl="3" indent="-298450" algn="ctr">
              <a:lnSpc>
                <a:spcPct val="115000"/>
              </a:lnSpc>
              <a:spcBef>
                <a:spcPts val="0"/>
              </a:spcBef>
              <a:spcAft>
                <a:spcPts val="0"/>
              </a:spcAft>
              <a:buClr>
                <a:schemeClr val="lt1"/>
              </a:buClr>
              <a:buSzPts val="1100"/>
              <a:buChar char="●"/>
              <a:defRPr>
                <a:solidFill>
                  <a:schemeClr val="lt1"/>
                </a:solidFill>
              </a:defRPr>
            </a:lvl4pPr>
            <a:lvl5pPr marL="2286000" lvl="4" indent="-298450" algn="ctr">
              <a:lnSpc>
                <a:spcPct val="115000"/>
              </a:lnSpc>
              <a:spcBef>
                <a:spcPts val="0"/>
              </a:spcBef>
              <a:spcAft>
                <a:spcPts val="0"/>
              </a:spcAft>
              <a:buClr>
                <a:schemeClr val="lt1"/>
              </a:buClr>
              <a:buSzPts val="1100"/>
              <a:buChar char="○"/>
              <a:defRPr>
                <a:solidFill>
                  <a:schemeClr val="lt1"/>
                </a:solidFill>
              </a:defRPr>
            </a:lvl5pPr>
            <a:lvl6pPr marL="2743200" lvl="5" indent="-298450" algn="ctr">
              <a:lnSpc>
                <a:spcPct val="115000"/>
              </a:lnSpc>
              <a:spcBef>
                <a:spcPts val="0"/>
              </a:spcBef>
              <a:spcAft>
                <a:spcPts val="0"/>
              </a:spcAft>
              <a:buClr>
                <a:schemeClr val="lt1"/>
              </a:buClr>
              <a:buSzPts val="1100"/>
              <a:buChar char="■"/>
              <a:defRPr>
                <a:solidFill>
                  <a:schemeClr val="lt1"/>
                </a:solidFill>
              </a:defRPr>
            </a:lvl6pPr>
            <a:lvl7pPr marL="3200400" lvl="6" indent="-298450" algn="ctr">
              <a:lnSpc>
                <a:spcPct val="115000"/>
              </a:lnSpc>
              <a:spcBef>
                <a:spcPts val="0"/>
              </a:spcBef>
              <a:spcAft>
                <a:spcPts val="0"/>
              </a:spcAft>
              <a:buClr>
                <a:schemeClr val="lt1"/>
              </a:buClr>
              <a:buSzPts val="1100"/>
              <a:buChar char="●"/>
              <a:defRPr>
                <a:solidFill>
                  <a:schemeClr val="lt1"/>
                </a:solidFill>
              </a:defRPr>
            </a:lvl7pPr>
            <a:lvl8pPr marL="3657600" lvl="7" indent="-298450" algn="ctr">
              <a:lnSpc>
                <a:spcPct val="115000"/>
              </a:lnSpc>
              <a:spcBef>
                <a:spcPts val="0"/>
              </a:spcBef>
              <a:spcAft>
                <a:spcPts val="0"/>
              </a:spcAft>
              <a:buClr>
                <a:schemeClr val="lt1"/>
              </a:buClr>
              <a:buSzPts val="1100"/>
              <a:buChar char="○"/>
              <a:defRPr>
                <a:solidFill>
                  <a:schemeClr val="lt1"/>
                </a:solidFill>
              </a:defRPr>
            </a:lvl8pPr>
            <a:lvl9pPr marL="4114800" lvl="8" indent="-298450" algn="ctr">
              <a:lnSpc>
                <a:spcPct val="115000"/>
              </a:lnSpc>
              <a:spcBef>
                <a:spcPts val="0"/>
              </a:spcBef>
              <a:spcAft>
                <a:spcPts val="0"/>
              </a:spcAft>
              <a:buClr>
                <a:schemeClr val="lt1"/>
              </a:buClr>
              <a:buSzPts val="1100"/>
              <a:buChar char="■"/>
              <a:defRPr>
                <a:solidFill>
                  <a:schemeClr val="lt1"/>
                </a:solidFill>
              </a:defRPr>
            </a:lvl9pPr>
          </a:lstStyle>
          <a:p>
            <a:endParaRPr/>
          </a:p>
        </p:txBody>
      </p:sp>
      <p:sp>
        <p:nvSpPr>
          <p:cNvPr id="338" name="Google Shape;338;p2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7"/>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7" name="Google Shape;27;p3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8"/>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8"/>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2400"/>
              <a:buNone/>
              <a:defRPr sz="1800">
                <a:solidFill>
                  <a:srgbClr val="888888"/>
                </a:solidFill>
              </a:defRPr>
            </a:lvl1pPr>
            <a:lvl2pPr marL="914400" lvl="1" indent="-228600" algn="l">
              <a:lnSpc>
                <a:spcPct val="90000"/>
              </a:lnSpc>
              <a:spcBef>
                <a:spcPts val="375"/>
              </a:spcBef>
              <a:spcAft>
                <a:spcPts val="0"/>
              </a:spcAft>
              <a:buClr>
                <a:srgbClr val="888888"/>
              </a:buClr>
              <a:buSzPts val="2000"/>
              <a:buNone/>
              <a:defRPr sz="1500">
                <a:solidFill>
                  <a:srgbClr val="888888"/>
                </a:solidFill>
              </a:defRPr>
            </a:lvl2pPr>
            <a:lvl3pPr marL="1371600" lvl="2" indent="-228600" algn="l">
              <a:lnSpc>
                <a:spcPct val="90000"/>
              </a:lnSpc>
              <a:spcBef>
                <a:spcPts val="375"/>
              </a:spcBef>
              <a:spcAft>
                <a:spcPts val="0"/>
              </a:spcAft>
              <a:buClr>
                <a:srgbClr val="888888"/>
              </a:buClr>
              <a:buSzPts val="1800"/>
              <a:buNone/>
              <a:defRPr sz="1350">
                <a:solidFill>
                  <a:srgbClr val="888888"/>
                </a:solidFill>
              </a:defRPr>
            </a:lvl3pPr>
            <a:lvl4pPr marL="1828800" lvl="3" indent="-228600" algn="l">
              <a:lnSpc>
                <a:spcPct val="90000"/>
              </a:lnSpc>
              <a:spcBef>
                <a:spcPts val="375"/>
              </a:spcBef>
              <a:spcAft>
                <a:spcPts val="0"/>
              </a:spcAft>
              <a:buClr>
                <a:srgbClr val="888888"/>
              </a:buClr>
              <a:buSzPts val="1600"/>
              <a:buNone/>
              <a:defRPr sz="1200">
                <a:solidFill>
                  <a:srgbClr val="888888"/>
                </a:solidFill>
              </a:defRPr>
            </a:lvl4pPr>
            <a:lvl5pPr marL="2286000" lvl="4" indent="-228600" algn="l">
              <a:lnSpc>
                <a:spcPct val="90000"/>
              </a:lnSpc>
              <a:spcBef>
                <a:spcPts val="375"/>
              </a:spcBef>
              <a:spcAft>
                <a:spcPts val="0"/>
              </a:spcAft>
              <a:buClr>
                <a:srgbClr val="888888"/>
              </a:buClr>
              <a:buSzPts val="1600"/>
              <a:buNone/>
              <a:defRPr sz="1200">
                <a:solidFill>
                  <a:srgbClr val="888888"/>
                </a:solidFill>
              </a:defRPr>
            </a:lvl5pPr>
            <a:lvl6pPr marL="2743200" lvl="5" indent="-228600" algn="l">
              <a:lnSpc>
                <a:spcPct val="90000"/>
              </a:lnSpc>
              <a:spcBef>
                <a:spcPts val="375"/>
              </a:spcBef>
              <a:spcAft>
                <a:spcPts val="0"/>
              </a:spcAft>
              <a:buClr>
                <a:srgbClr val="888888"/>
              </a:buClr>
              <a:buSzPts val="1600"/>
              <a:buNone/>
              <a:defRPr sz="1200">
                <a:solidFill>
                  <a:srgbClr val="888888"/>
                </a:solidFill>
              </a:defRPr>
            </a:lvl6pPr>
            <a:lvl7pPr marL="3200400" lvl="6" indent="-228600" algn="l">
              <a:lnSpc>
                <a:spcPct val="90000"/>
              </a:lnSpc>
              <a:spcBef>
                <a:spcPts val="375"/>
              </a:spcBef>
              <a:spcAft>
                <a:spcPts val="0"/>
              </a:spcAft>
              <a:buClr>
                <a:srgbClr val="888888"/>
              </a:buClr>
              <a:buSzPts val="1600"/>
              <a:buNone/>
              <a:defRPr sz="1200">
                <a:solidFill>
                  <a:srgbClr val="888888"/>
                </a:solidFill>
              </a:defRPr>
            </a:lvl7pPr>
            <a:lvl8pPr marL="3657600" lvl="7" indent="-228600" algn="l">
              <a:lnSpc>
                <a:spcPct val="90000"/>
              </a:lnSpc>
              <a:spcBef>
                <a:spcPts val="375"/>
              </a:spcBef>
              <a:spcAft>
                <a:spcPts val="0"/>
              </a:spcAft>
              <a:buClr>
                <a:srgbClr val="888888"/>
              </a:buClr>
              <a:buSzPts val="1600"/>
              <a:buNone/>
              <a:defRPr sz="1200">
                <a:solidFill>
                  <a:srgbClr val="888888"/>
                </a:solidFill>
              </a:defRPr>
            </a:lvl8pPr>
            <a:lvl9pPr marL="4114800" lvl="8" indent="-22860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33" name="Google Shape;33;p3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3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9"/>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9" name="Google Shape;39;p39"/>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3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40"/>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0"/>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2400"/>
              <a:buNone/>
              <a:defRPr sz="1800" b="1"/>
            </a:lvl1pPr>
            <a:lvl2pPr marL="914400" lvl="1" indent="-228600" algn="l">
              <a:lnSpc>
                <a:spcPct val="90000"/>
              </a:lnSpc>
              <a:spcBef>
                <a:spcPts val="375"/>
              </a:spcBef>
              <a:spcAft>
                <a:spcPts val="0"/>
              </a:spcAft>
              <a:buClr>
                <a:schemeClr val="dk1"/>
              </a:buClr>
              <a:buSzPts val="2000"/>
              <a:buNone/>
              <a:defRPr sz="1500" b="1"/>
            </a:lvl2pPr>
            <a:lvl3pPr marL="1371600" lvl="2" indent="-228600" algn="l">
              <a:lnSpc>
                <a:spcPct val="90000"/>
              </a:lnSpc>
              <a:spcBef>
                <a:spcPts val="375"/>
              </a:spcBef>
              <a:spcAft>
                <a:spcPts val="0"/>
              </a:spcAft>
              <a:buClr>
                <a:schemeClr val="dk1"/>
              </a:buClr>
              <a:buSzPts val="1800"/>
              <a:buNone/>
              <a:defRPr sz="1350" b="1"/>
            </a:lvl3pPr>
            <a:lvl4pPr marL="1828800" lvl="3" indent="-228600" algn="l">
              <a:lnSpc>
                <a:spcPct val="90000"/>
              </a:lnSpc>
              <a:spcBef>
                <a:spcPts val="375"/>
              </a:spcBef>
              <a:spcAft>
                <a:spcPts val="0"/>
              </a:spcAft>
              <a:buClr>
                <a:schemeClr val="dk1"/>
              </a:buClr>
              <a:buSzPts val="1600"/>
              <a:buNone/>
              <a:defRPr sz="1200" b="1"/>
            </a:lvl4pPr>
            <a:lvl5pPr marL="2286000" lvl="4" indent="-228600" algn="l">
              <a:lnSpc>
                <a:spcPct val="90000"/>
              </a:lnSpc>
              <a:spcBef>
                <a:spcPts val="375"/>
              </a:spcBef>
              <a:spcAft>
                <a:spcPts val="0"/>
              </a:spcAft>
              <a:buClr>
                <a:schemeClr val="dk1"/>
              </a:buClr>
              <a:buSzPts val="1600"/>
              <a:buNone/>
              <a:defRPr sz="1200" b="1"/>
            </a:lvl5pPr>
            <a:lvl6pPr marL="2743200" lvl="5" indent="-228600" algn="l">
              <a:lnSpc>
                <a:spcPct val="90000"/>
              </a:lnSpc>
              <a:spcBef>
                <a:spcPts val="375"/>
              </a:spcBef>
              <a:spcAft>
                <a:spcPts val="0"/>
              </a:spcAft>
              <a:buClr>
                <a:schemeClr val="dk1"/>
              </a:buClr>
              <a:buSzPts val="1600"/>
              <a:buNone/>
              <a:defRPr sz="1200" b="1"/>
            </a:lvl6pPr>
            <a:lvl7pPr marL="3200400" lvl="6" indent="-228600" algn="l">
              <a:lnSpc>
                <a:spcPct val="90000"/>
              </a:lnSpc>
              <a:spcBef>
                <a:spcPts val="375"/>
              </a:spcBef>
              <a:spcAft>
                <a:spcPts val="0"/>
              </a:spcAft>
              <a:buClr>
                <a:schemeClr val="dk1"/>
              </a:buClr>
              <a:buSzPts val="1600"/>
              <a:buNone/>
              <a:defRPr sz="1200" b="1"/>
            </a:lvl7pPr>
            <a:lvl8pPr marL="3657600" lvl="7" indent="-228600" algn="l">
              <a:lnSpc>
                <a:spcPct val="90000"/>
              </a:lnSpc>
              <a:spcBef>
                <a:spcPts val="375"/>
              </a:spcBef>
              <a:spcAft>
                <a:spcPts val="0"/>
              </a:spcAft>
              <a:buClr>
                <a:schemeClr val="dk1"/>
              </a:buClr>
              <a:buSzPts val="1600"/>
              <a:buNone/>
              <a:defRPr sz="1200" b="1"/>
            </a:lvl8pPr>
            <a:lvl9pPr marL="4114800" lvl="8" indent="-228600" algn="l">
              <a:lnSpc>
                <a:spcPct val="90000"/>
              </a:lnSpc>
              <a:spcBef>
                <a:spcPts val="375"/>
              </a:spcBef>
              <a:spcAft>
                <a:spcPts val="0"/>
              </a:spcAft>
              <a:buClr>
                <a:schemeClr val="dk1"/>
              </a:buClr>
              <a:buSzPts val="1600"/>
              <a:buNone/>
              <a:defRPr sz="1200" b="1"/>
            </a:lvl9pPr>
          </a:lstStyle>
          <a:p>
            <a:endParaRPr/>
          </a:p>
        </p:txBody>
      </p:sp>
      <p:sp>
        <p:nvSpPr>
          <p:cNvPr id="46" name="Google Shape;46;p40"/>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7" name="Google Shape;47;p40"/>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2400"/>
              <a:buNone/>
              <a:defRPr sz="1800" b="1"/>
            </a:lvl1pPr>
            <a:lvl2pPr marL="914400" lvl="1" indent="-228600" algn="l">
              <a:lnSpc>
                <a:spcPct val="90000"/>
              </a:lnSpc>
              <a:spcBef>
                <a:spcPts val="375"/>
              </a:spcBef>
              <a:spcAft>
                <a:spcPts val="0"/>
              </a:spcAft>
              <a:buClr>
                <a:schemeClr val="dk1"/>
              </a:buClr>
              <a:buSzPts val="2000"/>
              <a:buNone/>
              <a:defRPr sz="1500" b="1"/>
            </a:lvl2pPr>
            <a:lvl3pPr marL="1371600" lvl="2" indent="-228600" algn="l">
              <a:lnSpc>
                <a:spcPct val="90000"/>
              </a:lnSpc>
              <a:spcBef>
                <a:spcPts val="375"/>
              </a:spcBef>
              <a:spcAft>
                <a:spcPts val="0"/>
              </a:spcAft>
              <a:buClr>
                <a:schemeClr val="dk1"/>
              </a:buClr>
              <a:buSzPts val="1800"/>
              <a:buNone/>
              <a:defRPr sz="1350" b="1"/>
            </a:lvl3pPr>
            <a:lvl4pPr marL="1828800" lvl="3" indent="-228600" algn="l">
              <a:lnSpc>
                <a:spcPct val="90000"/>
              </a:lnSpc>
              <a:spcBef>
                <a:spcPts val="375"/>
              </a:spcBef>
              <a:spcAft>
                <a:spcPts val="0"/>
              </a:spcAft>
              <a:buClr>
                <a:schemeClr val="dk1"/>
              </a:buClr>
              <a:buSzPts val="1600"/>
              <a:buNone/>
              <a:defRPr sz="1200" b="1"/>
            </a:lvl4pPr>
            <a:lvl5pPr marL="2286000" lvl="4" indent="-228600" algn="l">
              <a:lnSpc>
                <a:spcPct val="90000"/>
              </a:lnSpc>
              <a:spcBef>
                <a:spcPts val="375"/>
              </a:spcBef>
              <a:spcAft>
                <a:spcPts val="0"/>
              </a:spcAft>
              <a:buClr>
                <a:schemeClr val="dk1"/>
              </a:buClr>
              <a:buSzPts val="1600"/>
              <a:buNone/>
              <a:defRPr sz="1200" b="1"/>
            </a:lvl5pPr>
            <a:lvl6pPr marL="2743200" lvl="5" indent="-228600" algn="l">
              <a:lnSpc>
                <a:spcPct val="90000"/>
              </a:lnSpc>
              <a:spcBef>
                <a:spcPts val="375"/>
              </a:spcBef>
              <a:spcAft>
                <a:spcPts val="0"/>
              </a:spcAft>
              <a:buClr>
                <a:schemeClr val="dk1"/>
              </a:buClr>
              <a:buSzPts val="1600"/>
              <a:buNone/>
              <a:defRPr sz="1200" b="1"/>
            </a:lvl6pPr>
            <a:lvl7pPr marL="3200400" lvl="6" indent="-228600" algn="l">
              <a:lnSpc>
                <a:spcPct val="90000"/>
              </a:lnSpc>
              <a:spcBef>
                <a:spcPts val="375"/>
              </a:spcBef>
              <a:spcAft>
                <a:spcPts val="0"/>
              </a:spcAft>
              <a:buClr>
                <a:schemeClr val="dk1"/>
              </a:buClr>
              <a:buSzPts val="1600"/>
              <a:buNone/>
              <a:defRPr sz="1200" b="1"/>
            </a:lvl7pPr>
            <a:lvl8pPr marL="3657600" lvl="7" indent="-228600" algn="l">
              <a:lnSpc>
                <a:spcPct val="90000"/>
              </a:lnSpc>
              <a:spcBef>
                <a:spcPts val="375"/>
              </a:spcBef>
              <a:spcAft>
                <a:spcPts val="0"/>
              </a:spcAft>
              <a:buClr>
                <a:schemeClr val="dk1"/>
              </a:buClr>
              <a:buSzPts val="1600"/>
              <a:buNone/>
              <a:defRPr sz="1200" b="1"/>
            </a:lvl8pPr>
            <a:lvl9pPr marL="4114800" lvl="8" indent="-228600" algn="l">
              <a:lnSpc>
                <a:spcPct val="90000"/>
              </a:lnSpc>
              <a:spcBef>
                <a:spcPts val="375"/>
              </a:spcBef>
              <a:spcAft>
                <a:spcPts val="0"/>
              </a:spcAft>
              <a:buClr>
                <a:schemeClr val="dk1"/>
              </a:buClr>
              <a:buSzPts val="1600"/>
              <a:buNone/>
              <a:defRPr sz="1200" b="1"/>
            </a:lvl9pPr>
          </a:lstStyle>
          <a:p>
            <a:endParaRPr/>
          </a:p>
        </p:txBody>
      </p:sp>
      <p:sp>
        <p:nvSpPr>
          <p:cNvPr id="48" name="Google Shape;48;p40"/>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9" name="Google Shape;49;p4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4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42"/>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2"/>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750"/>
              </a:spcBef>
              <a:spcAft>
                <a:spcPts val="0"/>
              </a:spcAft>
              <a:buClr>
                <a:schemeClr val="dk1"/>
              </a:buClr>
              <a:buSzPts val="3200"/>
              <a:buChar char="•"/>
              <a:defRPr sz="2400"/>
            </a:lvl1pPr>
            <a:lvl2pPr marL="914400" lvl="1" indent="-406400" algn="l">
              <a:lnSpc>
                <a:spcPct val="90000"/>
              </a:lnSpc>
              <a:spcBef>
                <a:spcPts val="375"/>
              </a:spcBef>
              <a:spcAft>
                <a:spcPts val="0"/>
              </a:spcAft>
              <a:buClr>
                <a:schemeClr val="dk1"/>
              </a:buClr>
              <a:buSzPts val="2800"/>
              <a:buChar char="•"/>
              <a:defRPr sz="2100"/>
            </a:lvl2pPr>
            <a:lvl3pPr marL="1371600" lvl="2" indent="-381000" algn="l">
              <a:lnSpc>
                <a:spcPct val="90000"/>
              </a:lnSpc>
              <a:spcBef>
                <a:spcPts val="375"/>
              </a:spcBef>
              <a:spcAft>
                <a:spcPts val="0"/>
              </a:spcAft>
              <a:buClr>
                <a:schemeClr val="dk1"/>
              </a:buClr>
              <a:buSzPts val="2400"/>
              <a:buChar char="•"/>
              <a:defRPr sz="1800"/>
            </a:lvl3pPr>
            <a:lvl4pPr marL="1828800" lvl="3" indent="-355600" algn="l">
              <a:lnSpc>
                <a:spcPct val="90000"/>
              </a:lnSpc>
              <a:spcBef>
                <a:spcPts val="375"/>
              </a:spcBef>
              <a:spcAft>
                <a:spcPts val="0"/>
              </a:spcAft>
              <a:buClr>
                <a:schemeClr val="dk1"/>
              </a:buClr>
              <a:buSzPts val="2000"/>
              <a:buChar char="•"/>
              <a:defRPr sz="1500"/>
            </a:lvl4pPr>
            <a:lvl5pPr marL="2286000" lvl="4" indent="-355600" algn="l">
              <a:lnSpc>
                <a:spcPct val="90000"/>
              </a:lnSpc>
              <a:spcBef>
                <a:spcPts val="375"/>
              </a:spcBef>
              <a:spcAft>
                <a:spcPts val="0"/>
              </a:spcAft>
              <a:buClr>
                <a:schemeClr val="dk1"/>
              </a:buClr>
              <a:buSzPts val="2000"/>
              <a:buChar char="•"/>
              <a:defRPr sz="1500"/>
            </a:lvl5pPr>
            <a:lvl6pPr marL="2743200" lvl="5" indent="-355600" algn="l">
              <a:lnSpc>
                <a:spcPct val="90000"/>
              </a:lnSpc>
              <a:spcBef>
                <a:spcPts val="375"/>
              </a:spcBef>
              <a:spcAft>
                <a:spcPts val="0"/>
              </a:spcAft>
              <a:buClr>
                <a:schemeClr val="dk1"/>
              </a:buClr>
              <a:buSzPts val="2000"/>
              <a:buChar char="•"/>
              <a:defRPr sz="1500"/>
            </a:lvl6pPr>
            <a:lvl7pPr marL="3200400" lvl="6" indent="-355600" algn="l">
              <a:lnSpc>
                <a:spcPct val="90000"/>
              </a:lnSpc>
              <a:spcBef>
                <a:spcPts val="375"/>
              </a:spcBef>
              <a:spcAft>
                <a:spcPts val="0"/>
              </a:spcAft>
              <a:buClr>
                <a:schemeClr val="dk1"/>
              </a:buClr>
              <a:buSzPts val="2000"/>
              <a:buChar char="•"/>
              <a:defRPr sz="1500"/>
            </a:lvl7pPr>
            <a:lvl8pPr marL="3657600" lvl="7" indent="-355600" algn="l">
              <a:lnSpc>
                <a:spcPct val="90000"/>
              </a:lnSpc>
              <a:spcBef>
                <a:spcPts val="375"/>
              </a:spcBef>
              <a:spcAft>
                <a:spcPts val="0"/>
              </a:spcAft>
              <a:buClr>
                <a:schemeClr val="dk1"/>
              </a:buClr>
              <a:buSzPts val="2000"/>
              <a:buChar char="•"/>
              <a:defRPr sz="1500"/>
            </a:lvl8pPr>
            <a:lvl9pPr marL="4114800" lvl="8" indent="-355600" algn="l">
              <a:lnSpc>
                <a:spcPct val="90000"/>
              </a:lnSpc>
              <a:spcBef>
                <a:spcPts val="375"/>
              </a:spcBef>
              <a:spcAft>
                <a:spcPts val="0"/>
              </a:spcAft>
              <a:buClr>
                <a:schemeClr val="dk1"/>
              </a:buClr>
              <a:buSzPts val="2000"/>
              <a:buChar char="•"/>
              <a:defRPr sz="1500"/>
            </a:lvl9pPr>
          </a:lstStyle>
          <a:p>
            <a:endParaRPr/>
          </a:p>
        </p:txBody>
      </p:sp>
      <p:sp>
        <p:nvSpPr>
          <p:cNvPr id="60" name="Google Shape;60;p42"/>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600"/>
              <a:buNone/>
              <a:defRPr sz="1200"/>
            </a:lvl1pPr>
            <a:lvl2pPr marL="914400" lvl="1" indent="-228600" algn="l">
              <a:lnSpc>
                <a:spcPct val="90000"/>
              </a:lnSpc>
              <a:spcBef>
                <a:spcPts val="375"/>
              </a:spcBef>
              <a:spcAft>
                <a:spcPts val="0"/>
              </a:spcAft>
              <a:buClr>
                <a:schemeClr val="dk1"/>
              </a:buClr>
              <a:buSzPts val="1400"/>
              <a:buNone/>
              <a:defRPr sz="1050"/>
            </a:lvl2pPr>
            <a:lvl3pPr marL="1371600" lvl="2" indent="-228600" algn="l">
              <a:lnSpc>
                <a:spcPct val="90000"/>
              </a:lnSpc>
              <a:spcBef>
                <a:spcPts val="375"/>
              </a:spcBef>
              <a:spcAft>
                <a:spcPts val="0"/>
              </a:spcAft>
              <a:buClr>
                <a:schemeClr val="dk1"/>
              </a:buClr>
              <a:buSzPts val="1200"/>
              <a:buNone/>
              <a:defRPr sz="900"/>
            </a:lvl3pPr>
            <a:lvl4pPr marL="1828800" lvl="3" indent="-228600" algn="l">
              <a:lnSpc>
                <a:spcPct val="90000"/>
              </a:lnSpc>
              <a:spcBef>
                <a:spcPts val="375"/>
              </a:spcBef>
              <a:spcAft>
                <a:spcPts val="0"/>
              </a:spcAft>
              <a:buClr>
                <a:schemeClr val="dk1"/>
              </a:buClr>
              <a:buSzPts val="1000"/>
              <a:buNone/>
              <a:defRPr sz="750"/>
            </a:lvl4pPr>
            <a:lvl5pPr marL="2286000" lvl="4" indent="-228600" algn="l">
              <a:lnSpc>
                <a:spcPct val="90000"/>
              </a:lnSpc>
              <a:spcBef>
                <a:spcPts val="375"/>
              </a:spcBef>
              <a:spcAft>
                <a:spcPts val="0"/>
              </a:spcAft>
              <a:buClr>
                <a:schemeClr val="dk1"/>
              </a:buClr>
              <a:buSzPts val="1000"/>
              <a:buNone/>
              <a:defRPr sz="750"/>
            </a:lvl5pPr>
            <a:lvl6pPr marL="2743200" lvl="5" indent="-228600" algn="l">
              <a:lnSpc>
                <a:spcPct val="90000"/>
              </a:lnSpc>
              <a:spcBef>
                <a:spcPts val="375"/>
              </a:spcBef>
              <a:spcAft>
                <a:spcPts val="0"/>
              </a:spcAft>
              <a:buClr>
                <a:schemeClr val="dk1"/>
              </a:buClr>
              <a:buSzPts val="1000"/>
              <a:buNone/>
              <a:defRPr sz="750"/>
            </a:lvl6pPr>
            <a:lvl7pPr marL="3200400" lvl="6" indent="-228600" algn="l">
              <a:lnSpc>
                <a:spcPct val="90000"/>
              </a:lnSpc>
              <a:spcBef>
                <a:spcPts val="375"/>
              </a:spcBef>
              <a:spcAft>
                <a:spcPts val="0"/>
              </a:spcAft>
              <a:buClr>
                <a:schemeClr val="dk1"/>
              </a:buClr>
              <a:buSzPts val="1000"/>
              <a:buNone/>
              <a:defRPr sz="750"/>
            </a:lvl7pPr>
            <a:lvl8pPr marL="3657600" lvl="7" indent="-228600" algn="l">
              <a:lnSpc>
                <a:spcPct val="90000"/>
              </a:lnSpc>
              <a:spcBef>
                <a:spcPts val="375"/>
              </a:spcBef>
              <a:spcAft>
                <a:spcPts val="0"/>
              </a:spcAft>
              <a:buClr>
                <a:schemeClr val="dk1"/>
              </a:buClr>
              <a:buSzPts val="1000"/>
              <a:buNone/>
              <a:defRPr sz="750"/>
            </a:lvl8pPr>
            <a:lvl9pPr marL="4114800" lvl="8" indent="-228600" algn="l">
              <a:lnSpc>
                <a:spcPct val="90000"/>
              </a:lnSpc>
              <a:spcBef>
                <a:spcPts val="375"/>
              </a:spcBef>
              <a:spcAft>
                <a:spcPts val="0"/>
              </a:spcAft>
              <a:buClr>
                <a:schemeClr val="dk1"/>
              </a:buClr>
              <a:buSzPts val="1000"/>
              <a:buNone/>
              <a:defRPr sz="750"/>
            </a:lvl9pPr>
          </a:lstStyle>
          <a:p>
            <a:endParaRPr/>
          </a:p>
        </p:txBody>
      </p:sp>
      <p:sp>
        <p:nvSpPr>
          <p:cNvPr id="61" name="Google Shape;61;p4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a:spLocks noGrp="1"/>
          </p:cNvSpPr>
          <p:nvPr>
            <p:ph type="pic" idx="2"/>
          </p:nvPr>
        </p:nvSpPr>
        <p:spPr>
          <a:xfrm>
            <a:off x="3887391" y="740569"/>
            <a:ext cx="4629150" cy="3655219"/>
          </a:xfrm>
          <a:prstGeom prst="rect">
            <a:avLst/>
          </a:prstGeom>
          <a:noFill/>
          <a:ln>
            <a:noFill/>
          </a:ln>
        </p:spPr>
      </p:sp>
      <p:sp>
        <p:nvSpPr>
          <p:cNvPr id="67" name="Google Shape;67;p43"/>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600"/>
              <a:buNone/>
              <a:defRPr sz="1200"/>
            </a:lvl1pPr>
            <a:lvl2pPr marL="914400" lvl="1" indent="-228600" algn="l">
              <a:lnSpc>
                <a:spcPct val="90000"/>
              </a:lnSpc>
              <a:spcBef>
                <a:spcPts val="375"/>
              </a:spcBef>
              <a:spcAft>
                <a:spcPts val="0"/>
              </a:spcAft>
              <a:buClr>
                <a:schemeClr val="dk1"/>
              </a:buClr>
              <a:buSzPts val="1400"/>
              <a:buNone/>
              <a:defRPr sz="1050"/>
            </a:lvl2pPr>
            <a:lvl3pPr marL="1371600" lvl="2" indent="-228600" algn="l">
              <a:lnSpc>
                <a:spcPct val="90000"/>
              </a:lnSpc>
              <a:spcBef>
                <a:spcPts val="375"/>
              </a:spcBef>
              <a:spcAft>
                <a:spcPts val="0"/>
              </a:spcAft>
              <a:buClr>
                <a:schemeClr val="dk1"/>
              </a:buClr>
              <a:buSzPts val="1200"/>
              <a:buNone/>
              <a:defRPr sz="900"/>
            </a:lvl3pPr>
            <a:lvl4pPr marL="1828800" lvl="3" indent="-228600" algn="l">
              <a:lnSpc>
                <a:spcPct val="90000"/>
              </a:lnSpc>
              <a:spcBef>
                <a:spcPts val="375"/>
              </a:spcBef>
              <a:spcAft>
                <a:spcPts val="0"/>
              </a:spcAft>
              <a:buClr>
                <a:schemeClr val="dk1"/>
              </a:buClr>
              <a:buSzPts val="1000"/>
              <a:buNone/>
              <a:defRPr sz="750"/>
            </a:lvl4pPr>
            <a:lvl5pPr marL="2286000" lvl="4" indent="-228600" algn="l">
              <a:lnSpc>
                <a:spcPct val="90000"/>
              </a:lnSpc>
              <a:spcBef>
                <a:spcPts val="375"/>
              </a:spcBef>
              <a:spcAft>
                <a:spcPts val="0"/>
              </a:spcAft>
              <a:buClr>
                <a:schemeClr val="dk1"/>
              </a:buClr>
              <a:buSzPts val="1000"/>
              <a:buNone/>
              <a:defRPr sz="750"/>
            </a:lvl5pPr>
            <a:lvl6pPr marL="2743200" lvl="5" indent="-228600" algn="l">
              <a:lnSpc>
                <a:spcPct val="90000"/>
              </a:lnSpc>
              <a:spcBef>
                <a:spcPts val="375"/>
              </a:spcBef>
              <a:spcAft>
                <a:spcPts val="0"/>
              </a:spcAft>
              <a:buClr>
                <a:schemeClr val="dk1"/>
              </a:buClr>
              <a:buSzPts val="1000"/>
              <a:buNone/>
              <a:defRPr sz="750"/>
            </a:lvl6pPr>
            <a:lvl7pPr marL="3200400" lvl="6" indent="-228600" algn="l">
              <a:lnSpc>
                <a:spcPct val="90000"/>
              </a:lnSpc>
              <a:spcBef>
                <a:spcPts val="375"/>
              </a:spcBef>
              <a:spcAft>
                <a:spcPts val="0"/>
              </a:spcAft>
              <a:buClr>
                <a:schemeClr val="dk1"/>
              </a:buClr>
              <a:buSzPts val="1000"/>
              <a:buNone/>
              <a:defRPr sz="750"/>
            </a:lvl7pPr>
            <a:lvl8pPr marL="3657600" lvl="7" indent="-228600" algn="l">
              <a:lnSpc>
                <a:spcPct val="90000"/>
              </a:lnSpc>
              <a:spcBef>
                <a:spcPts val="375"/>
              </a:spcBef>
              <a:spcAft>
                <a:spcPts val="0"/>
              </a:spcAft>
              <a:buClr>
                <a:schemeClr val="dk1"/>
              </a:buClr>
              <a:buSzPts val="1000"/>
              <a:buNone/>
              <a:defRPr sz="750"/>
            </a:lvl8pPr>
            <a:lvl9pPr marL="4114800" lvl="8" indent="-228600" algn="l">
              <a:lnSpc>
                <a:spcPct val="90000"/>
              </a:lnSpc>
              <a:spcBef>
                <a:spcPts val="375"/>
              </a:spcBef>
              <a:spcAft>
                <a:spcPts val="0"/>
              </a:spcAft>
              <a:buClr>
                <a:schemeClr val="dk1"/>
              </a:buClr>
              <a:buSzPts val="1000"/>
              <a:buNone/>
              <a:defRPr sz="750"/>
            </a:lvl9pPr>
          </a:lstStyle>
          <a:p>
            <a:endParaRPr/>
          </a:p>
        </p:txBody>
      </p:sp>
      <p:sp>
        <p:nvSpPr>
          <p:cNvPr id="68" name="Google Shape;68;p4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34"/>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endParaRPr/>
          </a:p>
        </p:txBody>
      </p:sp>
      <p:sp>
        <p:nvSpPr>
          <p:cNvPr id="9" name="Google Shape;9;p3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endParaRPr/>
          </a:p>
        </p:txBody>
      </p:sp>
      <p:sp>
        <p:nvSpPr>
          <p:cNvPr id="10" name="Google Shape;10;p3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grpSp>
        <p:nvGrpSpPr>
          <p:cNvPr id="11" name="Google Shape;11;p34"/>
          <p:cNvGrpSpPr/>
          <p:nvPr/>
        </p:nvGrpSpPr>
        <p:grpSpPr>
          <a:xfrm>
            <a:off x="8221600" y="170120"/>
            <a:ext cx="587501" cy="207450"/>
            <a:chOff x="8283500" y="77358"/>
            <a:chExt cx="783335" cy="276600"/>
          </a:xfrm>
        </p:grpSpPr>
        <p:pic>
          <p:nvPicPr>
            <p:cNvPr id="12" name="Google Shape;12;p34"/>
            <p:cNvPicPr preferRelativeResize="0"/>
            <p:nvPr/>
          </p:nvPicPr>
          <p:blipFill rotWithShape="1">
            <a:blip r:embed="rId11">
              <a:alphaModFix/>
            </a:blip>
            <a:srcRect/>
            <a:stretch/>
          </p:blipFill>
          <p:spPr>
            <a:xfrm>
              <a:off x="8335643" y="101458"/>
              <a:ext cx="731192" cy="228259"/>
            </a:xfrm>
            <a:prstGeom prst="rect">
              <a:avLst/>
            </a:prstGeom>
            <a:noFill/>
            <a:ln>
              <a:noFill/>
            </a:ln>
          </p:spPr>
        </p:pic>
        <p:cxnSp>
          <p:nvCxnSpPr>
            <p:cNvPr id="13" name="Google Shape;13;p34"/>
            <p:cNvCxnSpPr/>
            <p:nvPr/>
          </p:nvCxnSpPr>
          <p:spPr>
            <a:xfrm>
              <a:off x="8283500" y="77358"/>
              <a:ext cx="0" cy="276600"/>
            </a:xfrm>
            <a:prstGeom prst="straightConnector1">
              <a:avLst/>
            </a:prstGeom>
            <a:noFill/>
            <a:ln w="9525" cap="flat" cmpd="sng">
              <a:solidFill>
                <a:srgbClr val="B7B7B7"/>
              </a:solidFill>
              <a:prstDash val="solid"/>
              <a:round/>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73" name="Google Shape;73;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74" name="Google Shape;74;p1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16/j.jjimei.2020.100006"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6"/>
          <p:cNvSpPr/>
          <p:nvPr/>
        </p:nvSpPr>
        <p:spPr>
          <a:xfrm>
            <a:off x="1028700" y="1508481"/>
            <a:ext cx="5943600" cy="392385"/>
          </a:xfrm>
          <a:prstGeom prst="rect">
            <a:avLst/>
          </a:prstGeom>
          <a:noFill/>
          <a:ln>
            <a:noFill/>
          </a:ln>
        </p:spPr>
        <p:txBody>
          <a:bodyPr spcFirstLastPara="1" wrap="square" lIns="68550" tIns="34275" rIns="68550" bIns="34275" anchor="t" anchorCtr="0">
            <a:spAutoFit/>
          </a:bodyPr>
          <a:lstStyle/>
          <a:p>
            <a:pPr marL="257168" marR="0" lvl="0" indent="-257168" algn="r" rtl="0">
              <a:lnSpc>
                <a:spcPct val="100000"/>
              </a:lnSpc>
              <a:spcBef>
                <a:spcPts val="0"/>
              </a:spcBef>
              <a:spcAft>
                <a:spcPts val="0"/>
              </a:spcAft>
              <a:buNone/>
            </a:pPr>
            <a:r>
              <a:rPr lang="en-GB" sz="2100" b="1" i="0" u="none" strike="noStrike" cap="none">
                <a:solidFill>
                  <a:srgbClr val="FF0000"/>
                </a:solidFill>
                <a:latin typeface="Trebuchet MS"/>
                <a:ea typeface="Trebuchet MS"/>
                <a:cs typeface="Trebuchet MS"/>
                <a:sym typeface="Trebuchet MS"/>
              </a:rPr>
              <a:t>   UE20CS334 – NLP Project Approval</a:t>
            </a:r>
            <a:endParaRPr sz="2100" b="1" i="0" u="none" strike="noStrike" cap="none">
              <a:solidFill>
                <a:srgbClr val="FF0000"/>
              </a:solidFill>
              <a:latin typeface="Trebuchet MS"/>
              <a:ea typeface="Trebuchet MS"/>
              <a:cs typeface="Trebuchet MS"/>
              <a:sym typeface="Trebuchet MS"/>
            </a:endParaRPr>
          </a:p>
        </p:txBody>
      </p:sp>
      <p:sp>
        <p:nvSpPr>
          <p:cNvPr id="344" name="Google Shape;344;p26"/>
          <p:cNvSpPr txBox="1"/>
          <p:nvPr/>
        </p:nvSpPr>
        <p:spPr>
          <a:xfrm>
            <a:off x="1371600" y="2313788"/>
            <a:ext cx="6343650" cy="19728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None/>
            </a:pPr>
            <a:r>
              <a:rPr lang="en-GB" sz="1800" b="0" i="0" u="none" strike="noStrike" cap="none">
                <a:solidFill>
                  <a:srgbClr val="0033CC"/>
                </a:solidFill>
                <a:latin typeface="Trebuchet MS"/>
                <a:ea typeface="Trebuchet MS"/>
                <a:cs typeface="Trebuchet MS"/>
                <a:sym typeface="Trebuchet MS"/>
              </a:rPr>
              <a:t>Project Title     :  </a:t>
            </a:r>
            <a:r>
              <a:rPr lang="en-GB" sz="1800">
                <a:solidFill>
                  <a:schemeClr val="dk1"/>
                </a:solidFill>
                <a:latin typeface="Trebuchet MS"/>
                <a:ea typeface="Trebuchet MS"/>
                <a:cs typeface="Trebuchet MS"/>
                <a:sym typeface="Trebuchet MS"/>
              </a:rPr>
              <a:t>SMS</a:t>
            </a:r>
            <a:r>
              <a:rPr lang="en-GB" sz="1800" b="0" i="0" u="none" strike="noStrike" cap="none">
                <a:solidFill>
                  <a:schemeClr val="dk1"/>
                </a:solidFill>
                <a:latin typeface="Trebuchet MS"/>
                <a:ea typeface="Trebuchet MS"/>
                <a:cs typeface="Trebuchet MS"/>
                <a:sym typeface="Trebuchet MS"/>
              </a:rPr>
              <a:t> CLASSIFICATION </a:t>
            </a:r>
            <a:endParaRPr sz="1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GB" sz="1800" b="0" i="0" u="none" strike="noStrike" cap="none">
                <a:solidFill>
                  <a:srgbClr val="0033CC"/>
                </a:solidFill>
                <a:latin typeface="Trebuchet MS"/>
                <a:ea typeface="Trebuchet MS"/>
                <a:cs typeface="Trebuchet MS"/>
                <a:sym typeface="Trebuchet MS"/>
              </a:rPr>
              <a:t>Project ID         :  </a:t>
            </a:r>
            <a:r>
              <a:rPr lang="en-GB" sz="1800" b="0" i="0" u="none" strike="noStrike" cap="none">
                <a:solidFill>
                  <a:schemeClr val="dk1"/>
                </a:solidFill>
                <a:latin typeface="Trebuchet MS"/>
                <a:ea typeface="Trebuchet MS"/>
                <a:cs typeface="Trebuchet MS"/>
                <a:sym typeface="Trebuchet MS"/>
              </a:rPr>
              <a:t>15</a:t>
            </a:r>
            <a:endParaRPr sz="1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GB" sz="1800" b="0" i="0" u="none" strike="noStrike" cap="none">
                <a:solidFill>
                  <a:srgbClr val="0033CC"/>
                </a:solidFill>
                <a:latin typeface="Trebuchet MS"/>
                <a:ea typeface="Trebuchet MS"/>
                <a:cs typeface="Trebuchet MS"/>
                <a:sym typeface="Trebuchet MS"/>
              </a:rPr>
              <a:t>Project Team </a:t>
            </a:r>
            <a:endParaRPr sz="18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GB" sz="1800" b="0" i="0" u="none" strike="noStrike" cap="none">
                <a:solidFill>
                  <a:srgbClr val="0033CC"/>
                </a:solidFill>
                <a:latin typeface="Trebuchet MS"/>
                <a:ea typeface="Trebuchet MS"/>
                <a:cs typeface="Trebuchet MS"/>
                <a:sym typeface="Trebuchet MS"/>
              </a:rPr>
              <a:t>Students Name : </a:t>
            </a:r>
            <a:r>
              <a:rPr lang="en-GB" sz="1800">
                <a:solidFill>
                  <a:srgbClr val="0033CC"/>
                </a:solidFill>
                <a:latin typeface="Trebuchet MS"/>
                <a:ea typeface="Trebuchet MS"/>
                <a:cs typeface="Trebuchet MS"/>
                <a:sym typeface="Trebuchet MS"/>
              </a:rPr>
              <a:t> </a:t>
            </a:r>
            <a:r>
              <a:rPr lang="en-GB" sz="1800" b="0" i="0" u="none" strike="noStrike" cap="none">
                <a:solidFill>
                  <a:schemeClr val="dk1"/>
                </a:solidFill>
                <a:latin typeface="Trebuchet MS"/>
                <a:ea typeface="Trebuchet MS"/>
                <a:cs typeface="Trebuchet MS"/>
                <a:sym typeface="Trebuchet MS"/>
              </a:rPr>
              <a:t>Mekala Sanjana - PES2UG20CS194</a:t>
            </a:r>
            <a:endParaRPr sz="1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GB" sz="1800" b="0" i="0" u="none" strike="noStrike" cap="none">
                <a:solidFill>
                  <a:schemeClr val="dk1"/>
                </a:solidFill>
                <a:latin typeface="Trebuchet MS"/>
                <a:ea typeface="Trebuchet MS"/>
                <a:cs typeface="Trebuchet MS"/>
                <a:sym typeface="Trebuchet MS"/>
              </a:rPr>
              <a:t>                          Chetana N Patil  </a:t>
            </a:r>
            <a:r>
              <a:rPr lang="en-GB" sz="1800">
                <a:solidFill>
                  <a:srgbClr val="0033CC"/>
                </a:solidFill>
                <a:latin typeface="Trebuchet MS"/>
                <a:ea typeface="Trebuchet MS"/>
                <a:cs typeface="Trebuchet MS"/>
                <a:sym typeface="Trebuchet MS"/>
              </a:rPr>
              <a:t>- </a:t>
            </a:r>
            <a:r>
              <a:rPr lang="en-GB" sz="1800">
                <a:solidFill>
                  <a:schemeClr val="dk1"/>
                </a:solidFill>
                <a:latin typeface="Trebuchet MS"/>
                <a:ea typeface="Trebuchet MS"/>
                <a:cs typeface="Trebuchet MS"/>
                <a:sym typeface="Trebuchet MS"/>
              </a:rPr>
              <a:t>PES2UG20CS504</a:t>
            </a:r>
            <a:r>
              <a:rPr lang="en-GB" sz="1800" b="0" i="0" u="none" strike="noStrike" cap="none">
                <a:solidFill>
                  <a:schemeClr val="dk1"/>
                </a:solidFill>
                <a:latin typeface="Trebuchet MS"/>
                <a:ea typeface="Trebuchet MS"/>
                <a:cs typeface="Trebuchet MS"/>
                <a:sym typeface="Trebuchet MS"/>
              </a:rPr>
              <a:t> </a:t>
            </a:r>
            <a:endParaRPr sz="1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500" b="0" i="0" u="none" strike="noStrike" cap="none">
              <a:solidFill>
                <a:srgbClr val="0033CC"/>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b="0" i="0" u="none" strike="noStrike" cap="none">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11" name="Google Shape;411;p2"/>
          <p:cNvSpPr txBox="1"/>
          <p:nvPr/>
        </p:nvSpPr>
        <p:spPr>
          <a:xfrm>
            <a:off x="800100" y="1314450"/>
            <a:ext cx="6400800" cy="3543300"/>
          </a:xfrm>
          <a:prstGeom prst="rect">
            <a:avLst/>
          </a:prstGeom>
          <a:noFill/>
          <a:ln>
            <a:noFill/>
          </a:ln>
        </p:spPr>
        <p:txBody>
          <a:bodyPr spcFirstLastPara="1" wrap="square" lIns="68575" tIns="34275" rIns="68575" bIns="34275" anchor="t" anchorCtr="0">
            <a:noAutofit/>
          </a:bodyPr>
          <a:lstStyle/>
          <a:p>
            <a:pPr marL="508000" marR="0" lvl="0" indent="-152400" algn="just" rtl="0">
              <a:lnSpc>
                <a:spcPct val="100000"/>
              </a:lnSpc>
              <a:spcBef>
                <a:spcPts val="0"/>
              </a:spcBef>
              <a:spcAft>
                <a:spcPts val="0"/>
              </a:spcAft>
              <a:buClr>
                <a:schemeClr val="dk1"/>
              </a:buClr>
              <a:buSzPts val="1500"/>
              <a:buFont typeface="Arial"/>
              <a:buNone/>
            </a:pPr>
            <a:endParaRPr sz="1500" b="0" i="0" u="none" strike="noStrike" cap="none">
              <a:solidFill>
                <a:srgbClr val="0000FF"/>
              </a:solidFill>
              <a:latin typeface="Trebuchet MS"/>
              <a:ea typeface="Trebuchet MS"/>
              <a:cs typeface="Trebuchet MS"/>
              <a:sym typeface="Trebuchet MS"/>
            </a:endParaRPr>
          </a:p>
          <a:p>
            <a:pPr marL="508000" marR="0" lvl="0" indent="-152400" algn="just" rtl="0">
              <a:lnSpc>
                <a:spcPct val="100000"/>
              </a:lnSpc>
              <a:spcBef>
                <a:spcPts val="300"/>
              </a:spcBef>
              <a:spcAft>
                <a:spcPts val="0"/>
              </a:spcAft>
              <a:buClr>
                <a:schemeClr val="dk1"/>
              </a:buClr>
              <a:buSzPts val="1500"/>
              <a:buFont typeface="Arial"/>
              <a:buNone/>
            </a:pPr>
            <a:endParaRPr sz="1500" b="0" i="0" u="none" strike="noStrike" cap="none">
              <a:solidFill>
                <a:srgbClr val="0000FF"/>
              </a:solidFill>
              <a:latin typeface="Trebuchet MS"/>
              <a:ea typeface="Trebuchet MS"/>
              <a:cs typeface="Trebuchet MS"/>
              <a:sym typeface="Trebuchet MS"/>
            </a:endParaRPr>
          </a:p>
          <a:p>
            <a:pPr marL="508000" marR="0" lvl="0" indent="-254000" algn="just" rtl="0">
              <a:lnSpc>
                <a:spcPct val="100000"/>
              </a:lnSpc>
              <a:spcBef>
                <a:spcPts val="0"/>
              </a:spcBef>
              <a:spcAft>
                <a:spcPts val="0"/>
              </a:spcAft>
              <a:buClr>
                <a:srgbClr val="0033CC"/>
              </a:buClr>
              <a:buSzPts val="1800"/>
              <a:buFont typeface="Noto Sans Symbols"/>
              <a:buChar char="▪"/>
            </a:pPr>
            <a:r>
              <a:rPr lang="en-GB" sz="1800" b="0" i="0" u="none" strike="noStrike" cap="none">
                <a:solidFill>
                  <a:srgbClr val="0033CC"/>
                </a:solidFill>
                <a:latin typeface="Trebuchet MS"/>
                <a:ea typeface="Trebuchet MS"/>
                <a:cs typeface="Trebuchet MS"/>
                <a:sym typeface="Trebuchet MS"/>
              </a:rPr>
              <a:t>Abstract </a:t>
            </a:r>
            <a:endParaRPr sz="1100" b="0" i="0" u="none" strike="noStrike" cap="none">
              <a:solidFill>
                <a:srgbClr val="000000"/>
              </a:solidFill>
              <a:latin typeface="Arial"/>
              <a:ea typeface="Arial"/>
              <a:cs typeface="Arial"/>
              <a:sym typeface="Arial"/>
            </a:endParaRPr>
          </a:p>
          <a:p>
            <a:pPr marL="508000" marR="0" lvl="0" indent="-254000" algn="just" rtl="0">
              <a:lnSpc>
                <a:spcPct val="100000"/>
              </a:lnSpc>
              <a:spcBef>
                <a:spcPts val="0"/>
              </a:spcBef>
              <a:spcAft>
                <a:spcPts val="0"/>
              </a:spcAft>
              <a:buClr>
                <a:srgbClr val="0033CC"/>
              </a:buClr>
              <a:buSzPts val="1800"/>
              <a:buFont typeface="Noto Sans Symbols"/>
              <a:buChar char="▪"/>
            </a:pPr>
            <a:r>
              <a:rPr lang="en-GB" sz="1800" b="0" i="0" u="none" strike="noStrike" cap="none">
                <a:solidFill>
                  <a:srgbClr val="0033CC"/>
                </a:solidFill>
                <a:latin typeface="Trebuchet MS"/>
                <a:ea typeface="Trebuchet MS"/>
                <a:cs typeface="Trebuchet MS"/>
                <a:sym typeface="Trebuchet MS"/>
              </a:rPr>
              <a:t>Motivation Scope of the Project</a:t>
            </a:r>
            <a:endParaRPr sz="1100" b="0" i="0" u="none" strike="noStrike" cap="none">
              <a:solidFill>
                <a:srgbClr val="000000"/>
              </a:solidFill>
              <a:latin typeface="Arial"/>
              <a:ea typeface="Arial"/>
              <a:cs typeface="Arial"/>
              <a:sym typeface="Arial"/>
            </a:endParaRPr>
          </a:p>
          <a:p>
            <a:pPr marL="508000" marR="0" lvl="0" indent="-254000" algn="just" rtl="0">
              <a:lnSpc>
                <a:spcPct val="100000"/>
              </a:lnSpc>
              <a:spcBef>
                <a:spcPts val="0"/>
              </a:spcBef>
              <a:spcAft>
                <a:spcPts val="0"/>
              </a:spcAft>
              <a:buClr>
                <a:srgbClr val="0033CC"/>
              </a:buClr>
              <a:buSzPts val="1800"/>
              <a:buFont typeface="Noto Sans Symbols"/>
              <a:buChar char="▪"/>
            </a:pPr>
            <a:r>
              <a:rPr lang="en-GB" sz="1800" b="0" i="0" u="none" strike="noStrike" cap="none">
                <a:solidFill>
                  <a:srgbClr val="0033CC"/>
                </a:solidFill>
                <a:latin typeface="Trebuchet MS"/>
                <a:ea typeface="Trebuchet MS"/>
                <a:cs typeface="Trebuchet MS"/>
                <a:sym typeface="Trebuchet MS"/>
              </a:rPr>
              <a:t>Suggestions from Review – 1</a:t>
            </a:r>
            <a:endParaRPr sz="1100" b="0" i="0" u="none" strike="noStrike" cap="none">
              <a:solidFill>
                <a:srgbClr val="000000"/>
              </a:solidFill>
              <a:latin typeface="Arial"/>
              <a:ea typeface="Arial"/>
              <a:cs typeface="Arial"/>
              <a:sym typeface="Arial"/>
            </a:endParaRPr>
          </a:p>
          <a:p>
            <a:pPr marL="508000" marR="0" lvl="0" indent="-254000" algn="just" rtl="0">
              <a:lnSpc>
                <a:spcPct val="100000"/>
              </a:lnSpc>
              <a:spcBef>
                <a:spcPts val="0"/>
              </a:spcBef>
              <a:spcAft>
                <a:spcPts val="0"/>
              </a:spcAft>
              <a:buClr>
                <a:srgbClr val="0033CC"/>
              </a:buClr>
              <a:buSzPts val="1800"/>
              <a:buFont typeface="Noto Sans Symbols"/>
              <a:buChar char="▪"/>
            </a:pPr>
            <a:r>
              <a:rPr lang="en-GB" sz="1800" b="0" i="0" u="none" strike="noStrike" cap="none">
                <a:solidFill>
                  <a:srgbClr val="0033CC"/>
                </a:solidFill>
                <a:latin typeface="Trebuchet MS"/>
                <a:ea typeface="Trebuchet MS"/>
                <a:cs typeface="Trebuchet MS"/>
                <a:sym typeface="Trebuchet MS"/>
              </a:rPr>
              <a:t>Literature Survey (12 papers) </a:t>
            </a:r>
            <a:r>
              <a:rPr lang="en-GB" sz="1100" b="0" i="0" u="none" strike="noStrike" cap="none">
                <a:solidFill>
                  <a:srgbClr val="FF0000"/>
                </a:solidFill>
                <a:latin typeface="Trebuchet MS"/>
                <a:ea typeface="Trebuchet MS"/>
                <a:cs typeface="Trebuchet MS"/>
                <a:sym typeface="Trebuchet MS"/>
              </a:rPr>
              <a:t>(Individual information is mandatory)</a:t>
            </a:r>
            <a:endParaRPr sz="1100" b="0" i="0" u="none" strike="noStrike" cap="none">
              <a:solidFill>
                <a:srgbClr val="000000"/>
              </a:solidFill>
              <a:latin typeface="Arial"/>
              <a:ea typeface="Arial"/>
              <a:cs typeface="Arial"/>
              <a:sym typeface="Arial"/>
            </a:endParaRPr>
          </a:p>
          <a:p>
            <a:pPr marL="508000" marR="0" lvl="0" indent="-254000" algn="just" rtl="0">
              <a:lnSpc>
                <a:spcPct val="100000"/>
              </a:lnSpc>
              <a:spcBef>
                <a:spcPts val="0"/>
              </a:spcBef>
              <a:spcAft>
                <a:spcPts val="0"/>
              </a:spcAft>
              <a:buClr>
                <a:srgbClr val="0033CC"/>
              </a:buClr>
              <a:buSzPts val="1800"/>
              <a:buFont typeface="Noto Sans Symbols"/>
              <a:buChar char="▪"/>
            </a:pPr>
            <a:r>
              <a:rPr lang="en-GB" sz="1800" b="0" i="0" u="none" strike="noStrike" cap="none">
                <a:solidFill>
                  <a:srgbClr val="0033CC"/>
                </a:solidFill>
                <a:latin typeface="Trebuchet MS"/>
                <a:ea typeface="Trebuchet MS"/>
                <a:cs typeface="Trebuchet MS"/>
                <a:sym typeface="Trebuchet MS"/>
              </a:rPr>
              <a:t>Summary: Learning from Literature Survey</a:t>
            </a:r>
            <a:endParaRPr sz="1100" b="0" i="0" u="none" strike="noStrike" cap="none">
              <a:solidFill>
                <a:srgbClr val="000000"/>
              </a:solidFill>
              <a:latin typeface="Arial"/>
              <a:ea typeface="Arial"/>
              <a:cs typeface="Arial"/>
              <a:sym typeface="Arial"/>
            </a:endParaRPr>
          </a:p>
          <a:p>
            <a:pPr marL="508000" marR="0" lvl="0" indent="-254000" algn="just" rtl="0">
              <a:lnSpc>
                <a:spcPct val="100000"/>
              </a:lnSpc>
              <a:spcBef>
                <a:spcPts val="0"/>
              </a:spcBef>
              <a:spcAft>
                <a:spcPts val="0"/>
              </a:spcAft>
              <a:buClr>
                <a:srgbClr val="0033CC"/>
              </a:buClr>
              <a:buSzPts val="1800"/>
              <a:buFont typeface="Noto Sans Symbols"/>
              <a:buChar char="▪"/>
            </a:pPr>
            <a:r>
              <a:rPr lang="en-GB" sz="1800" b="0" i="0" u="none" strike="noStrike" cap="none">
                <a:solidFill>
                  <a:srgbClr val="0033CC"/>
                </a:solidFill>
                <a:latin typeface="Trebuchet MS"/>
                <a:ea typeface="Trebuchet MS"/>
                <a:cs typeface="Trebuchet MS"/>
                <a:sym typeface="Trebuchet MS"/>
              </a:rPr>
              <a:t>High Level Architecture </a:t>
            </a:r>
            <a:r>
              <a:rPr lang="en-GB" sz="1800" b="0" i="0" u="none" strike="noStrike" cap="none">
                <a:solidFill>
                  <a:srgbClr val="FF0000"/>
                </a:solidFill>
                <a:latin typeface="Trebuchet MS"/>
                <a:ea typeface="Trebuchet MS"/>
                <a:cs typeface="Trebuchet MS"/>
                <a:sym typeface="Trebuchet MS"/>
              </a:rPr>
              <a:t>(DIAGRAM)</a:t>
            </a:r>
            <a:endParaRPr sz="1100" b="0" i="0" u="none" strike="noStrike" cap="none">
              <a:solidFill>
                <a:srgbClr val="000000"/>
              </a:solidFill>
              <a:latin typeface="Arial"/>
              <a:ea typeface="Arial"/>
              <a:cs typeface="Arial"/>
              <a:sym typeface="Arial"/>
            </a:endParaRPr>
          </a:p>
          <a:p>
            <a:pPr marL="508000" marR="0" lvl="0" indent="-254000" algn="just" rtl="0">
              <a:lnSpc>
                <a:spcPct val="100000"/>
              </a:lnSpc>
              <a:spcBef>
                <a:spcPts val="0"/>
              </a:spcBef>
              <a:spcAft>
                <a:spcPts val="0"/>
              </a:spcAft>
              <a:buClr>
                <a:srgbClr val="0033CC"/>
              </a:buClr>
              <a:buSzPts val="1800"/>
              <a:buFont typeface="Noto Sans Symbols"/>
              <a:buChar char="▪"/>
            </a:pPr>
            <a:r>
              <a:rPr lang="en-GB" sz="1800" b="0" i="0" u="none" strike="noStrike" cap="none">
                <a:solidFill>
                  <a:srgbClr val="0033CC"/>
                </a:solidFill>
                <a:latin typeface="Trebuchet MS"/>
                <a:ea typeface="Trebuchet MS"/>
                <a:cs typeface="Trebuchet MS"/>
                <a:sym typeface="Trebuchet MS"/>
              </a:rPr>
              <a:t>Work Done So far</a:t>
            </a:r>
            <a:endParaRPr sz="1100" b="0" i="0" u="none" strike="noStrike" cap="none">
              <a:solidFill>
                <a:srgbClr val="000000"/>
              </a:solidFill>
              <a:latin typeface="Arial"/>
              <a:ea typeface="Arial"/>
              <a:cs typeface="Arial"/>
              <a:sym typeface="Arial"/>
            </a:endParaRPr>
          </a:p>
          <a:p>
            <a:pPr marL="508000" marR="0" lvl="0" indent="-254000" algn="just" rtl="0">
              <a:lnSpc>
                <a:spcPct val="100000"/>
              </a:lnSpc>
              <a:spcBef>
                <a:spcPts val="0"/>
              </a:spcBef>
              <a:spcAft>
                <a:spcPts val="0"/>
              </a:spcAft>
              <a:buClr>
                <a:srgbClr val="0033CC"/>
              </a:buClr>
              <a:buSzPts val="1800"/>
              <a:buFont typeface="Noto Sans Symbols"/>
              <a:buChar char="▪"/>
            </a:pPr>
            <a:r>
              <a:rPr lang="en-GB" sz="1800" b="0" i="0" u="none" strike="noStrike" cap="none">
                <a:solidFill>
                  <a:srgbClr val="0033CC"/>
                </a:solidFill>
                <a:latin typeface="Trebuchet MS"/>
                <a:ea typeface="Trebuchet MS"/>
                <a:cs typeface="Trebuchet MS"/>
                <a:sym typeface="Trebuchet MS"/>
              </a:rPr>
              <a:t>References </a:t>
            </a:r>
            <a:endParaRPr sz="1100" b="0" i="0" u="none" strike="noStrike" cap="none">
              <a:solidFill>
                <a:srgbClr val="000000"/>
              </a:solidFill>
              <a:latin typeface="Arial"/>
              <a:ea typeface="Arial"/>
              <a:cs typeface="Arial"/>
              <a:sym typeface="Arial"/>
            </a:endParaRPr>
          </a:p>
          <a:p>
            <a:pPr marL="508000" marR="0" lvl="0" indent="-139700" algn="just" rtl="0">
              <a:lnSpc>
                <a:spcPct val="100000"/>
              </a:lnSpc>
              <a:spcBef>
                <a:spcPts val="0"/>
              </a:spcBef>
              <a:spcAft>
                <a:spcPts val="0"/>
              </a:spcAft>
              <a:buClr>
                <a:schemeClr val="dk1"/>
              </a:buClr>
              <a:buSzPts val="1800"/>
              <a:buFont typeface="Arial"/>
              <a:buNone/>
            </a:pPr>
            <a:endParaRPr sz="1800" b="0" i="0" u="none" strike="noStrike" cap="none">
              <a:solidFill>
                <a:srgbClr val="0033CC"/>
              </a:solidFill>
              <a:latin typeface="Trebuchet MS"/>
              <a:ea typeface="Trebuchet MS"/>
              <a:cs typeface="Trebuchet MS"/>
              <a:sym typeface="Trebuchet MS"/>
            </a:endParaRPr>
          </a:p>
        </p:txBody>
      </p:sp>
      <p:sp>
        <p:nvSpPr>
          <p:cNvPr id="412" name="Google Shape;412;p2"/>
          <p:cNvSpPr txBox="1"/>
          <p:nvPr/>
        </p:nvSpPr>
        <p:spPr>
          <a:xfrm>
            <a:off x="2029692" y="857251"/>
            <a:ext cx="5354782" cy="346249"/>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Outline</a:t>
            </a:r>
            <a:endParaRPr sz="1100" b="0" i="0" u="none" strike="noStrike" cap="none">
              <a:solidFill>
                <a:srgbClr val="000000"/>
              </a:solidFill>
              <a:latin typeface="Arial"/>
              <a:ea typeface="Arial"/>
              <a:cs typeface="Arial"/>
              <a:sym typeface="Arial"/>
            </a:endParaRPr>
          </a:p>
        </p:txBody>
      </p:sp>
      <p:sp>
        <p:nvSpPr>
          <p:cNvPr id="413" name="Google Shape;413;p2"/>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1200"/>
              <a:buNone/>
            </a:pPr>
            <a:fld id="{00000000-1234-1234-1234-123412341234}" type="slidenum">
              <a:rPr lang="en-GB" sz="1200"/>
              <a:t>10</a:t>
            </a:fld>
            <a:endParaRPr sz="1200"/>
          </a:p>
        </p:txBody>
      </p:sp>
      <p:pic>
        <p:nvPicPr>
          <p:cNvPr id="414" name="Google Shape;414;p2"/>
          <p:cNvPicPr preferRelativeResize="0"/>
          <p:nvPr/>
        </p:nvPicPr>
        <p:blipFill rotWithShape="1">
          <a:blip r:embed="rId3">
            <a:alphaModFix/>
          </a:blip>
          <a:srcRect/>
          <a:stretch/>
        </p:blipFill>
        <p:spPr>
          <a:xfrm>
            <a:off x="7457208" y="464127"/>
            <a:ext cx="1272650" cy="12972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21" name="Google Shape;421;p3"/>
          <p:cNvSpPr txBox="1"/>
          <p:nvPr/>
        </p:nvSpPr>
        <p:spPr>
          <a:xfrm>
            <a:off x="514350" y="1371600"/>
            <a:ext cx="8251500" cy="3264000"/>
          </a:xfrm>
          <a:prstGeom prst="rect">
            <a:avLst/>
          </a:prstGeom>
          <a:noFill/>
          <a:ln>
            <a:noFill/>
          </a:ln>
        </p:spPr>
        <p:txBody>
          <a:bodyPr spcFirstLastPara="1" wrap="square" lIns="68575" tIns="34275" rIns="68575" bIns="34275" anchor="t" anchorCtr="0">
            <a:noAutofit/>
          </a:bodyPr>
          <a:lstStyle/>
          <a:p>
            <a:pPr marL="742950" marR="0" lvl="0" indent="-298450" algn="just" rtl="0">
              <a:lnSpc>
                <a:spcPct val="100000"/>
              </a:lnSpc>
              <a:spcBef>
                <a:spcPts val="400"/>
              </a:spcBef>
              <a:spcAft>
                <a:spcPts val="0"/>
              </a:spcAft>
              <a:buClr>
                <a:srgbClr val="000000"/>
              </a:buClr>
              <a:buSzPts val="1800"/>
              <a:buFont typeface="Times New Roman"/>
              <a:buChar char="•"/>
            </a:pPr>
            <a:r>
              <a:rPr lang="en-GB" sz="1800" i="0" u="none" strike="noStrike" cap="none">
                <a:solidFill>
                  <a:srgbClr val="000000"/>
                </a:solidFill>
                <a:latin typeface="Times New Roman"/>
                <a:ea typeface="Times New Roman"/>
                <a:cs typeface="Times New Roman"/>
                <a:sym typeface="Times New Roman"/>
              </a:rPr>
              <a:t>Message classification using natural language processing (NLP) is a powerful technique that involves using machine learning algorithms to automatically categorize text messages into predefined classes. NLP techniques like tokenization, stemming, and feature extraction are used to preprocess the text data before it is fed into the classifier model. The classifier model is trained on a labeled dataset, and then used to predict the class of new, unseen messages. This approach has a wide range of applications, including spam filtering, sentiment analysis, and topic modeling. By automating and streamlining text analysis tasks, message classification using NLP can help organizations save time and resources, and make better informed decisions. As the amount of digital data continues to grow, message classification using NLP is becoming an increasingly important tool for businesses and researchers alike.</a:t>
            </a:r>
            <a:endParaRPr sz="1800" i="0" u="none" strike="noStrike" cap="none">
              <a:solidFill>
                <a:schemeClr val="dk2"/>
              </a:solidFill>
              <a:latin typeface="Times New Roman"/>
              <a:ea typeface="Times New Roman"/>
              <a:cs typeface="Times New Roman"/>
              <a:sym typeface="Times New Roman"/>
            </a:endParaRPr>
          </a:p>
          <a:p>
            <a:pPr marL="742950" marR="0" lvl="0" indent="-184150" algn="just" rtl="0">
              <a:lnSpc>
                <a:spcPct val="100000"/>
              </a:lnSpc>
              <a:spcBef>
                <a:spcPts val="400"/>
              </a:spcBef>
              <a:spcAft>
                <a:spcPts val="0"/>
              </a:spcAft>
              <a:buClr>
                <a:srgbClr val="000000"/>
              </a:buClr>
              <a:buSzPts val="1600"/>
              <a:buFont typeface="Arial"/>
              <a:buNone/>
            </a:pPr>
            <a:endParaRPr sz="1800" i="0" u="none" strike="noStrike" cap="none">
              <a:solidFill>
                <a:srgbClr val="0000FF"/>
              </a:solidFill>
              <a:latin typeface="Times New Roman"/>
              <a:ea typeface="Times New Roman"/>
              <a:cs typeface="Times New Roman"/>
              <a:sym typeface="Times New Roman"/>
            </a:endParaRPr>
          </a:p>
          <a:p>
            <a:pPr marL="457200" marR="0" lvl="0" indent="0" algn="just" rtl="0">
              <a:lnSpc>
                <a:spcPct val="100000"/>
              </a:lnSpc>
              <a:spcBef>
                <a:spcPts val="400"/>
              </a:spcBef>
              <a:spcAft>
                <a:spcPts val="0"/>
              </a:spcAft>
              <a:buClr>
                <a:srgbClr val="000000"/>
              </a:buClr>
              <a:buSzPts val="1600"/>
              <a:buFont typeface="Arial"/>
              <a:buNone/>
            </a:pPr>
            <a:endParaRPr sz="1600" b="0" i="0" u="none" strike="noStrike" cap="none">
              <a:solidFill>
                <a:srgbClr val="0000FF"/>
              </a:solidFill>
              <a:latin typeface="Arial Narrow"/>
              <a:ea typeface="Arial Narrow"/>
              <a:cs typeface="Arial Narrow"/>
              <a:sym typeface="Arial Narrow"/>
            </a:endParaRPr>
          </a:p>
        </p:txBody>
      </p:sp>
      <p:sp>
        <p:nvSpPr>
          <p:cNvPr id="422" name="Google Shape;422;p3"/>
          <p:cNvSpPr txBox="1"/>
          <p:nvPr/>
        </p:nvSpPr>
        <p:spPr>
          <a:xfrm>
            <a:off x="3314700" y="839617"/>
            <a:ext cx="4028209" cy="346249"/>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Abstract</a:t>
            </a:r>
            <a:endParaRPr sz="1800" b="0" i="0" u="none" strike="noStrike" cap="none">
              <a:solidFill>
                <a:srgbClr val="FF0000"/>
              </a:solidFill>
              <a:latin typeface="Trebuchet MS"/>
              <a:ea typeface="Trebuchet MS"/>
              <a:cs typeface="Trebuchet MS"/>
              <a:sym typeface="Trebuchet MS"/>
            </a:endParaRPr>
          </a:p>
        </p:txBody>
      </p:sp>
      <p:sp>
        <p:nvSpPr>
          <p:cNvPr id="423" name="Google Shape;423;p3"/>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11</a:t>
            </a:fld>
            <a:endParaRPr/>
          </a:p>
        </p:txBody>
      </p:sp>
      <p:pic>
        <p:nvPicPr>
          <p:cNvPr id="424" name="Google Shape;424;p3"/>
          <p:cNvPicPr preferRelativeResize="0"/>
          <p:nvPr/>
        </p:nvPicPr>
        <p:blipFill rotWithShape="1">
          <a:blip r:embed="rId3">
            <a:alphaModFix/>
          </a:blip>
          <a:srcRect/>
          <a:stretch/>
        </p:blipFill>
        <p:spPr>
          <a:xfrm>
            <a:off x="7264600" y="207818"/>
            <a:ext cx="1272650" cy="11637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31" name="Google Shape;431;p4"/>
          <p:cNvSpPr txBox="1"/>
          <p:nvPr/>
        </p:nvSpPr>
        <p:spPr>
          <a:xfrm>
            <a:off x="514200" y="1267691"/>
            <a:ext cx="8343600" cy="3280584"/>
          </a:xfrm>
          <a:prstGeom prst="rect">
            <a:avLst/>
          </a:prstGeom>
          <a:noFill/>
          <a:ln>
            <a:noFill/>
          </a:ln>
        </p:spPr>
        <p:txBody>
          <a:bodyPr spcFirstLastPara="1" wrap="square" lIns="68575" tIns="34275" rIns="68575" bIns="34275" anchor="t" anchorCtr="0">
            <a:noAutofit/>
          </a:bodyPr>
          <a:lstStyle/>
          <a:p>
            <a:pPr marL="285750" marR="0" lvl="0" indent="-285750" algn="just" rtl="0">
              <a:lnSpc>
                <a:spcPct val="100000"/>
              </a:lnSpc>
              <a:spcBef>
                <a:spcPts val="0"/>
              </a:spcBef>
              <a:spcAft>
                <a:spcPts val="0"/>
              </a:spcAft>
              <a:buClr>
                <a:srgbClr val="000000"/>
              </a:buClr>
              <a:buSzPts val="1700"/>
              <a:buFont typeface="Times New Roman"/>
              <a:buChar char="•"/>
            </a:pPr>
            <a:r>
              <a:rPr lang="en-GB" sz="1700" i="0" u="none" strike="noStrike" cap="none">
                <a:solidFill>
                  <a:srgbClr val="000000"/>
                </a:solidFill>
                <a:latin typeface="Times New Roman"/>
                <a:ea typeface="Times New Roman"/>
                <a:cs typeface="Times New Roman"/>
                <a:sym typeface="Times New Roman"/>
              </a:rPr>
              <a:t>SMS spamming has become a serious problem for mobile subscribers. Spam SMS refers to unwanted text messages that are usually either someone promoting a product or service or someone attempting to scam a subscriber into providing personal information. It incurs substantial costs in terms of lost productivity, network bandwidth usage, management, and raid of personal privacy.</a:t>
            </a:r>
            <a:endParaRPr sz="150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700"/>
              <a:buFont typeface="Arial"/>
              <a:buNone/>
            </a:pPr>
            <a:endParaRPr sz="1700" i="0" u="none" strike="noStrike" cap="none">
              <a:solidFill>
                <a:srgbClr val="000000"/>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1700"/>
              <a:buFont typeface="Times New Roman"/>
              <a:buChar char="•"/>
            </a:pPr>
            <a:r>
              <a:rPr lang="en-GB" sz="1700" i="0" u="none" strike="noStrike" cap="none">
                <a:solidFill>
                  <a:srgbClr val="000000"/>
                </a:solidFill>
                <a:latin typeface="Times New Roman"/>
                <a:ea typeface="Times New Roman"/>
                <a:cs typeface="Times New Roman"/>
                <a:sym typeface="Times New Roman"/>
              </a:rPr>
              <a:t>The motivation for using message classification with NLP is to improve the efficiency and accuracy of text analysis tasks. With the increasing amount of digital data, manual analysis is becoming increasingly time-consuming and error-prone. By automating text analysis tasks using NLP, businesses can save time and resources, make better informed decisions, and provide better customer service. In addition, the insights gained from message classification can help businesses identify areas for improvement and make data-driven decisions.</a:t>
            </a:r>
            <a:endParaRPr sz="1700" i="0" u="none" strike="noStrike" cap="none">
              <a:solidFill>
                <a:srgbClr val="0000FF"/>
              </a:solidFill>
              <a:latin typeface="Times New Roman"/>
              <a:ea typeface="Times New Roman"/>
              <a:cs typeface="Times New Roman"/>
              <a:sym typeface="Times New Roman"/>
            </a:endParaRPr>
          </a:p>
        </p:txBody>
      </p:sp>
      <p:sp>
        <p:nvSpPr>
          <p:cNvPr id="432" name="Google Shape;432;p4"/>
          <p:cNvSpPr txBox="1"/>
          <p:nvPr/>
        </p:nvSpPr>
        <p:spPr>
          <a:xfrm>
            <a:off x="3314700" y="839617"/>
            <a:ext cx="4298373" cy="346249"/>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Motivation and Scope of the Project</a:t>
            </a:r>
            <a:endParaRPr sz="1800" b="0" i="0" u="none" strike="noStrike" cap="none">
              <a:solidFill>
                <a:srgbClr val="FF0000"/>
              </a:solidFill>
              <a:latin typeface="Trebuchet MS"/>
              <a:ea typeface="Trebuchet MS"/>
              <a:cs typeface="Trebuchet MS"/>
              <a:sym typeface="Trebuchet MS"/>
            </a:endParaRPr>
          </a:p>
        </p:txBody>
      </p:sp>
      <p:sp>
        <p:nvSpPr>
          <p:cNvPr id="433" name="Google Shape;433;p4"/>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12</a:t>
            </a:fld>
            <a:endParaRPr/>
          </a:p>
        </p:txBody>
      </p:sp>
      <p:pic>
        <p:nvPicPr>
          <p:cNvPr id="434" name="Google Shape;434;p4"/>
          <p:cNvPicPr preferRelativeResize="0"/>
          <p:nvPr/>
        </p:nvPicPr>
        <p:blipFill rotWithShape="1">
          <a:blip r:embed="rId3">
            <a:alphaModFix/>
          </a:blip>
          <a:srcRect/>
          <a:stretch/>
        </p:blipFill>
        <p:spPr>
          <a:xfrm>
            <a:off x="7585150" y="289584"/>
            <a:ext cx="1272650" cy="111529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41" name="Google Shape;441;p5"/>
          <p:cNvSpPr txBox="1"/>
          <p:nvPr/>
        </p:nvSpPr>
        <p:spPr>
          <a:xfrm>
            <a:off x="978477" y="1309068"/>
            <a:ext cx="7674000" cy="3160732"/>
          </a:xfrm>
          <a:prstGeom prst="rect">
            <a:avLst/>
          </a:prstGeom>
          <a:noFill/>
          <a:ln>
            <a:noFill/>
          </a:ln>
        </p:spPr>
        <p:txBody>
          <a:bodyPr spcFirstLastPara="1" wrap="square" lIns="68575" tIns="34275" rIns="68575" bIns="34275" anchor="t" anchorCtr="0">
            <a:noAutofit/>
          </a:bodyPr>
          <a:lstStyle/>
          <a:p>
            <a:pPr marL="457200" marR="0" lvl="0" indent="-323850" algn="just" rtl="0">
              <a:lnSpc>
                <a:spcPct val="100000"/>
              </a:lnSpc>
              <a:spcBef>
                <a:spcPts val="0"/>
              </a:spcBef>
              <a:spcAft>
                <a:spcPts val="0"/>
              </a:spcAft>
              <a:buClr>
                <a:schemeClr val="dk2"/>
              </a:buClr>
              <a:buSzPts val="1500"/>
              <a:buFont typeface="Times New Roman"/>
              <a:buChar char="●"/>
            </a:pPr>
            <a:r>
              <a:rPr lang="en-GB" sz="1500" i="0" u="none" strike="noStrike" cap="none">
                <a:solidFill>
                  <a:schemeClr val="dk2"/>
                </a:solidFill>
                <a:latin typeface="Times New Roman"/>
                <a:ea typeface="Times New Roman"/>
                <a:cs typeface="Times New Roman"/>
                <a:sym typeface="Times New Roman"/>
              </a:rPr>
              <a:t>Instead of classifying the message into only spam or ham we are going to classify the messages like bank,education,recharge etc.</a:t>
            </a:r>
            <a:endParaRPr sz="1500" i="0" u="none" strike="noStrike" cap="none">
              <a:solidFill>
                <a:srgbClr val="000000"/>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100"/>
              <a:buFont typeface="Arial"/>
              <a:buNone/>
            </a:pPr>
            <a:endParaRPr sz="2100" b="0" i="0" u="none" strike="noStrike" cap="none">
              <a:solidFill>
                <a:srgbClr val="FB0803"/>
              </a:solidFill>
              <a:latin typeface="Arial Narrow"/>
              <a:ea typeface="Arial Narrow"/>
              <a:cs typeface="Arial Narrow"/>
              <a:sym typeface="Arial Narrow"/>
            </a:endParaRPr>
          </a:p>
          <a:p>
            <a:pPr marL="0" marR="0" lvl="0" indent="0" algn="just" rtl="0">
              <a:lnSpc>
                <a:spcPct val="100000"/>
              </a:lnSpc>
              <a:spcBef>
                <a:spcPts val="0"/>
              </a:spcBef>
              <a:spcAft>
                <a:spcPts val="0"/>
              </a:spcAft>
              <a:buClr>
                <a:srgbClr val="000000"/>
              </a:buClr>
              <a:buSzPts val="2100"/>
              <a:buFont typeface="Arial"/>
              <a:buNone/>
            </a:pPr>
            <a:r>
              <a:rPr lang="en-GB" sz="2100" b="0" i="0" u="none" strike="noStrike" cap="none">
                <a:solidFill>
                  <a:srgbClr val="FB0803"/>
                </a:solidFill>
                <a:latin typeface="Arial Narrow"/>
                <a:ea typeface="Arial Narrow"/>
                <a:cs typeface="Arial Narrow"/>
                <a:sym typeface="Arial Narrow"/>
              </a:rPr>
              <a:t>Applications:</a:t>
            </a: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GB" sz="1500" i="0" u="none" strike="noStrike" cap="none">
                <a:solidFill>
                  <a:srgbClr val="000000"/>
                </a:solidFill>
                <a:latin typeface="Times New Roman"/>
                <a:ea typeface="Times New Roman"/>
                <a:cs typeface="Times New Roman"/>
                <a:sym typeface="Times New Roman"/>
              </a:rPr>
              <a:t>1)Spam filtering: Message classification can be used to automatically detect and filter out unwanted messages, such as spam emails, from reaching users.</a:t>
            </a:r>
            <a:endParaRPr sz="150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GB" sz="1500" i="0" u="none" strike="noStrike" cap="none">
                <a:solidFill>
                  <a:srgbClr val="000000"/>
                </a:solidFill>
                <a:latin typeface="Times New Roman"/>
                <a:ea typeface="Times New Roman"/>
                <a:cs typeface="Times New Roman"/>
                <a:sym typeface="Times New Roman"/>
              </a:rPr>
              <a:t>2)Sentiment analysis: Message classification can be used to identify the sentiment of text messages, such as positive, negative, or neutral. This is useful for understanding customer feedback, monitoring brand reputation, and analyzing social media sentiment.</a:t>
            </a:r>
            <a:endParaRPr sz="150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GB" sz="1500" i="0" u="none" strike="noStrike" cap="none">
                <a:solidFill>
                  <a:srgbClr val="000000"/>
                </a:solidFill>
                <a:latin typeface="Times New Roman"/>
                <a:ea typeface="Times New Roman"/>
                <a:cs typeface="Times New Roman"/>
                <a:sym typeface="Times New Roman"/>
              </a:rPr>
              <a:t>3)Topic modeling: Message classification can be used to group messages by topics, allowing businesses to identify trends and topics of interest to their customers.</a:t>
            </a:r>
            <a:endParaRPr sz="150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GB" sz="1500" i="0" u="none" strike="noStrike" cap="none">
                <a:solidFill>
                  <a:srgbClr val="000000"/>
                </a:solidFill>
                <a:latin typeface="Times New Roman"/>
                <a:ea typeface="Times New Roman"/>
                <a:cs typeface="Times New Roman"/>
                <a:sym typeface="Times New Roman"/>
              </a:rPr>
              <a:t>4)Customer service: Message classification can be used to automatically route customer service requests to the appropriate department or agent, improving response times and overall customer satisfaction.</a:t>
            </a:r>
            <a:endParaRPr sz="1500" i="0" u="none" strike="noStrike" cap="none">
              <a:solidFill>
                <a:srgbClr val="000000"/>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000"/>
              <a:buFont typeface="Arial"/>
              <a:buNone/>
            </a:pPr>
            <a:endParaRPr sz="2000" b="0" i="0" u="none" strike="noStrike" cap="none">
              <a:solidFill>
                <a:schemeClr val="dk2"/>
              </a:solidFill>
              <a:latin typeface="Arial Narrow"/>
              <a:ea typeface="Arial Narrow"/>
              <a:cs typeface="Arial Narrow"/>
              <a:sym typeface="Arial Narrow"/>
            </a:endParaRPr>
          </a:p>
        </p:txBody>
      </p:sp>
      <p:sp>
        <p:nvSpPr>
          <p:cNvPr id="442" name="Google Shape;442;p5"/>
          <p:cNvSpPr txBox="1"/>
          <p:nvPr/>
        </p:nvSpPr>
        <p:spPr>
          <a:xfrm>
            <a:off x="2177918" y="743800"/>
            <a:ext cx="5261264" cy="346249"/>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Suggestions from Review – 1</a:t>
            </a:r>
            <a:endParaRPr sz="1100" b="0" i="0" u="none" strike="noStrike" cap="none">
              <a:solidFill>
                <a:srgbClr val="000000"/>
              </a:solidFill>
              <a:latin typeface="Arial"/>
              <a:ea typeface="Arial"/>
              <a:cs typeface="Arial"/>
              <a:sym typeface="Arial"/>
            </a:endParaRPr>
          </a:p>
        </p:txBody>
      </p:sp>
      <p:sp>
        <p:nvSpPr>
          <p:cNvPr id="443" name="Google Shape;443;p5"/>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13</a:t>
            </a:fld>
            <a:endParaRPr/>
          </a:p>
        </p:txBody>
      </p:sp>
      <p:pic>
        <p:nvPicPr>
          <p:cNvPr id="444" name="Google Shape;444;p5"/>
          <p:cNvPicPr preferRelativeResize="0"/>
          <p:nvPr/>
        </p:nvPicPr>
        <p:blipFill rotWithShape="1">
          <a:blip r:embed="rId3">
            <a:alphaModFix/>
          </a:blip>
          <a:srcRect/>
          <a:stretch/>
        </p:blipFill>
        <p:spPr>
          <a:xfrm>
            <a:off x="7452746" y="321270"/>
            <a:ext cx="1272650" cy="9767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
          <p:cNvSpPr/>
          <p:nvPr/>
        </p:nvSpPr>
        <p:spPr>
          <a:xfrm>
            <a:off x="2286150" y="633741"/>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51" name="Google Shape;451;p6"/>
          <p:cNvSpPr txBox="1"/>
          <p:nvPr/>
        </p:nvSpPr>
        <p:spPr>
          <a:xfrm>
            <a:off x="1428750" y="287551"/>
            <a:ext cx="65724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Individual Information on Literature Survey</a:t>
            </a:r>
            <a:endParaRPr sz="1100" b="0" i="0" u="none" strike="noStrike" cap="none">
              <a:solidFill>
                <a:srgbClr val="000000"/>
              </a:solidFill>
              <a:latin typeface="Arial"/>
              <a:ea typeface="Arial"/>
              <a:cs typeface="Arial"/>
              <a:sym typeface="Arial"/>
            </a:endParaRPr>
          </a:p>
        </p:txBody>
      </p:sp>
      <p:graphicFrame>
        <p:nvGraphicFramePr>
          <p:cNvPr id="452" name="Google Shape;452;p6"/>
          <p:cNvGraphicFramePr/>
          <p:nvPr/>
        </p:nvGraphicFramePr>
        <p:xfrm>
          <a:off x="295425" y="535965"/>
          <a:ext cx="8419700" cy="5096372"/>
        </p:xfrm>
        <a:graphic>
          <a:graphicData uri="http://schemas.openxmlformats.org/drawingml/2006/table">
            <a:tbl>
              <a:tblPr firstRow="1" bandRow="1">
                <a:noFill/>
                <a:tableStyleId>{D748BAAC-01B3-443A-AF2F-1E0692559A13}</a:tableStyleId>
              </a:tblPr>
              <a:tblGrid>
                <a:gridCol w="592225"/>
                <a:gridCol w="1519050"/>
                <a:gridCol w="1519050"/>
                <a:gridCol w="382850"/>
                <a:gridCol w="382850"/>
                <a:gridCol w="4023675"/>
              </a:tblGrid>
              <a:tr h="495325">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S.N.</a:t>
                      </a:r>
                      <a:endParaRPr sz="14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Name of the Student</a:t>
                      </a:r>
                      <a:endParaRPr sz="14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SRN</a:t>
                      </a:r>
                      <a:endParaRPr sz="1400" u="none" strike="noStrike" cap="none"/>
                    </a:p>
                  </a:txBody>
                  <a:tcPr marL="68600" marR="68600" marT="34300" marB="34300"/>
                </a:tc>
                <a:tc gridSpan="2">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Paper</a:t>
                      </a:r>
                      <a:endParaRPr sz="1400" u="none" strike="noStrike" cap="none"/>
                    </a:p>
                  </a:txBody>
                  <a:tcPr marL="68600" marR="68600" marT="34300" marB="34300"/>
                </a:tc>
                <a:tc h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Paper Title</a:t>
                      </a:r>
                      <a:endParaRPr sz="1400" u="none" strike="noStrike" cap="none"/>
                    </a:p>
                  </a:txBody>
                  <a:tcPr marL="68600" marR="68600" marT="34300" marB="34300"/>
                </a:tc>
              </a:tr>
              <a:tr h="556275">
                <a:tc rowSpan="4">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1</a:t>
                      </a:r>
                      <a:endParaRPr sz="1400" u="none" strike="noStrike" cap="none"/>
                    </a:p>
                  </a:txBody>
                  <a:tcPr marL="68600" marR="68600" marT="34300" marB="34300"/>
                </a:tc>
                <a:tc rowSpan="4">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0033CC"/>
                          </a:solidFill>
                          <a:latin typeface="Libre Baskerville"/>
                          <a:ea typeface="Libre Baskerville"/>
                          <a:cs typeface="Libre Baskerville"/>
                          <a:sym typeface="Libre Baskerville"/>
                        </a:rPr>
                        <a:t> Mekala Sanjana</a:t>
                      </a:r>
                      <a:endParaRPr sz="1400" b="0" i="0" u="none" strike="noStrike" cap="none">
                        <a:solidFill>
                          <a:srgbClr val="0033CC"/>
                        </a:solidFill>
                        <a:latin typeface="Libre Baskerville"/>
                        <a:ea typeface="Libre Baskerville"/>
                        <a:cs typeface="Libre Baskerville"/>
                        <a:sym typeface="Libre Baskerville"/>
                      </a:endParaRPr>
                    </a:p>
                  </a:txBody>
                  <a:tcPr marL="68600" marR="68600" marT="34300" marB="34300"/>
                </a:tc>
                <a:tc rowSpan="4">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0033CC"/>
                          </a:solidFill>
                          <a:latin typeface="Trebuchet MS"/>
                          <a:ea typeface="Trebuchet MS"/>
                          <a:cs typeface="Trebuchet MS"/>
                          <a:sym typeface="Trebuchet MS"/>
                        </a:rPr>
                        <a:t> PES2UG20CS194</a:t>
                      </a:r>
                      <a:endParaRPr sz="1400" b="0" i="0" u="none" strike="noStrike" cap="none">
                        <a:solidFill>
                          <a:srgbClr val="0033CC"/>
                        </a:solidFill>
                        <a:latin typeface="Trebuchet MS"/>
                        <a:ea typeface="Trebuchet MS"/>
                        <a:cs typeface="Trebuchet MS"/>
                        <a:sym typeface="Trebuchet MS"/>
                      </a:endParaRPr>
                    </a:p>
                  </a:txBody>
                  <a:tcPr marL="68600" marR="68600" marT="34300" marB="34300"/>
                </a:tc>
                <a:tc gridSpan="2">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1</a:t>
                      </a:r>
                      <a:endParaRPr sz="1400" u="none" strike="noStrike" cap="none"/>
                    </a:p>
                  </a:txBody>
                  <a:tcPr marL="68600" marR="68600" marT="34300" marB="34300"/>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600" u="none" strike="noStrike" cap="none"/>
                        <a:t>A Study on Analysis of SMS Classification Using Document Frequency Thresold.</a:t>
                      </a:r>
                      <a:endParaRPr sz="1400" u="none" strike="noStrike" cap="none"/>
                    </a:p>
                  </a:txBody>
                  <a:tcPr marL="68600" marR="68600" marT="34300" marB="34300"/>
                </a:tc>
              </a:tr>
              <a:tr h="546350">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2</a:t>
                      </a:r>
                      <a:endParaRPr sz="1400" u="none" strike="noStrike" cap="none"/>
                    </a:p>
                  </a:txBody>
                  <a:tcPr marL="68600" marR="68600" marT="34300" marB="34300"/>
                </a:tc>
                <a:tc hMerge="1">
                  <a:txBody>
                    <a:bodyPr/>
                    <a:lstStyle/>
                    <a:p>
                      <a:endParaRPr lang="en-US"/>
                    </a:p>
                  </a:txBody>
                  <a:tcPr/>
                </a:tc>
                <a:tc>
                  <a:txBody>
                    <a:bodyPr/>
                    <a:lstStyle/>
                    <a:p>
                      <a:pPr marL="0" marR="0" lvl="0" indent="0" algn="l" rtl="0">
                        <a:lnSpc>
                          <a:spcPct val="123913"/>
                        </a:lnSpc>
                        <a:spcBef>
                          <a:spcPts val="0"/>
                        </a:spcBef>
                        <a:spcAft>
                          <a:spcPts val="0"/>
                        </a:spcAft>
                        <a:buClr>
                          <a:srgbClr val="000000"/>
                        </a:buClr>
                        <a:buSzPts val="1400"/>
                        <a:buFont typeface="Arial"/>
                        <a:buNone/>
                      </a:pPr>
                      <a:r>
                        <a:rPr lang="en-GB" sz="1400" u="none" strike="noStrike" cap="none">
                          <a:highlight>
                            <a:srgbClr val="C9DAF8"/>
                          </a:highlight>
                          <a:latin typeface="Arial"/>
                          <a:ea typeface="Arial"/>
                          <a:cs typeface="Arial"/>
                          <a:sym typeface="Arial"/>
                        </a:rPr>
                        <a:t>A comparative study of word embedding techniques for SMS spam detection.</a:t>
                      </a:r>
                      <a:endParaRPr sz="1400" u="none" strike="noStrike" cap="none"/>
                    </a:p>
                  </a:txBody>
                  <a:tcPr marL="68600" marR="68600" marT="34300" marB="34300"/>
                </a:tc>
              </a:tr>
              <a:tr h="567975">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3</a:t>
                      </a:r>
                      <a:endParaRPr sz="1400" u="none" strike="noStrike" cap="none"/>
                    </a:p>
                  </a:txBody>
                  <a:tcPr marL="68600" marR="68600" marT="34300" marB="34300"/>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How AI Can be Used for Governance of Messaging Services: A Study on Spam Classification Leveraging Multi-Channel Convolutional Neural Network.</a:t>
                      </a:r>
                      <a:endParaRPr sz="1400" u="none" strike="noStrike" cap="none"/>
                    </a:p>
                  </a:txBody>
                  <a:tcPr marL="68600" marR="68600" marT="34300" marB="34300"/>
                </a:tc>
              </a:tr>
              <a:tr h="100000">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81950">
                <a:tc gridSpan="6">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19925">
                <a:tc rowSpan="4">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2</a:t>
                      </a:r>
                      <a:endParaRPr sz="1400" u="none" strike="noStrike" cap="none"/>
                    </a:p>
                  </a:txBody>
                  <a:tcPr marL="68600" marR="68600" marT="34300" marB="34300"/>
                </a:tc>
                <a:tc rowSpan="4">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0033CC"/>
                          </a:solidFill>
                          <a:latin typeface="Trebuchet MS"/>
                          <a:ea typeface="Trebuchet MS"/>
                          <a:cs typeface="Trebuchet MS"/>
                          <a:sym typeface="Trebuchet MS"/>
                        </a:rPr>
                        <a:t> </a:t>
                      </a:r>
                      <a:r>
                        <a:rPr lang="en-GB" sz="1400" u="none" strike="noStrike" cap="none">
                          <a:solidFill>
                            <a:srgbClr val="0033CC"/>
                          </a:solidFill>
                          <a:latin typeface="Libre Baskerville"/>
                          <a:ea typeface="Libre Baskerville"/>
                          <a:cs typeface="Libre Baskerville"/>
                          <a:sym typeface="Libre Baskerville"/>
                        </a:rPr>
                        <a:t>Chetana N Patil</a:t>
                      </a:r>
                      <a:endParaRPr sz="1400" b="0" i="0" u="none" strike="noStrike" cap="none">
                        <a:solidFill>
                          <a:srgbClr val="0033CC"/>
                        </a:solidFill>
                        <a:latin typeface="Libre Baskerville"/>
                        <a:ea typeface="Libre Baskerville"/>
                        <a:cs typeface="Libre Baskerville"/>
                        <a:sym typeface="Libre Baskerville"/>
                      </a:endParaRPr>
                    </a:p>
                  </a:txBody>
                  <a:tcPr marL="68600" marR="68600" marT="34300" marB="34300"/>
                </a:tc>
                <a:tc rowSpan="4">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0033CC"/>
                          </a:solidFill>
                          <a:latin typeface="Trebuchet MS"/>
                          <a:ea typeface="Trebuchet MS"/>
                          <a:cs typeface="Trebuchet MS"/>
                          <a:sym typeface="Trebuchet MS"/>
                        </a:rPr>
                        <a:t> PES2UG20CS504</a:t>
                      </a:r>
                      <a:endParaRPr sz="1400" b="0" i="0" u="none" strike="noStrike" cap="none">
                        <a:solidFill>
                          <a:srgbClr val="0033CC"/>
                        </a:solidFill>
                        <a:latin typeface="Trebuchet MS"/>
                        <a:ea typeface="Trebuchet MS"/>
                        <a:cs typeface="Trebuchet MS"/>
                        <a:sym typeface="Trebuchet MS"/>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5</a:t>
                      </a:r>
                      <a:endParaRPr sz="1400" u="none" strike="noStrike" cap="none"/>
                    </a:p>
                  </a:txBody>
                  <a:tcPr marL="68600" marR="68600" marT="34300" marB="34300"/>
                </a:tc>
                <a:tc gridSpan="2">
                  <a:txBody>
                    <a:bodyPr/>
                    <a:lstStyle/>
                    <a:p>
                      <a:pPr marL="0" marR="0" lvl="0" indent="0" algn="l" rtl="0">
                        <a:lnSpc>
                          <a:spcPct val="100000"/>
                        </a:lnSpc>
                        <a:spcBef>
                          <a:spcPts val="0"/>
                        </a:spcBef>
                        <a:spcAft>
                          <a:spcPts val="0"/>
                        </a:spcAft>
                        <a:buClr>
                          <a:srgbClr val="000000"/>
                        </a:buClr>
                        <a:buSzPts val="1400"/>
                        <a:buFont typeface="Arial"/>
                        <a:buNone/>
                      </a:pPr>
                      <a:r>
                        <a:rPr lang="en-GB" sz="1100" u="none" strike="noStrike" cap="none">
                          <a:latin typeface="Libre Baskerville"/>
                          <a:ea typeface="Libre Baskerville"/>
                          <a:cs typeface="Libre Baskerville"/>
                          <a:sym typeface="Libre Baskerville"/>
                        </a:rPr>
                        <a:t>SMS Spam Classification–Simple Deep Learning Models With Higher Accuracy Using BUNOW And GloVe Word Embedding</a:t>
                      </a:r>
                      <a:endParaRPr sz="1100" u="none" strike="noStrike" cap="none">
                        <a:latin typeface="Libre Baskerville"/>
                        <a:ea typeface="Libre Baskerville"/>
                        <a:cs typeface="Libre Baskerville"/>
                        <a:sym typeface="Libre Baskerville"/>
                      </a:endParaRPr>
                    </a:p>
                  </a:txBody>
                  <a:tcPr marL="68600" marR="68600" marT="34300" marB="34300"/>
                </a:tc>
                <a:tc hMerge="1">
                  <a:txBody>
                    <a:bodyPr/>
                    <a:lstStyle/>
                    <a:p>
                      <a:endParaRPr lang="en-US"/>
                    </a:p>
                  </a:txBody>
                  <a:tcPr/>
                </a:tc>
              </a:tr>
              <a:tr h="43435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6</a:t>
                      </a:r>
                      <a:endParaRPr sz="1400" u="none" strike="noStrike" cap="none"/>
                    </a:p>
                  </a:txBody>
                  <a:tcPr marL="68600" marR="68600" marT="34300" marB="34300"/>
                </a:tc>
                <a:tc gridSpan="2">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latin typeface="Libre Baskerville"/>
                          <a:ea typeface="Libre Baskerville"/>
                          <a:cs typeface="Libre Baskerville"/>
                          <a:sym typeface="Libre Baskerville"/>
                        </a:rPr>
                        <a:t>Multiclass SMS Message Categorization: Beyond Spam Binary Classification</a:t>
                      </a:r>
                      <a:endParaRPr sz="1200" u="none" strike="noStrike" cap="none">
                        <a:latin typeface="Libre Baskerville"/>
                        <a:ea typeface="Libre Baskerville"/>
                        <a:cs typeface="Libre Baskerville"/>
                        <a:sym typeface="Libre Baskerville"/>
                      </a:endParaRPr>
                    </a:p>
                  </a:txBody>
                  <a:tcPr marL="68600" marR="68600" marT="34300" marB="34300"/>
                </a:tc>
                <a:tc hMerge="1">
                  <a:txBody>
                    <a:bodyPr/>
                    <a:lstStyle/>
                    <a:p>
                      <a:endParaRPr lang="en-US"/>
                    </a:p>
                  </a:txBody>
                  <a:tcPr/>
                </a:tc>
              </a:tr>
              <a:tr h="43435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7</a:t>
                      </a:r>
                      <a:endParaRPr sz="1400" u="none" strike="noStrike" cap="none"/>
                    </a:p>
                  </a:txBody>
                  <a:tcPr marL="68600" marR="68600" marT="34300" marB="34300"/>
                </a:tc>
                <a:tc gridSpan="2">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latin typeface="Libre Baskerville"/>
                          <a:ea typeface="Libre Baskerville"/>
                          <a:cs typeface="Libre Baskerville"/>
                          <a:sym typeface="Libre Baskerville"/>
                        </a:rPr>
                        <a:t>Word Embedding Method of SMS Messages for Spam Message Filtering</a:t>
                      </a:r>
                      <a:endParaRPr sz="1200" u="none" strike="noStrike" cap="none">
                        <a:latin typeface="Libre Baskerville"/>
                        <a:ea typeface="Libre Baskerville"/>
                        <a:cs typeface="Libre Baskerville"/>
                        <a:sym typeface="Libre Baskerville"/>
                      </a:endParaRPr>
                    </a:p>
                  </a:txBody>
                  <a:tcPr marL="68600" marR="68600" marT="34300" marB="34300"/>
                </a:tc>
                <a:tc hMerge="1">
                  <a:txBody>
                    <a:bodyPr/>
                    <a:lstStyle/>
                    <a:p>
                      <a:endParaRPr lang="en-US"/>
                    </a:p>
                  </a:txBody>
                  <a:tcPr/>
                </a:tc>
              </a:tr>
              <a:tr h="1000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8</a:t>
                      </a:r>
                      <a:endParaRPr sz="1400" u="none" strike="noStrike" cap="none"/>
                    </a:p>
                  </a:txBody>
                  <a:tcPr marL="68600" marR="68600" marT="34300" marB="34300"/>
                </a:tc>
                <a:tc gridSpan="2">
                  <a:txBody>
                    <a:bodyPr/>
                    <a:lstStyle/>
                    <a:p>
                      <a:pPr marL="0" marR="0" lvl="0" indent="0" algn="l" rtl="0">
                        <a:lnSpc>
                          <a:spcPct val="100000"/>
                        </a:lnSpc>
                        <a:spcBef>
                          <a:spcPts val="0"/>
                        </a:spcBef>
                        <a:spcAft>
                          <a:spcPts val="0"/>
                        </a:spcAft>
                        <a:buClr>
                          <a:srgbClr val="000000"/>
                        </a:buClr>
                        <a:buSzPts val="1100"/>
                        <a:buFont typeface="Arial"/>
                        <a:buNone/>
                      </a:pPr>
                      <a:r>
                        <a:rPr lang="en-GB" sz="1100" u="none" strike="noStrike" cap="none">
                          <a:latin typeface="Libre Baskerville"/>
                          <a:ea typeface="Libre Baskerville"/>
                          <a:cs typeface="Libre Baskerville"/>
                          <a:sym typeface="Libre Baskerville"/>
                        </a:rPr>
                        <a:t>SMS TEXT CLASSIFICATION MODEL BASED ON MACHINE LEARNING</a:t>
                      </a:r>
                      <a:endParaRPr sz="1100" u="none" strike="noStrike" cap="none">
                        <a:latin typeface="Libre Baskerville"/>
                        <a:ea typeface="Libre Baskerville"/>
                        <a:cs typeface="Libre Baskerville"/>
                        <a:sym typeface="Libre Baskerville"/>
                      </a:endParaRPr>
                    </a:p>
                  </a:txBody>
                  <a:tcPr marL="68600" marR="68600" marT="34300" marB="34300"/>
                </a:tc>
                <a:tc hMerge="1">
                  <a:txBody>
                    <a:bodyPr/>
                    <a:lstStyle/>
                    <a:p>
                      <a:endParaRPr lang="en-US"/>
                    </a:p>
                  </a:txBody>
                  <a:tcPr/>
                </a:tc>
              </a:tr>
              <a:tr h="100000">
                <a:tc gridSpan="6">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453" name="Google Shape;453;p6"/>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7"/>
          <p:cNvSpPr/>
          <p:nvPr/>
        </p:nvSpPr>
        <p:spPr>
          <a:xfrm>
            <a:off x="2286000" y="367416"/>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60" name="Google Shape;460;p7"/>
          <p:cNvSpPr txBox="1"/>
          <p:nvPr/>
        </p:nvSpPr>
        <p:spPr>
          <a:xfrm>
            <a:off x="1485900" y="496000"/>
            <a:ext cx="6057900" cy="3543300"/>
          </a:xfrm>
          <a:prstGeom prst="rect">
            <a:avLst/>
          </a:prstGeom>
          <a:noFill/>
          <a:ln>
            <a:noFill/>
          </a:ln>
        </p:spPr>
        <p:txBody>
          <a:bodyPr spcFirstLastPara="1" wrap="square" lIns="68575" tIns="34275" rIns="68575" bIns="34275" anchor="t" anchorCtr="0">
            <a:noAutofit/>
          </a:bodyPr>
          <a:lstStyle/>
          <a:p>
            <a:pPr marL="736600" marR="0" lvl="1" indent="-12700" algn="just" rtl="0">
              <a:lnSpc>
                <a:spcPct val="100000"/>
              </a:lnSpc>
              <a:spcBef>
                <a:spcPts val="0"/>
              </a:spcBef>
              <a:spcAft>
                <a:spcPts val="0"/>
              </a:spcAft>
              <a:buClr>
                <a:schemeClr val="dk1"/>
              </a:buClr>
              <a:buSzPts val="1800"/>
              <a:buFont typeface="Noto Sans Symbols"/>
              <a:buNone/>
            </a:pPr>
            <a:endParaRPr sz="1800" b="0" i="0" u="none" strike="noStrike" cap="none">
              <a:solidFill>
                <a:srgbClr val="0000FF"/>
              </a:solidFill>
              <a:latin typeface="Trebuchet MS"/>
              <a:ea typeface="Trebuchet MS"/>
              <a:cs typeface="Trebuchet MS"/>
              <a:sym typeface="Trebuchet MS"/>
            </a:endParaRPr>
          </a:p>
          <a:p>
            <a:pPr marL="254000" marR="0" lvl="0" indent="-254000" algn="l" rtl="0">
              <a:lnSpc>
                <a:spcPct val="100000"/>
              </a:lnSpc>
              <a:spcBef>
                <a:spcPts val="300"/>
              </a:spcBef>
              <a:spcAft>
                <a:spcPts val="0"/>
              </a:spcAft>
              <a:buClr>
                <a:srgbClr val="000000"/>
              </a:buClr>
              <a:buSzPts val="1500"/>
              <a:buFont typeface="Arial"/>
              <a:buNone/>
            </a:pPr>
            <a:endParaRPr sz="1500" b="0" i="0" u="none" strike="noStrike" cap="none">
              <a:solidFill>
                <a:schemeClr val="dk1"/>
              </a:solidFill>
              <a:latin typeface="Trebuchet MS"/>
              <a:ea typeface="Trebuchet MS"/>
              <a:cs typeface="Trebuchet MS"/>
              <a:sym typeface="Trebuchet MS"/>
            </a:endParaRPr>
          </a:p>
        </p:txBody>
      </p:sp>
      <p:sp>
        <p:nvSpPr>
          <p:cNvPr id="461" name="Google Shape;461;p7"/>
          <p:cNvSpPr txBox="1"/>
          <p:nvPr/>
        </p:nvSpPr>
        <p:spPr>
          <a:xfrm>
            <a:off x="3143250" y="38801"/>
            <a:ext cx="48576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Literature Survey</a:t>
            </a:r>
            <a:endParaRPr sz="1100" b="0" i="0" u="none" strike="noStrike" cap="none">
              <a:solidFill>
                <a:srgbClr val="000000"/>
              </a:solidFill>
              <a:latin typeface="Arial"/>
              <a:ea typeface="Arial"/>
              <a:cs typeface="Arial"/>
              <a:sym typeface="Arial"/>
            </a:endParaRPr>
          </a:p>
        </p:txBody>
      </p:sp>
      <p:graphicFrame>
        <p:nvGraphicFramePr>
          <p:cNvPr id="462" name="Google Shape;462;p7"/>
          <p:cNvGraphicFramePr/>
          <p:nvPr/>
        </p:nvGraphicFramePr>
        <p:xfrm>
          <a:off x="171450" y="744011"/>
          <a:ext cx="8641925" cy="4103585"/>
        </p:xfrm>
        <a:graphic>
          <a:graphicData uri="http://schemas.openxmlformats.org/drawingml/2006/table">
            <a:tbl>
              <a:tblPr firstRow="1" bandRow="1">
                <a:noFill/>
                <a:tableStyleId>{D748BAAC-01B3-443A-AF2F-1E0692559A13}</a:tableStyleId>
              </a:tblPr>
              <a:tblGrid>
                <a:gridCol w="1824625"/>
                <a:gridCol w="2058625"/>
                <a:gridCol w="2520000"/>
                <a:gridCol w="2238675"/>
              </a:tblGrid>
              <a:tr h="34477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Paper Details (Citation)</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Objective of paper, Techniques/Methods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Detailed explanation along with results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Limitations</a:t>
                      </a:r>
                      <a:endParaRPr sz="1100" u="none" strike="noStrike" cap="none"/>
                    </a:p>
                  </a:txBody>
                  <a:tcPr marL="68600" marR="68600" marT="34300" marB="34300"/>
                </a:tc>
              </a:tr>
              <a:tr h="1713250">
                <a:tc>
                  <a:txBody>
                    <a:bodyPr/>
                    <a:lstStyle/>
                    <a:p>
                      <a:pPr marL="0" marR="0" lvl="0" indent="0" algn="l" rtl="0">
                        <a:lnSpc>
                          <a:spcPct val="100000"/>
                        </a:lnSpc>
                        <a:spcBef>
                          <a:spcPts val="0"/>
                        </a:spcBef>
                        <a:spcAft>
                          <a:spcPts val="0"/>
                        </a:spcAft>
                        <a:buClr>
                          <a:srgbClr val="000000"/>
                        </a:buClr>
                        <a:buSzPts val="1400"/>
                        <a:buFont typeface="Arial"/>
                        <a:buNone/>
                      </a:pPr>
                      <a:r>
                        <a:rPr lang="en-GB" sz="1500" u="none" strike="noStrike" cap="none">
                          <a:latin typeface="Times New Roman"/>
                          <a:ea typeface="Times New Roman"/>
                          <a:cs typeface="Times New Roman"/>
                          <a:sym typeface="Times New Roman"/>
                        </a:rPr>
                        <a:t>N. Cristianini, and J.</a:t>
                      </a:r>
                      <a:endParaRPr sz="15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GB" sz="1500" u="none" strike="noStrike" cap="none">
                          <a:latin typeface="Times New Roman"/>
                          <a:ea typeface="Times New Roman"/>
                          <a:cs typeface="Times New Roman"/>
                          <a:sym typeface="Times New Roman"/>
                        </a:rPr>
                        <a:t>Shawe-Taylor, Support Vector and Kernel Methods, Intelligent Data Analysis: An Introduction Springer – Verlag, 2003. </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A document frequency feature selection criteria for SMS classification based on support vector machine classifier is proposed.Selecting the best features to represent documents can reduce the dimensionality of feature space hence increase the performance.</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The experiment is performed with NUS SMS text messages data set. In this paper, a document frequency feature selection criteria for SMS classification based on support vector machine classifier is proposed.The proposed medium Document frequency threshold is used to enhance the F1-measure with less computational cost.</a:t>
                      </a:r>
                      <a:endParaRPr sz="13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In the case of noisy data, forcing zero training error will lead to poor generalization. Select features without using any statistical measure such as information gain, correlation etc., and this method simply select the features without any prior knowledge about features</a:t>
                      </a:r>
                      <a:endParaRPr sz="1400" u="none" strike="noStrike" cap="none"/>
                    </a:p>
                  </a:txBody>
                  <a:tcPr marL="68600" marR="68600" marT="34300" marB="34300"/>
                </a:tc>
              </a:tr>
              <a:tr h="1965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278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4154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bl>
          </a:graphicData>
        </a:graphic>
      </p:graphicFrame>
      <p:sp>
        <p:nvSpPr>
          <p:cNvPr id="463" name="Google Shape;463;p7"/>
          <p:cNvSpPr txBox="1"/>
          <p:nvPr/>
        </p:nvSpPr>
        <p:spPr>
          <a:xfrm>
            <a:off x="452875" y="238726"/>
            <a:ext cx="1543200" cy="2847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400"/>
              <a:buFont typeface="Arial"/>
              <a:buNone/>
            </a:pPr>
            <a:r>
              <a:rPr lang="en-GB" sz="1400" b="0" i="0" u="none" strike="noStrike" cap="none">
                <a:solidFill>
                  <a:srgbClr val="FF0000"/>
                </a:solidFill>
                <a:latin typeface="Trebuchet MS"/>
                <a:ea typeface="Trebuchet MS"/>
                <a:cs typeface="Trebuchet MS"/>
                <a:sym typeface="Trebuchet MS"/>
              </a:rPr>
              <a:t>Paper-1</a:t>
            </a:r>
            <a:endParaRPr sz="1100" b="0" i="0" u="none" strike="noStrike" cap="none">
              <a:solidFill>
                <a:srgbClr val="000000"/>
              </a:solidFill>
              <a:latin typeface="Arial"/>
              <a:ea typeface="Arial"/>
              <a:cs typeface="Arial"/>
              <a:sym typeface="Arial"/>
            </a:endParaRPr>
          </a:p>
        </p:txBody>
      </p:sp>
      <p:sp>
        <p:nvSpPr>
          <p:cNvPr id="464" name="Google Shape;464;p7"/>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g21795aa5144_0_0"/>
          <p:cNvSpPr/>
          <p:nvPr/>
        </p:nvSpPr>
        <p:spPr>
          <a:xfrm>
            <a:off x="2286000" y="367416"/>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71" name="Google Shape;471;g21795aa5144_0_0"/>
          <p:cNvSpPr txBox="1"/>
          <p:nvPr/>
        </p:nvSpPr>
        <p:spPr>
          <a:xfrm>
            <a:off x="1485900" y="496000"/>
            <a:ext cx="6057900" cy="3543300"/>
          </a:xfrm>
          <a:prstGeom prst="rect">
            <a:avLst/>
          </a:prstGeom>
          <a:noFill/>
          <a:ln>
            <a:noFill/>
          </a:ln>
        </p:spPr>
        <p:txBody>
          <a:bodyPr spcFirstLastPara="1" wrap="square" lIns="68575" tIns="34275" rIns="68575" bIns="34275" anchor="t" anchorCtr="0">
            <a:noAutofit/>
          </a:bodyPr>
          <a:lstStyle/>
          <a:p>
            <a:pPr marL="736600" marR="0" lvl="1" indent="-12700" algn="just" rtl="0">
              <a:lnSpc>
                <a:spcPct val="100000"/>
              </a:lnSpc>
              <a:spcBef>
                <a:spcPts val="0"/>
              </a:spcBef>
              <a:spcAft>
                <a:spcPts val="0"/>
              </a:spcAft>
              <a:buClr>
                <a:schemeClr val="dk1"/>
              </a:buClr>
              <a:buSzPts val="1800"/>
              <a:buFont typeface="Noto Sans Symbols"/>
              <a:buNone/>
            </a:pPr>
            <a:endParaRPr sz="1800" b="0" i="0" u="none" strike="noStrike" cap="none">
              <a:solidFill>
                <a:srgbClr val="0000FF"/>
              </a:solidFill>
              <a:latin typeface="Trebuchet MS"/>
              <a:ea typeface="Trebuchet MS"/>
              <a:cs typeface="Trebuchet MS"/>
              <a:sym typeface="Trebuchet MS"/>
            </a:endParaRPr>
          </a:p>
          <a:p>
            <a:pPr marL="254000" marR="0" lvl="0" indent="-254000" algn="l" rtl="0">
              <a:lnSpc>
                <a:spcPct val="100000"/>
              </a:lnSpc>
              <a:spcBef>
                <a:spcPts val="300"/>
              </a:spcBef>
              <a:spcAft>
                <a:spcPts val="0"/>
              </a:spcAft>
              <a:buClr>
                <a:srgbClr val="000000"/>
              </a:buClr>
              <a:buSzPts val="1500"/>
              <a:buFont typeface="Arial"/>
              <a:buNone/>
            </a:pPr>
            <a:endParaRPr sz="1500" b="0" i="0" u="none" strike="noStrike" cap="none">
              <a:solidFill>
                <a:schemeClr val="dk1"/>
              </a:solidFill>
              <a:latin typeface="Trebuchet MS"/>
              <a:ea typeface="Trebuchet MS"/>
              <a:cs typeface="Trebuchet MS"/>
              <a:sym typeface="Trebuchet MS"/>
            </a:endParaRPr>
          </a:p>
        </p:txBody>
      </p:sp>
      <p:sp>
        <p:nvSpPr>
          <p:cNvPr id="472" name="Google Shape;472;g21795aa5144_0_0"/>
          <p:cNvSpPr txBox="1"/>
          <p:nvPr/>
        </p:nvSpPr>
        <p:spPr>
          <a:xfrm>
            <a:off x="3143250" y="38801"/>
            <a:ext cx="48576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Literature Survey</a:t>
            </a:r>
            <a:endParaRPr sz="1100" b="0" i="0" u="none" strike="noStrike" cap="none">
              <a:solidFill>
                <a:srgbClr val="000000"/>
              </a:solidFill>
              <a:latin typeface="Arial"/>
              <a:ea typeface="Arial"/>
              <a:cs typeface="Arial"/>
              <a:sym typeface="Arial"/>
            </a:endParaRPr>
          </a:p>
        </p:txBody>
      </p:sp>
      <p:graphicFrame>
        <p:nvGraphicFramePr>
          <p:cNvPr id="473" name="Google Shape;473;g21795aa5144_0_0"/>
          <p:cNvGraphicFramePr/>
          <p:nvPr/>
        </p:nvGraphicFramePr>
        <p:xfrm>
          <a:off x="125938" y="367436"/>
          <a:ext cx="8641925" cy="4664125"/>
        </p:xfrm>
        <a:graphic>
          <a:graphicData uri="http://schemas.openxmlformats.org/drawingml/2006/table">
            <a:tbl>
              <a:tblPr firstRow="1" bandRow="1">
                <a:noFill/>
                <a:tableStyleId>{D748BAAC-01B3-443A-AF2F-1E0692559A13}</a:tableStyleId>
              </a:tblPr>
              <a:tblGrid>
                <a:gridCol w="2043500"/>
                <a:gridCol w="2277475"/>
                <a:gridCol w="2707625"/>
                <a:gridCol w="1613325"/>
              </a:tblGrid>
              <a:tr h="44535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Paper Details (Citation)</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Objective of paper, Techniques/Methods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Detailed explanation along with results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Limitations</a:t>
                      </a:r>
                      <a:endParaRPr sz="1100" u="none" strike="noStrike" cap="none"/>
                    </a:p>
                  </a:txBody>
                  <a:tcPr marL="68600" marR="68600" marT="34300" marB="34300"/>
                </a:tc>
              </a:tr>
              <a:tr h="33229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P. Joseph and S. Y. Yerima, "A comparative study of word embedding techniques for SMS spam detection," 2022 14th International Conference on Computational Intelligence and Communication Networks (CICN), Al-Khobar, Saudi Arabia, 2022, pp. 149-155, doi: 10.1109/CICN56167.2022.10008245.</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It is important to develop high accuracy spam detection models to effectively block spam messages, so as to optimize resources and protect users. Various word-embedding techniques such as Bag of Words (BOW), N-grams, TF-IDF, Word2Vec and Doc2Vec have been widely applied to NLP problems, however a comparative study of these techniques for SMS spam detection is currently lacking.</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300" u="none" strike="noStrike" cap="none"/>
                        <a:t>In this paper, they provide a comparative analysis of popular word embedding techniques for SMS spam detection by evaluating their performance on a publicly available ham and spam dataset. They investigated the performance of the word embedding techniques using 5 different machine learning classifiers i.e. Multinomial Naive Bayes (MNB), KNN, SVM, Random Forest and Extra Trees. Based on the dataset employed in the study, N-gram, BOW and TF-IDF with oversampling recorded the highest F1 scores of 0.99 for ham and 0.94 for spam.</a:t>
                      </a:r>
                      <a:endParaRPr sz="13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However, their paper did not consider investigating different word embedding techniques. To evaluate the effect of oversampling, due to having an unbalanced dataset, they applied SMOTE to the training sets prior to training the classifiers.</a:t>
                      </a:r>
                      <a:endParaRPr sz="1400" u="none" strike="noStrike" cap="none"/>
                    </a:p>
                  </a:txBody>
                  <a:tcPr marL="68600" marR="68600" marT="34300" marB="34300"/>
                </a:tc>
              </a:tr>
              <a:tr h="253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53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53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bl>
          </a:graphicData>
        </a:graphic>
      </p:graphicFrame>
      <p:sp>
        <p:nvSpPr>
          <p:cNvPr id="474" name="Google Shape;474;g21795aa5144_0_0"/>
          <p:cNvSpPr txBox="1"/>
          <p:nvPr/>
        </p:nvSpPr>
        <p:spPr>
          <a:xfrm>
            <a:off x="742800" y="110026"/>
            <a:ext cx="1543200" cy="2847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400"/>
              <a:buFont typeface="Arial"/>
              <a:buNone/>
            </a:pPr>
            <a:r>
              <a:rPr lang="en-GB" sz="1400" b="0" i="0" u="none" strike="noStrike" cap="none">
                <a:solidFill>
                  <a:srgbClr val="FF0000"/>
                </a:solidFill>
                <a:latin typeface="Trebuchet MS"/>
                <a:ea typeface="Trebuchet MS"/>
                <a:cs typeface="Trebuchet MS"/>
                <a:sym typeface="Trebuchet MS"/>
              </a:rPr>
              <a:t>Paper-2</a:t>
            </a:r>
            <a:endParaRPr sz="1100" b="0" i="0" u="none" strike="noStrike" cap="none">
              <a:solidFill>
                <a:srgbClr val="000000"/>
              </a:solidFill>
              <a:latin typeface="Arial"/>
              <a:ea typeface="Arial"/>
              <a:cs typeface="Arial"/>
              <a:sym typeface="Arial"/>
            </a:endParaRPr>
          </a:p>
        </p:txBody>
      </p:sp>
      <p:sp>
        <p:nvSpPr>
          <p:cNvPr id="475" name="Google Shape;475;g21795aa5144_0_0"/>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g21795aa5144_0_10"/>
          <p:cNvSpPr/>
          <p:nvPr/>
        </p:nvSpPr>
        <p:spPr>
          <a:xfrm>
            <a:off x="2286000" y="367416"/>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82" name="Google Shape;482;g21795aa5144_0_10"/>
          <p:cNvSpPr txBox="1"/>
          <p:nvPr/>
        </p:nvSpPr>
        <p:spPr>
          <a:xfrm>
            <a:off x="1485900" y="496000"/>
            <a:ext cx="6057900" cy="3543300"/>
          </a:xfrm>
          <a:prstGeom prst="rect">
            <a:avLst/>
          </a:prstGeom>
          <a:noFill/>
          <a:ln>
            <a:noFill/>
          </a:ln>
        </p:spPr>
        <p:txBody>
          <a:bodyPr spcFirstLastPara="1" wrap="square" lIns="68575" tIns="34275" rIns="68575" bIns="34275" anchor="t" anchorCtr="0">
            <a:noAutofit/>
          </a:bodyPr>
          <a:lstStyle/>
          <a:p>
            <a:pPr marL="736600" marR="0" lvl="1" indent="-12700" algn="just" rtl="0">
              <a:lnSpc>
                <a:spcPct val="100000"/>
              </a:lnSpc>
              <a:spcBef>
                <a:spcPts val="0"/>
              </a:spcBef>
              <a:spcAft>
                <a:spcPts val="0"/>
              </a:spcAft>
              <a:buClr>
                <a:schemeClr val="dk1"/>
              </a:buClr>
              <a:buSzPts val="1800"/>
              <a:buFont typeface="Noto Sans Symbols"/>
              <a:buNone/>
            </a:pPr>
            <a:endParaRPr sz="1800" b="0" i="0" u="none" strike="noStrike" cap="none">
              <a:solidFill>
                <a:srgbClr val="0000FF"/>
              </a:solidFill>
              <a:latin typeface="Trebuchet MS"/>
              <a:ea typeface="Trebuchet MS"/>
              <a:cs typeface="Trebuchet MS"/>
              <a:sym typeface="Trebuchet MS"/>
            </a:endParaRPr>
          </a:p>
          <a:p>
            <a:pPr marL="254000" marR="0" lvl="0" indent="-254000" algn="l" rtl="0">
              <a:lnSpc>
                <a:spcPct val="100000"/>
              </a:lnSpc>
              <a:spcBef>
                <a:spcPts val="300"/>
              </a:spcBef>
              <a:spcAft>
                <a:spcPts val="0"/>
              </a:spcAft>
              <a:buClr>
                <a:srgbClr val="000000"/>
              </a:buClr>
              <a:buSzPts val="1500"/>
              <a:buFont typeface="Arial"/>
              <a:buNone/>
            </a:pPr>
            <a:endParaRPr sz="1500" b="0" i="0" u="none" strike="noStrike" cap="none">
              <a:solidFill>
                <a:schemeClr val="dk1"/>
              </a:solidFill>
              <a:latin typeface="Trebuchet MS"/>
              <a:ea typeface="Trebuchet MS"/>
              <a:cs typeface="Trebuchet MS"/>
              <a:sym typeface="Trebuchet MS"/>
            </a:endParaRPr>
          </a:p>
        </p:txBody>
      </p:sp>
      <p:sp>
        <p:nvSpPr>
          <p:cNvPr id="483" name="Google Shape;483;g21795aa5144_0_10"/>
          <p:cNvSpPr txBox="1"/>
          <p:nvPr/>
        </p:nvSpPr>
        <p:spPr>
          <a:xfrm>
            <a:off x="3143250" y="38801"/>
            <a:ext cx="48576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Literature Survey</a:t>
            </a:r>
            <a:endParaRPr sz="1100" b="0" i="0" u="none" strike="noStrike" cap="none">
              <a:solidFill>
                <a:srgbClr val="000000"/>
              </a:solidFill>
              <a:latin typeface="Arial"/>
              <a:ea typeface="Arial"/>
              <a:cs typeface="Arial"/>
              <a:sym typeface="Arial"/>
            </a:endParaRPr>
          </a:p>
        </p:txBody>
      </p:sp>
      <p:graphicFrame>
        <p:nvGraphicFramePr>
          <p:cNvPr id="484" name="Google Shape;484;g21795aa5144_0_10"/>
          <p:cNvGraphicFramePr/>
          <p:nvPr/>
        </p:nvGraphicFramePr>
        <p:xfrm>
          <a:off x="125938" y="367436"/>
          <a:ext cx="8641925" cy="4701640"/>
        </p:xfrm>
        <a:graphic>
          <a:graphicData uri="http://schemas.openxmlformats.org/drawingml/2006/table">
            <a:tbl>
              <a:tblPr firstRow="1" bandRow="1">
                <a:noFill/>
                <a:tableStyleId>{D748BAAC-01B3-443A-AF2F-1E0692559A13}</a:tableStyleId>
              </a:tblPr>
              <a:tblGrid>
                <a:gridCol w="2043500"/>
                <a:gridCol w="2074250"/>
                <a:gridCol w="2629425"/>
                <a:gridCol w="1894750"/>
              </a:tblGrid>
              <a:tr h="44535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Paper Details (Citation)</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Objective of paper, Techniques/Methods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Detailed explanation along with results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Limitations</a:t>
                      </a:r>
                      <a:endParaRPr sz="1100" u="none" strike="noStrike" cap="none"/>
                    </a:p>
                  </a:txBody>
                  <a:tcPr marL="68600" marR="68600" marT="34300" marB="34300"/>
                </a:tc>
              </a:tr>
              <a:tr h="3322925">
                <a:tc>
                  <a:txBody>
                    <a:bodyPr/>
                    <a:lstStyle/>
                    <a:p>
                      <a:pPr marL="0" marR="0" lvl="0" indent="0" algn="l" rtl="0">
                        <a:lnSpc>
                          <a:spcPct val="115000"/>
                        </a:lnSpc>
                        <a:spcBef>
                          <a:spcPts val="0"/>
                        </a:spcBef>
                        <a:spcAft>
                          <a:spcPts val="0"/>
                        </a:spcAft>
                        <a:buClr>
                          <a:srgbClr val="000000"/>
                        </a:buClr>
                        <a:buSzPts val="1450"/>
                        <a:buFont typeface="Arial"/>
                        <a:buNone/>
                      </a:pPr>
                      <a:r>
                        <a:rPr lang="en-GB" sz="1450" u="none" strike="noStrike" cap="none">
                          <a:latin typeface="Georgia"/>
                          <a:ea typeface="Georgia"/>
                          <a:cs typeface="Georgia"/>
                          <a:sym typeface="Georgia"/>
                        </a:rPr>
                        <a:t>A comprehensive study of spam detection in e-mails using bio-inspired optimization techniques</a:t>
                      </a:r>
                      <a:endParaRPr sz="1450" u="none" strike="noStrike" cap="none">
                        <a:latin typeface="Georgia"/>
                        <a:ea typeface="Georgia"/>
                        <a:cs typeface="Georgia"/>
                        <a:sym typeface="Georgia"/>
                      </a:endParaRPr>
                    </a:p>
                    <a:p>
                      <a:pPr marL="0" marR="0" lvl="0" indent="0" algn="l" rtl="0">
                        <a:lnSpc>
                          <a:spcPct val="115000"/>
                        </a:lnSpc>
                        <a:spcBef>
                          <a:spcPts val="0"/>
                        </a:spcBef>
                        <a:spcAft>
                          <a:spcPts val="0"/>
                        </a:spcAft>
                        <a:buClr>
                          <a:srgbClr val="000000"/>
                        </a:buClr>
                        <a:buSzPts val="1300"/>
                        <a:buFont typeface="Arial"/>
                        <a:buNone/>
                      </a:pPr>
                      <a:r>
                        <a:rPr lang="en-GB" sz="1300" u="none" strike="noStrike" cap="none">
                          <a:latin typeface="Arial"/>
                          <a:ea typeface="Arial"/>
                          <a:cs typeface="Arial"/>
                          <a:sym typeface="Arial"/>
                        </a:rPr>
                        <a:t>International Journal of Information Management Data Insights, 1 (1) (2021), p. 100006, </a:t>
                      </a:r>
                      <a:r>
                        <a:rPr lang="en-GB" sz="1300" u="none" strike="noStrike" cap="none">
                          <a:solidFill>
                            <a:schemeClr val="hlink"/>
                          </a:solidFill>
                          <a:uFill>
                            <a:noFill/>
                          </a:uFill>
                          <a:latin typeface="Arial"/>
                          <a:ea typeface="Arial"/>
                          <a:cs typeface="Arial"/>
                          <a:sym typeface="Arial"/>
                          <a:hlinkClick r:id="rId3"/>
                        </a:rPr>
                        <a:t>10.1016/j.jjimei.2020.100006</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Studies using deep learning have shown promising results for spam classification, and in this paper, extending these studies, they have proposed a Multi-Channel CNN architecture with static and dynamic embeddings for SMS spam classification.</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300" u="none" strike="noStrike" cap="none"/>
                        <a:t>The proposed model has an accuracy of 96.12% and overcomes certain disadvantages associated with some of the state-of-the-art deep learning models. The dataset is created by merging UCI’s SMS Spam Collection Dataset (Almeida, Hidalgo, &amp; Yamakami, 2011, 2012) and self-collected messages. The raw data collected is then pre-processed, followed by tasks like data augmentation, tokenization, stop-word removal, and lemmatization to get an N-vector representation of the text.</a:t>
                      </a:r>
                      <a:endParaRPr sz="1300" u="none" strike="noStrike" cap="none"/>
                    </a:p>
                    <a:p>
                      <a:pPr marL="0" marR="0" lvl="0" indent="0" algn="l" rtl="0">
                        <a:lnSpc>
                          <a:spcPct val="100000"/>
                        </a:lnSpc>
                        <a:spcBef>
                          <a:spcPts val="0"/>
                        </a:spcBef>
                        <a:spcAft>
                          <a:spcPts val="0"/>
                        </a:spcAft>
                        <a:buClr>
                          <a:srgbClr val="000000"/>
                        </a:buClr>
                        <a:buSzPts val="1400"/>
                        <a:buFont typeface="Arial"/>
                        <a:buNone/>
                      </a:pPr>
                      <a:endParaRPr sz="13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This paper overcomes certain disadvantages associated with some of the state-of-the-art deep learning models.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200" u="none" strike="noStrike" cap="none">
                          <a:latin typeface="Georgia"/>
                          <a:ea typeface="Georgia"/>
                          <a:cs typeface="Georgia"/>
                          <a:sym typeface="Georgia"/>
                        </a:rPr>
                        <a:t>A model with a larger number of trainable parameters needs more computational resources.The dataset lacks in diversity- it is composed of very few spam samples and the non-spam samples are mostly sourced from informal conversations.</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53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53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53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bl>
          </a:graphicData>
        </a:graphic>
      </p:graphicFrame>
      <p:sp>
        <p:nvSpPr>
          <p:cNvPr id="485" name="Google Shape;485;g21795aa5144_0_10"/>
          <p:cNvSpPr txBox="1"/>
          <p:nvPr/>
        </p:nvSpPr>
        <p:spPr>
          <a:xfrm>
            <a:off x="742800" y="110026"/>
            <a:ext cx="1543200" cy="2847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400"/>
              <a:buFont typeface="Arial"/>
              <a:buNone/>
            </a:pPr>
            <a:r>
              <a:rPr lang="en-GB" sz="1400" b="0" i="0" u="none" strike="noStrike" cap="none">
                <a:solidFill>
                  <a:srgbClr val="FF0000"/>
                </a:solidFill>
                <a:latin typeface="Trebuchet MS"/>
                <a:ea typeface="Trebuchet MS"/>
                <a:cs typeface="Trebuchet MS"/>
                <a:sym typeface="Trebuchet MS"/>
              </a:rPr>
              <a:t>Paper-3</a:t>
            </a:r>
            <a:endParaRPr sz="1100" b="0" i="0" u="none" strike="noStrike" cap="none">
              <a:solidFill>
                <a:srgbClr val="000000"/>
              </a:solidFill>
              <a:latin typeface="Arial"/>
              <a:ea typeface="Arial"/>
              <a:cs typeface="Arial"/>
              <a:sym typeface="Arial"/>
            </a:endParaRPr>
          </a:p>
        </p:txBody>
      </p:sp>
      <p:sp>
        <p:nvSpPr>
          <p:cNvPr id="486" name="Google Shape;486;g21795aa5144_0_10"/>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8"/>
          <p:cNvSpPr/>
          <p:nvPr/>
        </p:nvSpPr>
        <p:spPr>
          <a:xfrm>
            <a:off x="2286000" y="367416"/>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93" name="Google Shape;493;p8"/>
          <p:cNvSpPr txBox="1"/>
          <p:nvPr/>
        </p:nvSpPr>
        <p:spPr>
          <a:xfrm>
            <a:off x="1485900" y="496000"/>
            <a:ext cx="6057900" cy="3543300"/>
          </a:xfrm>
          <a:prstGeom prst="rect">
            <a:avLst/>
          </a:prstGeom>
          <a:noFill/>
          <a:ln>
            <a:noFill/>
          </a:ln>
        </p:spPr>
        <p:txBody>
          <a:bodyPr spcFirstLastPara="1" wrap="square" lIns="68575" tIns="34275" rIns="68575" bIns="34275" anchor="t" anchorCtr="0">
            <a:noAutofit/>
          </a:bodyPr>
          <a:lstStyle/>
          <a:p>
            <a:pPr marL="736600" marR="0" lvl="1" indent="-12700" algn="just" rtl="0">
              <a:lnSpc>
                <a:spcPct val="100000"/>
              </a:lnSpc>
              <a:spcBef>
                <a:spcPts val="0"/>
              </a:spcBef>
              <a:spcAft>
                <a:spcPts val="0"/>
              </a:spcAft>
              <a:buClr>
                <a:schemeClr val="dk1"/>
              </a:buClr>
              <a:buSzPts val="1800"/>
              <a:buFont typeface="Noto Sans Symbols"/>
              <a:buNone/>
            </a:pPr>
            <a:endParaRPr sz="1800" b="0" i="0" u="none" strike="noStrike" cap="none">
              <a:solidFill>
                <a:srgbClr val="0000FF"/>
              </a:solidFill>
              <a:latin typeface="Trebuchet MS"/>
              <a:ea typeface="Trebuchet MS"/>
              <a:cs typeface="Trebuchet MS"/>
              <a:sym typeface="Trebuchet MS"/>
            </a:endParaRPr>
          </a:p>
          <a:p>
            <a:pPr marL="254000" marR="0" lvl="0" indent="-254000" algn="l" rtl="0">
              <a:lnSpc>
                <a:spcPct val="100000"/>
              </a:lnSpc>
              <a:spcBef>
                <a:spcPts val="300"/>
              </a:spcBef>
              <a:spcAft>
                <a:spcPts val="0"/>
              </a:spcAft>
              <a:buClr>
                <a:srgbClr val="000000"/>
              </a:buClr>
              <a:buSzPts val="1500"/>
              <a:buFont typeface="Arial"/>
              <a:buNone/>
            </a:pPr>
            <a:endParaRPr sz="1500" b="0" i="0" u="none" strike="noStrike" cap="none">
              <a:solidFill>
                <a:schemeClr val="dk1"/>
              </a:solidFill>
              <a:latin typeface="Trebuchet MS"/>
              <a:ea typeface="Trebuchet MS"/>
              <a:cs typeface="Trebuchet MS"/>
              <a:sym typeface="Trebuchet MS"/>
            </a:endParaRPr>
          </a:p>
        </p:txBody>
      </p:sp>
      <p:sp>
        <p:nvSpPr>
          <p:cNvPr id="494" name="Google Shape;494;p8"/>
          <p:cNvSpPr txBox="1"/>
          <p:nvPr/>
        </p:nvSpPr>
        <p:spPr>
          <a:xfrm>
            <a:off x="3143250" y="38801"/>
            <a:ext cx="48576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Literature Survey</a:t>
            </a:r>
            <a:endParaRPr sz="1100" b="0" i="0" u="none" strike="noStrike" cap="none">
              <a:solidFill>
                <a:srgbClr val="000000"/>
              </a:solidFill>
              <a:latin typeface="Arial"/>
              <a:ea typeface="Arial"/>
              <a:cs typeface="Arial"/>
              <a:sym typeface="Arial"/>
            </a:endParaRPr>
          </a:p>
        </p:txBody>
      </p:sp>
      <p:graphicFrame>
        <p:nvGraphicFramePr>
          <p:cNvPr id="495" name="Google Shape;495;p8"/>
          <p:cNvGraphicFramePr/>
          <p:nvPr/>
        </p:nvGraphicFramePr>
        <p:xfrm>
          <a:off x="76198" y="394718"/>
          <a:ext cx="8929250" cy="4680940"/>
        </p:xfrm>
        <a:graphic>
          <a:graphicData uri="http://schemas.openxmlformats.org/drawingml/2006/table">
            <a:tbl>
              <a:tblPr firstRow="1" bandRow="1">
                <a:noFill/>
                <a:tableStyleId>{D748BAAC-01B3-443A-AF2F-1E0692559A13}</a:tableStyleId>
              </a:tblPr>
              <a:tblGrid>
                <a:gridCol w="2209800"/>
                <a:gridCol w="3049125"/>
                <a:gridCol w="1841700"/>
                <a:gridCol w="1828625"/>
              </a:tblGrid>
              <a:tr h="48935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Paper Details (Citation)</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Objective of paper, Techniques/Methods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Detailed explanation along with results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Limitations</a:t>
                      </a:r>
                      <a:endParaRPr sz="1100" u="none" strike="noStrike" cap="none"/>
                    </a:p>
                  </a:txBody>
                  <a:tcPr marL="68600" marR="68600" marT="34300" marB="34300"/>
                </a:tc>
              </a:tr>
              <a:tr h="33356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latin typeface="Libre Baskerville"/>
                          <a:ea typeface="Libre Baskerville"/>
                          <a:cs typeface="Libre Baskerville"/>
                          <a:sym typeface="Libre Baskerville"/>
                        </a:rPr>
                        <a:t>Surajit Giri, Sayak Das, Sutirtha Bharati Das, and Siddhartha Banerjee∗ Department of Computer Science, Ramakrishna Mission Residential College, Narendrapur, West Bengal, India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latin typeface="Libre Baskerville"/>
                          <a:ea typeface="Libre Baskerville"/>
                          <a:cs typeface="Libre Baskerville"/>
                          <a:sym typeface="Libre Baskerville"/>
                        </a:rPr>
                        <a:t>Accepted: Nov. 30, 2022</a:t>
                      </a:r>
                      <a:endParaRPr sz="1400" u="none" strike="noStrike" cap="none">
                        <a:solidFill>
                          <a:schemeClr val="dk2"/>
                        </a:solidFill>
                        <a:latin typeface="Libre Baskerville"/>
                        <a:ea typeface="Libre Baskerville"/>
                        <a:cs typeface="Libre Baskerville"/>
                        <a:sym typeface="Libre Baskerville"/>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Initially,preprocessing is done on the messages in the SMS corpus. After preprocessing, two different word embedding techniques are applied to extract the context of each word in the messages. This context information is used in the training phase of two deep learning models. Finally, testing is applied to evaluate the performance of the proposed model.</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GLOVE and BUNOW embedding techniques are used.</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Tokanization,Stemming,Lemmatizer,Word embedding techniques,Deep neural network models</a:t>
                      </a:r>
                      <a:r>
                        <a:rPr lang="en-GB" sz="1400" u="none" strike="noStrike" cap="none"/>
                        <a:t>.</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Tiago’s dataset is used.</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CNN-LSTM BUNOW perform best among four models with accuracy 99.04%, 99.01%, 98.92% and 98.44% for 85% – 15%, 80% – 20%, 75% – 25% and 70% – 30% train-test splits respectively.</a:t>
                      </a:r>
                      <a:endParaRPr sz="1400" u="none" strike="noStrike" cap="none">
                        <a:solidFill>
                          <a:schemeClr val="dk2"/>
                        </a:solidFill>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Though GloVe word embedding considers the global context of words but does not succeed to achieve the best accuracy in this context.</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Without using LSTM model, we cant achieve the context of the message.</a:t>
                      </a:r>
                      <a:endParaRPr sz="1400" u="none" strike="noStrike" cap="none">
                        <a:solidFill>
                          <a:schemeClr val="dk2"/>
                        </a:solidFill>
                      </a:endParaRPr>
                    </a:p>
                  </a:txBody>
                  <a:tcPr marL="68600" marR="68600" marT="34300" marB="34300"/>
                </a:tc>
              </a:tr>
              <a:tr h="1662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Libre Baskerville"/>
                        <a:ea typeface="Libre Baskerville"/>
                        <a:cs typeface="Libre Baskerville"/>
                        <a:sym typeface="Libre Baskerville"/>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44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861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bl>
          </a:graphicData>
        </a:graphic>
      </p:graphicFrame>
      <p:sp>
        <p:nvSpPr>
          <p:cNvPr id="496" name="Google Shape;496;p8"/>
          <p:cNvSpPr txBox="1"/>
          <p:nvPr/>
        </p:nvSpPr>
        <p:spPr>
          <a:xfrm>
            <a:off x="171449" y="103909"/>
            <a:ext cx="1588077" cy="284663"/>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400"/>
              <a:buFont typeface="Arial"/>
              <a:buNone/>
            </a:pPr>
            <a:r>
              <a:rPr lang="en-GB" sz="1400" b="0" i="0" u="none" strike="noStrike" cap="none">
                <a:solidFill>
                  <a:srgbClr val="FF0000"/>
                </a:solidFill>
                <a:latin typeface="Trebuchet MS"/>
                <a:ea typeface="Trebuchet MS"/>
                <a:cs typeface="Trebuchet MS"/>
                <a:sym typeface="Trebuchet MS"/>
              </a:rPr>
              <a:t>Paper-4</a:t>
            </a:r>
            <a:endParaRPr sz="1100" b="0" i="0" u="none" strike="noStrike" cap="none">
              <a:solidFill>
                <a:srgbClr val="000000"/>
              </a:solidFill>
              <a:latin typeface="Arial"/>
              <a:ea typeface="Arial"/>
              <a:cs typeface="Arial"/>
              <a:sym typeface="Arial"/>
            </a:endParaRPr>
          </a:p>
        </p:txBody>
      </p:sp>
      <p:sp>
        <p:nvSpPr>
          <p:cNvPr id="497" name="Google Shape;497;p8"/>
          <p:cNvSpPr txBox="1">
            <a:spLocks noGrp="1"/>
          </p:cNvSpPr>
          <p:nvPr>
            <p:ph type="sldNum" idx="12"/>
          </p:nvPr>
        </p:nvSpPr>
        <p:spPr>
          <a:xfrm>
            <a:off x="8401050" y="102400"/>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9"/>
          <p:cNvSpPr/>
          <p:nvPr/>
        </p:nvSpPr>
        <p:spPr>
          <a:xfrm>
            <a:off x="2286000" y="367416"/>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04" name="Google Shape;504;p9"/>
          <p:cNvSpPr txBox="1"/>
          <p:nvPr/>
        </p:nvSpPr>
        <p:spPr>
          <a:xfrm>
            <a:off x="1485900" y="496000"/>
            <a:ext cx="6057900" cy="3543300"/>
          </a:xfrm>
          <a:prstGeom prst="rect">
            <a:avLst/>
          </a:prstGeom>
          <a:noFill/>
          <a:ln>
            <a:noFill/>
          </a:ln>
        </p:spPr>
        <p:txBody>
          <a:bodyPr spcFirstLastPara="1" wrap="square" lIns="68575" tIns="34275" rIns="68575" bIns="34275" anchor="t" anchorCtr="0">
            <a:noAutofit/>
          </a:bodyPr>
          <a:lstStyle/>
          <a:p>
            <a:pPr marL="736600" marR="0" lvl="1" indent="-12700" algn="just" rtl="0">
              <a:lnSpc>
                <a:spcPct val="100000"/>
              </a:lnSpc>
              <a:spcBef>
                <a:spcPts val="0"/>
              </a:spcBef>
              <a:spcAft>
                <a:spcPts val="0"/>
              </a:spcAft>
              <a:buClr>
                <a:schemeClr val="dk1"/>
              </a:buClr>
              <a:buSzPts val="1800"/>
              <a:buFont typeface="Noto Sans Symbols"/>
              <a:buNone/>
            </a:pPr>
            <a:endParaRPr sz="1800" b="0" i="0" u="none" strike="noStrike" cap="none">
              <a:solidFill>
                <a:srgbClr val="0000FF"/>
              </a:solidFill>
              <a:latin typeface="Trebuchet MS"/>
              <a:ea typeface="Trebuchet MS"/>
              <a:cs typeface="Trebuchet MS"/>
              <a:sym typeface="Trebuchet MS"/>
            </a:endParaRPr>
          </a:p>
          <a:p>
            <a:pPr marL="254000" marR="0" lvl="0" indent="-254000" algn="l" rtl="0">
              <a:lnSpc>
                <a:spcPct val="100000"/>
              </a:lnSpc>
              <a:spcBef>
                <a:spcPts val="300"/>
              </a:spcBef>
              <a:spcAft>
                <a:spcPts val="0"/>
              </a:spcAft>
              <a:buClr>
                <a:srgbClr val="000000"/>
              </a:buClr>
              <a:buSzPts val="1500"/>
              <a:buFont typeface="Arial"/>
              <a:buNone/>
            </a:pPr>
            <a:endParaRPr sz="1500" b="0" i="0" u="none" strike="noStrike" cap="none">
              <a:solidFill>
                <a:schemeClr val="dk1"/>
              </a:solidFill>
              <a:latin typeface="Trebuchet MS"/>
              <a:ea typeface="Trebuchet MS"/>
              <a:cs typeface="Trebuchet MS"/>
              <a:sym typeface="Trebuchet MS"/>
            </a:endParaRPr>
          </a:p>
        </p:txBody>
      </p:sp>
      <p:sp>
        <p:nvSpPr>
          <p:cNvPr id="505" name="Google Shape;505;p9"/>
          <p:cNvSpPr txBox="1"/>
          <p:nvPr/>
        </p:nvSpPr>
        <p:spPr>
          <a:xfrm>
            <a:off x="3143250" y="38801"/>
            <a:ext cx="48576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Literature Survey</a:t>
            </a:r>
            <a:endParaRPr sz="1100" b="0" i="0" u="none" strike="noStrike" cap="none">
              <a:solidFill>
                <a:srgbClr val="000000"/>
              </a:solidFill>
              <a:latin typeface="Arial"/>
              <a:ea typeface="Arial"/>
              <a:cs typeface="Arial"/>
              <a:sym typeface="Arial"/>
            </a:endParaRPr>
          </a:p>
        </p:txBody>
      </p:sp>
      <p:graphicFrame>
        <p:nvGraphicFramePr>
          <p:cNvPr id="506" name="Google Shape;506;p9"/>
          <p:cNvGraphicFramePr/>
          <p:nvPr/>
        </p:nvGraphicFramePr>
        <p:xfrm>
          <a:off x="171450" y="367146"/>
          <a:ext cx="8875575" cy="5036920"/>
        </p:xfrm>
        <a:graphic>
          <a:graphicData uri="http://schemas.openxmlformats.org/drawingml/2006/table">
            <a:tbl>
              <a:tblPr firstRow="1" bandRow="1">
                <a:noFill/>
                <a:tableStyleId>{D748BAAC-01B3-443A-AF2F-1E0692559A13}</a:tableStyleId>
              </a:tblPr>
              <a:tblGrid>
                <a:gridCol w="1550125"/>
                <a:gridCol w="3057475"/>
                <a:gridCol w="2467725"/>
                <a:gridCol w="1800250"/>
              </a:tblGrid>
              <a:tr h="47797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Paper Details (Citation)</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Objective of paper, Techniques/Methods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Detailed explanation along with results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Limitations</a:t>
                      </a:r>
                      <a:endParaRPr sz="1100" u="none" strike="noStrike" cap="none"/>
                    </a:p>
                  </a:txBody>
                  <a:tcPr marL="68600" marR="68600" marT="34300" marB="34300"/>
                </a:tc>
              </a:tr>
              <a:tr h="329895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latin typeface="Libre Baskerville"/>
                          <a:ea typeface="Libre Baskerville"/>
                          <a:cs typeface="Libre Baskerville"/>
                          <a:sym typeface="Libre Baskerville"/>
                        </a:rPr>
                        <a:t>Fatia Kusuma Dewi, Mgs. M. Rizqi Fadhlurrahman, Mohamad Dwiyan Rahmanianto, Rahmad Mahendra Faculty of Computer Science, University of Indonesia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latin typeface="Libre Baskerville"/>
                          <a:ea typeface="Libre Baskerville"/>
                          <a:cs typeface="Libre Baskerville"/>
                          <a:sym typeface="Libre Baskerville"/>
                        </a:rPr>
                        <a:t>Accepted: 2017</a:t>
                      </a:r>
                      <a:endParaRPr sz="1400" u="none" strike="noStrike" cap="none">
                        <a:solidFill>
                          <a:schemeClr val="dk2"/>
                        </a:solidFill>
                        <a:latin typeface="Libre Baskerville"/>
                        <a:ea typeface="Libre Baskerville"/>
                        <a:cs typeface="Libre Baskerville"/>
                        <a:sym typeface="Libre Baskerville"/>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Past researches on SMS spam detection only classified SMS into two categories, spam and not spam. The binary classification of SMS spam prevents the user from seeing the spam messages that they do not really hate, e.g. an advertisement from their favourite product. In this paper, we propose multiclass classification of SMS into: regular, info, ads, and fraud. We use content-based (top-N unigram) as well as non-content based features. The result shows that the best accuracy is achieved by logistic regression that is 97.5 % accuracy with configuration of normalization preprocess and 4096 top-N unigram features.</a:t>
                      </a:r>
                      <a:endParaRPr sz="1400" u="none" strike="noStrike" cap="none">
                        <a:solidFill>
                          <a:schemeClr val="dk2"/>
                        </a:solidFill>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First, we collected and annotated the SMS data. Then, the texts of content are tokenized, normalized, and/or stemmed. The features are engineered from content of messages as well as non-content related. Information, e.g. messages sender. We built the model using several machine learning algorithms. We evaluate the model using factorial design analysis and feature selection.</a:t>
                      </a:r>
                      <a:r>
                        <a:rPr lang="en-GB" sz="1400" u="none" strike="noStrike" cap="none"/>
                        <a:t> </a:t>
                      </a:r>
                      <a:r>
                        <a:rPr lang="en-GB" sz="1400" u="none" strike="noStrike" cap="none">
                          <a:solidFill>
                            <a:schemeClr val="dk2"/>
                          </a:solidFill>
                        </a:rPr>
                        <a:t>Best FI measure is achieved by logistic regression algorithm, that is 97.47%.</a:t>
                      </a:r>
                      <a:endParaRPr sz="1400" u="none" strike="noStrike" cap="none">
                        <a:solidFill>
                          <a:schemeClr val="dk2"/>
                        </a:solidFill>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custom features creation is limited, because it is tailored and derived from observation of our dataset. For future research, we suggest collecting more SMS data in order to produce a generalized custom features.</a:t>
                      </a:r>
                      <a:endParaRPr sz="1400" u="none" strike="noStrike" cap="none">
                        <a:solidFill>
                          <a:schemeClr val="dk2"/>
                        </a:solidFill>
                      </a:endParaRPr>
                    </a:p>
                  </a:txBody>
                  <a:tcPr marL="68600" marR="68600" marT="34300" marB="34300"/>
                </a:tc>
              </a:tr>
              <a:tr h="2648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648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648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bl>
          </a:graphicData>
        </a:graphic>
      </p:graphicFrame>
      <p:sp>
        <p:nvSpPr>
          <p:cNvPr id="507" name="Google Shape;507;p9"/>
          <p:cNvSpPr txBox="1"/>
          <p:nvPr/>
        </p:nvSpPr>
        <p:spPr>
          <a:xfrm>
            <a:off x="178377" y="38801"/>
            <a:ext cx="1543200" cy="2847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400"/>
              <a:buFont typeface="Arial"/>
              <a:buNone/>
            </a:pPr>
            <a:r>
              <a:rPr lang="en-GB" sz="1400" b="0" i="0" u="none" strike="noStrike" cap="none">
                <a:solidFill>
                  <a:srgbClr val="FF0000"/>
                </a:solidFill>
                <a:latin typeface="Trebuchet MS"/>
                <a:ea typeface="Trebuchet MS"/>
                <a:cs typeface="Trebuchet MS"/>
                <a:sym typeface="Trebuchet MS"/>
              </a:rPr>
              <a:t>Paper-5</a:t>
            </a:r>
            <a:endParaRPr sz="1100" b="0" i="0" u="none" strike="noStrike" cap="none">
              <a:solidFill>
                <a:srgbClr val="000000"/>
              </a:solidFill>
              <a:latin typeface="Arial"/>
              <a:ea typeface="Arial"/>
              <a:cs typeface="Arial"/>
              <a:sym typeface="Arial"/>
            </a:endParaRPr>
          </a:p>
        </p:txBody>
      </p:sp>
      <p:sp>
        <p:nvSpPr>
          <p:cNvPr id="508" name="Google Shape;508;p9"/>
          <p:cNvSpPr txBox="1">
            <a:spLocks noGrp="1"/>
          </p:cNvSpPr>
          <p:nvPr>
            <p:ph type="sldNum" idx="12"/>
          </p:nvPr>
        </p:nvSpPr>
        <p:spPr>
          <a:xfrm>
            <a:off x="8309400" y="102400"/>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7"/>
          <p:cNvSpPr/>
          <p:nvPr/>
        </p:nvSpPr>
        <p:spPr>
          <a:xfrm>
            <a:off x="2286000" y="1185867"/>
            <a:ext cx="5715000" cy="27385"/>
          </a:xfrm>
          <a:prstGeom prst="rect">
            <a:avLst/>
          </a:prstGeom>
          <a:solidFill>
            <a:srgbClr val="33CCCC"/>
          </a:solidFill>
          <a:ln>
            <a:noFill/>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None/>
            </a:pPr>
            <a:endParaRPr sz="1350" b="0" i="0" u="none" strike="noStrike" cap="none">
              <a:solidFill>
                <a:schemeClr val="dk1"/>
              </a:solidFill>
              <a:latin typeface="Arial"/>
              <a:ea typeface="Arial"/>
              <a:cs typeface="Arial"/>
              <a:sym typeface="Arial"/>
            </a:endParaRPr>
          </a:p>
        </p:txBody>
      </p:sp>
      <p:sp>
        <p:nvSpPr>
          <p:cNvPr id="351" name="Google Shape;351;p27"/>
          <p:cNvSpPr txBox="1"/>
          <p:nvPr/>
        </p:nvSpPr>
        <p:spPr>
          <a:xfrm>
            <a:off x="1099575" y="1625906"/>
            <a:ext cx="6816375" cy="2391975"/>
          </a:xfrm>
          <a:prstGeom prst="rect">
            <a:avLst/>
          </a:prstGeom>
          <a:noFill/>
          <a:ln>
            <a:noFill/>
          </a:ln>
        </p:spPr>
        <p:txBody>
          <a:bodyPr spcFirstLastPara="1" wrap="square" lIns="68550" tIns="34275" rIns="68550" bIns="34275" anchor="t" anchorCtr="0">
            <a:noAutofit/>
          </a:bodyPr>
          <a:lstStyle/>
          <a:p>
            <a:pPr marL="0" marR="0" lvl="0" indent="0" algn="just" rtl="0">
              <a:lnSpc>
                <a:spcPct val="100000"/>
              </a:lnSpc>
              <a:spcBef>
                <a:spcPts val="300"/>
              </a:spcBef>
              <a:spcAft>
                <a:spcPts val="0"/>
              </a:spcAft>
              <a:buNone/>
            </a:pPr>
            <a:endParaRPr sz="1500" b="0" i="0" u="none" strike="noStrike" cap="none">
              <a:solidFill>
                <a:srgbClr val="0000FF"/>
              </a:solidFill>
              <a:latin typeface="Trebuchet MS"/>
              <a:ea typeface="Trebuchet MS"/>
              <a:cs typeface="Trebuchet MS"/>
              <a:sym typeface="Trebuchet MS"/>
            </a:endParaRPr>
          </a:p>
          <a:p>
            <a:pPr marL="514343" marR="0" lvl="0" indent="-266700" algn="just" rtl="0">
              <a:lnSpc>
                <a:spcPct val="100000"/>
              </a:lnSpc>
              <a:spcBef>
                <a:spcPts val="0"/>
              </a:spcBef>
              <a:spcAft>
                <a:spcPts val="0"/>
              </a:spcAft>
              <a:buClr>
                <a:schemeClr val="dk1"/>
              </a:buClr>
              <a:buSzPts val="2600"/>
              <a:buFont typeface="Arial"/>
              <a:buChar char="•"/>
            </a:pPr>
            <a:r>
              <a:rPr lang="en-GB" sz="1950" b="0" i="0" u="none" strike="noStrike" cap="none">
                <a:solidFill>
                  <a:schemeClr val="dk1"/>
                </a:solidFill>
                <a:latin typeface="Trebuchet MS"/>
                <a:ea typeface="Trebuchet MS"/>
                <a:cs typeface="Trebuchet MS"/>
                <a:sym typeface="Trebuchet MS"/>
              </a:rPr>
              <a:t>Problem Statement </a:t>
            </a:r>
            <a:endParaRPr sz="1200" b="0" i="0" u="none" strike="noStrike" cap="none">
              <a:solidFill>
                <a:schemeClr val="dk1"/>
              </a:solidFill>
              <a:latin typeface="Arial"/>
              <a:ea typeface="Arial"/>
              <a:cs typeface="Arial"/>
              <a:sym typeface="Arial"/>
            </a:endParaRPr>
          </a:p>
          <a:p>
            <a:pPr marL="514343" marR="0" lvl="0" indent="-266700" algn="just" rtl="0">
              <a:lnSpc>
                <a:spcPct val="100000"/>
              </a:lnSpc>
              <a:spcBef>
                <a:spcPts val="0"/>
              </a:spcBef>
              <a:spcAft>
                <a:spcPts val="0"/>
              </a:spcAft>
              <a:buClr>
                <a:schemeClr val="dk1"/>
              </a:buClr>
              <a:buSzPts val="2600"/>
              <a:buFont typeface="Arial"/>
              <a:buChar char="•"/>
            </a:pPr>
            <a:r>
              <a:rPr lang="en-GB" sz="1950" b="0" i="0" u="none" strike="noStrike" cap="none">
                <a:solidFill>
                  <a:schemeClr val="dk1"/>
                </a:solidFill>
                <a:latin typeface="Trebuchet MS"/>
                <a:ea typeface="Trebuchet MS"/>
                <a:cs typeface="Trebuchet MS"/>
                <a:sym typeface="Trebuchet MS"/>
              </a:rPr>
              <a:t>Scope and Feasibility study </a:t>
            </a:r>
            <a:endParaRPr sz="1950" b="0" i="0" u="none" strike="noStrike" cap="none">
              <a:solidFill>
                <a:schemeClr val="dk1"/>
              </a:solidFill>
              <a:latin typeface="Trebuchet MS"/>
              <a:ea typeface="Trebuchet MS"/>
              <a:cs typeface="Trebuchet MS"/>
              <a:sym typeface="Trebuchet MS"/>
            </a:endParaRPr>
          </a:p>
          <a:p>
            <a:pPr marL="514343" marR="0" lvl="0" indent="-266700" algn="just" rtl="0">
              <a:lnSpc>
                <a:spcPct val="100000"/>
              </a:lnSpc>
              <a:spcBef>
                <a:spcPts val="0"/>
              </a:spcBef>
              <a:spcAft>
                <a:spcPts val="0"/>
              </a:spcAft>
              <a:buClr>
                <a:schemeClr val="dk1"/>
              </a:buClr>
              <a:buSzPts val="2600"/>
              <a:buFont typeface="Trebuchet MS"/>
              <a:buChar char="•"/>
            </a:pPr>
            <a:r>
              <a:rPr lang="en-GB" sz="1950" b="0" i="0" u="none" strike="noStrike" cap="none">
                <a:solidFill>
                  <a:schemeClr val="dk1"/>
                </a:solidFill>
                <a:latin typeface="Trebuchet MS"/>
                <a:ea typeface="Trebuchet MS"/>
                <a:cs typeface="Trebuchet MS"/>
                <a:sym typeface="Trebuchet MS"/>
              </a:rPr>
              <a:t>High Level Diagram</a:t>
            </a:r>
            <a:endParaRPr sz="1950" b="0" i="0" u="none" strike="noStrike" cap="none">
              <a:solidFill>
                <a:schemeClr val="dk1"/>
              </a:solidFill>
              <a:latin typeface="Trebuchet MS"/>
              <a:ea typeface="Trebuchet MS"/>
              <a:cs typeface="Trebuchet MS"/>
              <a:sym typeface="Trebuchet MS"/>
            </a:endParaRPr>
          </a:p>
          <a:p>
            <a:pPr marL="514343" marR="0" lvl="0" indent="-266700" algn="just" rtl="0">
              <a:lnSpc>
                <a:spcPct val="100000"/>
              </a:lnSpc>
              <a:spcBef>
                <a:spcPts val="0"/>
              </a:spcBef>
              <a:spcAft>
                <a:spcPts val="0"/>
              </a:spcAft>
              <a:buClr>
                <a:schemeClr val="dk1"/>
              </a:buClr>
              <a:buSzPts val="2600"/>
              <a:buFont typeface="Arial"/>
              <a:buChar char="•"/>
            </a:pPr>
            <a:r>
              <a:rPr lang="en-GB" sz="1950" b="0" i="0" u="none" strike="noStrike" cap="none">
                <a:solidFill>
                  <a:schemeClr val="dk1"/>
                </a:solidFill>
                <a:latin typeface="Trebuchet MS"/>
                <a:ea typeface="Trebuchet MS"/>
                <a:cs typeface="Trebuchet MS"/>
                <a:sym typeface="Trebuchet MS"/>
              </a:rPr>
              <a:t>Approach </a:t>
            </a:r>
            <a:endParaRPr sz="1200" b="0" i="0" u="none" strike="noStrike" cap="none">
              <a:solidFill>
                <a:schemeClr val="dk1"/>
              </a:solidFill>
              <a:latin typeface="Arial"/>
              <a:ea typeface="Arial"/>
              <a:cs typeface="Arial"/>
              <a:sym typeface="Arial"/>
            </a:endParaRPr>
          </a:p>
          <a:p>
            <a:pPr marL="514343" marR="0" lvl="0" indent="-266700" algn="just" rtl="0">
              <a:lnSpc>
                <a:spcPct val="100000"/>
              </a:lnSpc>
              <a:spcBef>
                <a:spcPts val="0"/>
              </a:spcBef>
              <a:spcAft>
                <a:spcPts val="0"/>
              </a:spcAft>
              <a:buClr>
                <a:schemeClr val="dk1"/>
              </a:buClr>
              <a:buSzPts val="2600"/>
              <a:buFont typeface="Arial"/>
              <a:buChar char="•"/>
            </a:pPr>
            <a:r>
              <a:rPr lang="en-GB" sz="1950" b="0" i="0" u="none" strike="noStrike" cap="none">
                <a:solidFill>
                  <a:schemeClr val="dk1"/>
                </a:solidFill>
                <a:latin typeface="Trebuchet MS"/>
                <a:ea typeface="Trebuchet MS"/>
                <a:cs typeface="Trebuchet MS"/>
                <a:sym typeface="Trebuchet MS"/>
              </a:rPr>
              <a:t>Expected Deliverables</a:t>
            </a:r>
            <a:endParaRPr sz="12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endParaRPr sz="1950" b="0" i="0" u="none" strike="noStrike" cap="none">
              <a:solidFill>
                <a:srgbClr val="0033CC"/>
              </a:solidFill>
              <a:latin typeface="Trebuchet MS"/>
              <a:ea typeface="Trebuchet MS"/>
              <a:cs typeface="Trebuchet MS"/>
              <a:sym typeface="Trebuchet MS"/>
            </a:endParaRPr>
          </a:p>
        </p:txBody>
      </p:sp>
      <p:sp>
        <p:nvSpPr>
          <p:cNvPr id="352" name="Google Shape;352;p27"/>
          <p:cNvSpPr txBox="1"/>
          <p:nvPr/>
        </p:nvSpPr>
        <p:spPr>
          <a:xfrm>
            <a:off x="3143250" y="857252"/>
            <a:ext cx="4857750" cy="346218"/>
          </a:xfrm>
          <a:prstGeom prst="rect">
            <a:avLst/>
          </a:prstGeom>
          <a:noFill/>
          <a:ln>
            <a:noFill/>
          </a:ln>
        </p:spPr>
        <p:txBody>
          <a:bodyPr spcFirstLastPara="1" wrap="square" lIns="68550" tIns="34275" rIns="68550" bIns="34275" anchor="t" anchorCtr="0">
            <a:spAutoFit/>
          </a:bodyPr>
          <a:lstStyle/>
          <a:p>
            <a:pPr marL="257168" marR="0" lvl="0" indent="-257168" algn="r" rtl="0">
              <a:lnSpc>
                <a:spcPct val="100000"/>
              </a:lnSpc>
              <a:spcBef>
                <a:spcPts val="0"/>
              </a:spcBef>
              <a:spcAft>
                <a:spcPts val="0"/>
              </a:spcAft>
              <a:buNone/>
            </a:pPr>
            <a:r>
              <a:rPr lang="en-GB" sz="1800" b="0" i="0" u="none" strike="noStrike" cap="none">
                <a:solidFill>
                  <a:srgbClr val="FF0000"/>
                </a:solidFill>
                <a:latin typeface="Trebuchet MS"/>
                <a:ea typeface="Trebuchet MS"/>
                <a:cs typeface="Trebuchet MS"/>
                <a:sym typeface="Trebuchet MS"/>
              </a:rPr>
              <a:t>Outline</a:t>
            </a:r>
            <a:endParaRPr sz="825"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10"/>
          <p:cNvSpPr/>
          <p:nvPr/>
        </p:nvSpPr>
        <p:spPr>
          <a:xfrm>
            <a:off x="2286000" y="367416"/>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15" name="Google Shape;515;p10"/>
          <p:cNvSpPr txBox="1"/>
          <p:nvPr/>
        </p:nvSpPr>
        <p:spPr>
          <a:xfrm>
            <a:off x="1485900" y="496000"/>
            <a:ext cx="6057900" cy="3543300"/>
          </a:xfrm>
          <a:prstGeom prst="rect">
            <a:avLst/>
          </a:prstGeom>
          <a:noFill/>
          <a:ln>
            <a:noFill/>
          </a:ln>
        </p:spPr>
        <p:txBody>
          <a:bodyPr spcFirstLastPara="1" wrap="square" lIns="68575" tIns="34275" rIns="68575" bIns="34275" anchor="t" anchorCtr="0">
            <a:noAutofit/>
          </a:bodyPr>
          <a:lstStyle/>
          <a:p>
            <a:pPr marL="736600" marR="0" lvl="1" indent="-12700" algn="just" rtl="0">
              <a:lnSpc>
                <a:spcPct val="100000"/>
              </a:lnSpc>
              <a:spcBef>
                <a:spcPts val="0"/>
              </a:spcBef>
              <a:spcAft>
                <a:spcPts val="0"/>
              </a:spcAft>
              <a:buClr>
                <a:schemeClr val="dk1"/>
              </a:buClr>
              <a:buSzPts val="1800"/>
              <a:buFont typeface="Noto Sans Symbols"/>
              <a:buNone/>
            </a:pPr>
            <a:endParaRPr sz="1800" b="0" i="0" u="none" strike="noStrike" cap="none">
              <a:solidFill>
                <a:srgbClr val="0000FF"/>
              </a:solidFill>
              <a:latin typeface="Trebuchet MS"/>
              <a:ea typeface="Trebuchet MS"/>
              <a:cs typeface="Trebuchet MS"/>
              <a:sym typeface="Trebuchet MS"/>
            </a:endParaRPr>
          </a:p>
          <a:p>
            <a:pPr marL="254000" marR="0" lvl="0" indent="-254000" algn="l" rtl="0">
              <a:lnSpc>
                <a:spcPct val="100000"/>
              </a:lnSpc>
              <a:spcBef>
                <a:spcPts val="300"/>
              </a:spcBef>
              <a:spcAft>
                <a:spcPts val="0"/>
              </a:spcAft>
              <a:buClr>
                <a:srgbClr val="000000"/>
              </a:buClr>
              <a:buSzPts val="1500"/>
              <a:buFont typeface="Arial"/>
              <a:buNone/>
            </a:pPr>
            <a:endParaRPr sz="1500" b="0" i="0" u="none" strike="noStrike" cap="none">
              <a:solidFill>
                <a:schemeClr val="dk1"/>
              </a:solidFill>
              <a:latin typeface="Trebuchet MS"/>
              <a:ea typeface="Trebuchet MS"/>
              <a:cs typeface="Trebuchet MS"/>
              <a:sym typeface="Trebuchet MS"/>
            </a:endParaRPr>
          </a:p>
        </p:txBody>
      </p:sp>
      <p:sp>
        <p:nvSpPr>
          <p:cNvPr id="516" name="Google Shape;516;p10"/>
          <p:cNvSpPr txBox="1"/>
          <p:nvPr/>
        </p:nvSpPr>
        <p:spPr>
          <a:xfrm>
            <a:off x="3143250" y="38801"/>
            <a:ext cx="48576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Literature Survey</a:t>
            </a:r>
            <a:endParaRPr sz="1100" b="0" i="0" u="none" strike="noStrike" cap="none">
              <a:solidFill>
                <a:srgbClr val="000000"/>
              </a:solidFill>
              <a:latin typeface="Arial"/>
              <a:ea typeface="Arial"/>
              <a:cs typeface="Arial"/>
              <a:sym typeface="Arial"/>
            </a:endParaRPr>
          </a:p>
        </p:txBody>
      </p:sp>
      <p:graphicFrame>
        <p:nvGraphicFramePr>
          <p:cNvPr id="517" name="Google Shape;517;p10"/>
          <p:cNvGraphicFramePr/>
          <p:nvPr/>
        </p:nvGraphicFramePr>
        <p:xfrm>
          <a:off x="103910" y="664226"/>
          <a:ext cx="8873825" cy="4328240"/>
        </p:xfrm>
        <a:graphic>
          <a:graphicData uri="http://schemas.openxmlformats.org/drawingml/2006/table">
            <a:tbl>
              <a:tblPr firstRow="1" bandRow="1">
                <a:noFill/>
                <a:tableStyleId>{D748BAAC-01B3-443A-AF2F-1E0692559A13}</a:tableStyleId>
              </a:tblPr>
              <a:tblGrid>
                <a:gridCol w="1364675"/>
                <a:gridCol w="2209800"/>
                <a:gridCol w="3228100"/>
                <a:gridCol w="2071250"/>
              </a:tblGrid>
              <a:tr h="34477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Paper Details (Citation)</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Objective of paper, Techniques/Methods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Detailed explanation along with results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Limitations</a:t>
                      </a:r>
                      <a:endParaRPr sz="1100" u="none" strike="noStrike" cap="none"/>
                    </a:p>
                  </a:txBody>
                  <a:tcPr marL="68600" marR="68600" marT="34300" marB="34300"/>
                </a:tc>
              </a:tr>
              <a:tr h="2906775">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2"/>
                          </a:solidFill>
                          <a:latin typeface="Calibri"/>
                          <a:ea typeface="Calibri"/>
                          <a:cs typeface="Calibri"/>
                          <a:sym typeface="Calibri"/>
                        </a:rPr>
                        <a:t>XIAO FEI1 , LI JIANPING1 , GAO YUAN1 , ZHOU YUE1 1 </a:t>
                      </a:r>
                      <a:r>
                        <a:rPr lang="en-GB" sz="1050" u="none" strike="noStrike" cap="none">
                          <a:solidFill>
                            <a:schemeClr val="dk2"/>
                          </a:solidFill>
                          <a:latin typeface="Calibri"/>
                          <a:ea typeface="Calibri"/>
                          <a:cs typeface="Calibri"/>
                          <a:sym typeface="Calibri"/>
                        </a:rPr>
                        <a:t>,</a:t>
                      </a:r>
                      <a:r>
                        <a:rPr lang="en-GB" sz="1400" u="none" strike="noStrike" cap="none">
                          <a:solidFill>
                            <a:schemeClr val="dk2"/>
                          </a:solidFill>
                          <a:latin typeface="Calibri"/>
                          <a:ea typeface="Calibri"/>
                          <a:cs typeface="Calibri"/>
                          <a:sym typeface="Calibri"/>
                        </a:rPr>
                        <a:t>School of Computer Science and Engineering, University of Electronic Science and Technology of China, Chengdu 611731, China</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latin typeface="Calibri"/>
                          <a:ea typeface="Calibri"/>
                          <a:cs typeface="Calibri"/>
                          <a:sym typeface="Calibri"/>
                        </a:rPr>
                        <a:t>Accepted: 2021</a:t>
                      </a:r>
                      <a:endParaRPr sz="1400" u="none" strike="noStrike" cap="none">
                        <a:solidFill>
                          <a:schemeClr val="dk2"/>
                        </a:solidFill>
                        <a:latin typeface="Calibri"/>
                        <a:ea typeface="Calibri"/>
                        <a:cs typeface="Calibri"/>
                        <a:sym typeface="Calibri"/>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Preprocesses the text in the SMS data set used to a certain extent, using the Tf-Idf model. The frequency of the text unit is counted as the feature value of the corresponding vector of the text, so that the text is converted into a vector, and then these vectors are fitted and predicted by the support vector machine algorithm. </a:t>
                      </a:r>
                      <a:endParaRPr sz="1400" u="none" strike="noStrike" cap="none">
                        <a:solidFill>
                          <a:schemeClr val="dk2"/>
                        </a:solidFill>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2"/>
                          </a:solidFill>
                        </a:rPr>
                        <a:t>Dimensionality of the vector-when the data set is larger and the text content is richer, the vocabulary will become larger and larger, and the dimensionality of the vector representing the text will be larger, and each vector is very sparse.</a:t>
                      </a:r>
                      <a:r>
                        <a:rPr lang="en-GB" sz="1200" u="none" strike="noStrike" cap="none"/>
                        <a:t> </a:t>
                      </a:r>
                      <a:r>
                        <a:rPr lang="en-GB" sz="1200" u="none" strike="noStrike" cap="none">
                          <a:solidFill>
                            <a:schemeClr val="dk2"/>
                          </a:solidFill>
                        </a:rPr>
                        <a:t>The vector formed by counting the frequency of words will lose the spatial information of the text, thereby affecting the quality of the model. This problem can be alleviated by the N-grams method . N-grams combine two adjacent words in a text into another unit. 2-grams is also called Bigrams, which uses two words as a unit to form a feature. </a:t>
                      </a:r>
                      <a:endParaRPr sz="1200" u="none" strike="noStrike" cap="none">
                        <a:solidFill>
                          <a:schemeClr val="dk2"/>
                        </a:solidFill>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latin typeface="Calibri"/>
                          <a:ea typeface="Calibri"/>
                          <a:cs typeface="Calibri"/>
                          <a:sym typeface="Calibri"/>
                        </a:rPr>
                        <a:t>The characteristic matrix obtained from the above is a sparse matrix. The direct use of the matrix is not good and adds a lot of time overhead. Therefore, we need to reduce the dimensionality of it, and use a binary bit to represent the category of each text.</a:t>
                      </a:r>
                      <a:endParaRPr sz="1400" u="none" strike="noStrike" cap="none">
                        <a:solidFill>
                          <a:schemeClr val="dk2"/>
                        </a:solidFill>
                        <a:latin typeface="Calibri"/>
                        <a:ea typeface="Calibri"/>
                        <a:cs typeface="Calibri"/>
                        <a:sym typeface="Calibri"/>
                      </a:endParaRPr>
                    </a:p>
                  </a:txBody>
                  <a:tcPr marL="68600" marR="68600" marT="34300" marB="34300"/>
                </a:tc>
              </a:tr>
              <a:tr h="3048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2"/>
                        </a:solidFill>
                        <a:latin typeface="Libre Baskerville"/>
                        <a:ea typeface="Libre Baskerville"/>
                        <a:cs typeface="Libre Baskerville"/>
                        <a:sym typeface="Libre Baskerville"/>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1724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021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bl>
          </a:graphicData>
        </a:graphic>
      </p:graphicFrame>
      <p:sp>
        <p:nvSpPr>
          <p:cNvPr id="518" name="Google Shape;518;p10"/>
          <p:cNvSpPr txBox="1"/>
          <p:nvPr/>
        </p:nvSpPr>
        <p:spPr>
          <a:xfrm>
            <a:off x="171449" y="357501"/>
            <a:ext cx="1772611" cy="284663"/>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400"/>
              <a:buFont typeface="Arial"/>
              <a:buNone/>
            </a:pPr>
            <a:r>
              <a:rPr lang="en-GB" sz="1400" b="0" i="0" u="none" strike="noStrike" cap="none">
                <a:solidFill>
                  <a:srgbClr val="FF0000"/>
                </a:solidFill>
                <a:latin typeface="Trebuchet MS"/>
                <a:ea typeface="Trebuchet MS"/>
                <a:cs typeface="Trebuchet MS"/>
                <a:sym typeface="Trebuchet MS"/>
              </a:rPr>
              <a:t>Paper-6</a:t>
            </a:r>
            <a:endParaRPr sz="1100" b="0" i="0" u="none" strike="noStrike" cap="none">
              <a:solidFill>
                <a:srgbClr val="000000"/>
              </a:solidFill>
              <a:latin typeface="Arial"/>
              <a:ea typeface="Arial"/>
              <a:cs typeface="Arial"/>
              <a:sym typeface="Arial"/>
            </a:endParaRPr>
          </a:p>
        </p:txBody>
      </p:sp>
      <p:sp>
        <p:nvSpPr>
          <p:cNvPr id="519" name="Google Shape;519;p10"/>
          <p:cNvSpPr txBox="1">
            <a:spLocks noGrp="1"/>
          </p:cNvSpPr>
          <p:nvPr>
            <p:ph type="sldNum" idx="12"/>
          </p:nvPr>
        </p:nvSpPr>
        <p:spPr>
          <a:xfrm>
            <a:off x="8401050" y="102400"/>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20</a:t>
            </a:fld>
            <a:endParaRPr/>
          </a:p>
        </p:txBody>
      </p:sp>
      <p:pic>
        <p:nvPicPr>
          <p:cNvPr id="520" name="Google Shape;520;p10"/>
          <p:cNvPicPr preferRelativeResize="0"/>
          <p:nvPr/>
        </p:nvPicPr>
        <p:blipFill rotWithShape="1">
          <a:blip r:embed="rId3">
            <a:alphaModFix/>
          </a:blip>
          <a:srcRect/>
          <a:stretch/>
        </p:blipFill>
        <p:spPr>
          <a:xfrm>
            <a:off x="4657650" y="3465008"/>
            <a:ext cx="1828800" cy="55421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11"/>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27" name="Google Shape;527;p11"/>
          <p:cNvSpPr txBox="1"/>
          <p:nvPr/>
        </p:nvSpPr>
        <p:spPr>
          <a:xfrm>
            <a:off x="2171700" y="857251"/>
            <a:ext cx="5254336" cy="346249"/>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Summary :Learning from Literature Survey</a:t>
            </a:r>
            <a:endParaRPr sz="1100" b="0" i="0" u="none" strike="noStrike" cap="none">
              <a:solidFill>
                <a:srgbClr val="000000"/>
              </a:solidFill>
              <a:latin typeface="Arial"/>
              <a:ea typeface="Arial"/>
              <a:cs typeface="Arial"/>
              <a:sym typeface="Arial"/>
            </a:endParaRPr>
          </a:p>
        </p:txBody>
      </p:sp>
      <p:sp>
        <p:nvSpPr>
          <p:cNvPr id="528" name="Google Shape;528;p11"/>
          <p:cNvSpPr txBox="1"/>
          <p:nvPr/>
        </p:nvSpPr>
        <p:spPr>
          <a:xfrm>
            <a:off x="417350" y="1371600"/>
            <a:ext cx="8143500" cy="3543300"/>
          </a:xfrm>
          <a:prstGeom prst="rect">
            <a:avLst/>
          </a:prstGeom>
          <a:noFill/>
          <a:ln>
            <a:noFill/>
          </a:ln>
        </p:spPr>
        <p:txBody>
          <a:bodyPr spcFirstLastPara="1" wrap="square" lIns="68575" tIns="34275" rIns="68575" bIns="34275" anchor="t" anchorCtr="0">
            <a:noAutofit/>
          </a:bodyPr>
          <a:lstStyle/>
          <a:p>
            <a:pPr marL="285750" marR="0" lvl="0" indent="-279400" algn="l" rtl="0">
              <a:lnSpc>
                <a:spcPct val="100000"/>
              </a:lnSpc>
              <a:spcBef>
                <a:spcPts val="0"/>
              </a:spcBef>
              <a:spcAft>
                <a:spcPts val="0"/>
              </a:spcAft>
              <a:buClr>
                <a:srgbClr val="000000"/>
              </a:buClr>
              <a:buSzPts val="1400"/>
              <a:buFont typeface="Times New Roman"/>
              <a:buChar char="•"/>
            </a:pPr>
            <a:r>
              <a:rPr lang="en-GB" i="0" u="none" strike="noStrike" cap="none">
                <a:solidFill>
                  <a:srgbClr val="000000"/>
                </a:solidFill>
                <a:latin typeface="Times New Roman"/>
                <a:ea typeface="Times New Roman"/>
                <a:cs typeface="Times New Roman"/>
                <a:sym typeface="Times New Roman"/>
              </a:rPr>
              <a:t>Collect and preprocess data: Collect a dataset of messages with corresponding labels/categories. Preprocess the data by cleaning, tokenizing, and removing stop words, punctuations, and other irrelevant characters.</a:t>
            </a:r>
            <a:endParaRPr i="0" u="none" strike="noStrike" cap="none">
              <a:solidFill>
                <a:srgbClr val="000000"/>
              </a:solidFill>
              <a:latin typeface="Times New Roman"/>
              <a:ea typeface="Times New Roman"/>
              <a:cs typeface="Times New Roman"/>
              <a:sym typeface="Times New Roman"/>
            </a:endParaRPr>
          </a:p>
          <a:p>
            <a:pPr marL="285750" marR="0" lvl="0" indent="-279400" algn="l" rtl="0">
              <a:lnSpc>
                <a:spcPct val="100000"/>
              </a:lnSpc>
              <a:spcBef>
                <a:spcPts val="0"/>
              </a:spcBef>
              <a:spcAft>
                <a:spcPts val="0"/>
              </a:spcAft>
              <a:buClr>
                <a:srgbClr val="000000"/>
              </a:buClr>
              <a:buSzPts val="1400"/>
              <a:buFont typeface="Times New Roman"/>
              <a:buChar char="•"/>
            </a:pPr>
            <a:r>
              <a:rPr lang="en-GB" i="0" u="none" strike="noStrike" cap="none">
                <a:solidFill>
                  <a:srgbClr val="000000"/>
                </a:solidFill>
                <a:latin typeface="Times New Roman"/>
                <a:ea typeface="Times New Roman"/>
                <a:cs typeface="Times New Roman"/>
                <a:sym typeface="Times New Roman"/>
              </a:rPr>
              <a:t>Split the data into training and test sets: Split the preprocessed data into training and test sets. The training set will be used to train the model, and the test set will be used to evaluate its performance.</a:t>
            </a:r>
            <a:endParaRPr i="0" u="none" strike="noStrike" cap="none">
              <a:solidFill>
                <a:srgbClr val="000000"/>
              </a:solidFill>
              <a:latin typeface="Times New Roman"/>
              <a:ea typeface="Times New Roman"/>
              <a:cs typeface="Times New Roman"/>
              <a:sym typeface="Times New Roman"/>
            </a:endParaRPr>
          </a:p>
          <a:p>
            <a:pPr marL="285750" marR="0" lvl="0" indent="-279400" algn="l" rtl="0">
              <a:lnSpc>
                <a:spcPct val="100000"/>
              </a:lnSpc>
              <a:spcBef>
                <a:spcPts val="0"/>
              </a:spcBef>
              <a:spcAft>
                <a:spcPts val="0"/>
              </a:spcAft>
              <a:buClr>
                <a:srgbClr val="000000"/>
              </a:buClr>
              <a:buSzPts val="1400"/>
              <a:buFont typeface="Times New Roman"/>
              <a:buChar char="•"/>
            </a:pPr>
            <a:r>
              <a:rPr lang="en-GB" i="0" u="none" strike="noStrike" cap="none">
                <a:solidFill>
                  <a:srgbClr val="000000"/>
                </a:solidFill>
                <a:latin typeface="Times New Roman"/>
                <a:ea typeface="Times New Roman"/>
                <a:cs typeface="Times New Roman"/>
                <a:sym typeface="Times New Roman"/>
              </a:rPr>
              <a:t>Define features: Define the features to be used in training the model. For text data, common features include bag-of-words, n-grams, and word embeddings.</a:t>
            </a:r>
            <a:endParaRPr i="0" u="none" strike="noStrike" cap="none">
              <a:solidFill>
                <a:srgbClr val="000000"/>
              </a:solidFill>
              <a:latin typeface="Times New Roman"/>
              <a:ea typeface="Times New Roman"/>
              <a:cs typeface="Times New Roman"/>
              <a:sym typeface="Times New Roman"/>
            </a:endParaRPr>
          </a:p>
          <a:p>
            <a:pPr marL="285750" marR="0" lvl="0" indent="-279400" algn="l" rtl="0">
              <a:lnSpc>
                <a:spcPct val="100000"/>
              </a:lnSpc>
              <a:spcBef>
                <a:spcPts val="0"/>
              </a:spcBef>
              <a:spcAft>
                <a:spcPts val="0"/>
              </a:spcAft>
              <a:buClr>
                <a:srgbClr val="000000"/>
              </a:buClr>
              <a:buSzPts val="1400"/>
              <a:buFont typeface="Times New Roman"/>
              <a:buChar char="•"/>
            </a:pPr>
            <a:r>
              <a:rPr lang="en-GB" i="0" u="none" strike="noStrike" cap="none">
                <a:solidFill>
                  <a:srgbClr val="000000"/>
                </a:solidFill>
                <a:latin typeface="Times New Roman"/>
                <a:ea typeface="Times New Roman"/>
                <a:cs typeface="Times New Roman"/>
                <a:sym typeface="Times New Roman"/>
              </a:rPr>
              <a:t>Choose a classification algorithm: Choose a classification algorithm that works well with the chosen features. Popular algorithms for text classification include Naive Bayes, logistic regression, SVM, and neural networks.</a:t>
            </a:r>
            <a:endParaRPr i="0" u="none" strike="noStrike" cap="none">
              <a:solidFill>
                <a:srgbClr val="000000"/>
              </a:solidFill>
              <a:latin typeface="Times New Roman"/>
              <a:ea typeface="Times New Roman"/>
              <a:cs typeface="Times New Roman"/>
              <a:sym typeface="Times New Roman"/>
            </a:endParaRPr>
          </a:p>
          <a:p>
            <a:pPr marL="285750" marR="0" lvl="0" indent="-279400" algn="l" rtl="0">
              <a:lnSpc>
                <a:spcPct val="100000"/>
              </a:lnSpc>
              <a:spcBef>
                <a:spcPts val="0"/>
              </a:spcBef>
              <a:spcAft>
                <a:spcPts val="0"/>
              </a:spcAft>
              <a:buClr>
                <a:srgbClr val="000000"/>
              </a:buClr>
              <a:buSzPts val="1400"/>
              <a:buFont typeface="Times New Roman"/>
              <a:buChar char="•"/>
            </a:pPr>
            <a:r>
              <a:rPr lang="en-GB" i="0" u="none" strike="noStrike" cap="none">
                <a:solidFill>
                  <a:srgbClr val="000000"/>
                </a:solidFill>
                <a:latin typeface="Times New Roman"/>
                <a:ea typeface="Times New Roman"/>
                <a:cs typeface="Times New Roman"/>
                <a:sym typeface="Times New Roman"/>
              </a:rPr>
              <a:t>Train the model: Train the chosen classification algorithm on the training set using the chosen features.</a:t>
            </a:r>
            <a:endParaRPr i="0" u="none" strike="noStrike" cap="none">
              <a:solidFill>
                <a:srgbClr val="000000"/>
              </a:solidFill>
              <a:latin typeface="Times New Roman"/>
              <a:ea typeface="Times New Roman"/>
              <a:cs typeface="Times New Roman"/>
              <a:sym typeface="Times New Roman"/>
            </a:endParaRPr>
          </a:p>
          <a:p>
            <a:pPr marL="285750" marR="0" lvl="0" indent="-279400" algn="l" rtl="0">
              <a:lnSpc>
                <a:spcPct val="100000"/>
              </a:lnSpc>
              <a:spcBef>
                <a:spcPts val="0"/>
              </a:spcBef>
              <a:spcAft>
                <a:spcPts val="0"/>
              </a:spcAft>
              <a:buClr>
                <a:srgbClr val="000000"/>
              </a:buClr>
              <a:buSzPts val="1400"/>
              <a:buFont typeface="Times New Roman"/>
              <a:buChar char="•"/>
            </a:pPr>
            <a:r>
              <a:rPr lang="en-GB" i="0" u="none" strike="noStrike" cap="none">
                <a:solidFill>
                  <a:srgbClr val="000000"/>
                </a:solidFill>
                <a:latin typeface="Times New Roman"/>
                <a:ea typeface="Times New Roman"/>
                <a:cs typeface="Times New Roman"/>
                <a:sym typeface="Times New Roman"/>
              </a:rPr>
              <a:t>Evaluate the model: Evaluate the performance of the model on the test set. Common evaluation metrics include accuracy, precision, recall, and F1 score.</a:t>
            </a:r>
            <a:endParaRPr i="0" u="none" strike="noStrike" cap="none">
              <a:solidFill>
                <a:srgbClr val="000000"/>
              </a:solidFill>
              <a:latin typeface="Times New Roman"/>
              <a:ea typeface="Times New Roman"/>
              <a:cs typeface="Times New Roman"/>
              <a:sym typeface="Times New Roman"/>
            </a:endParaRPr>
          </a:p>
          <a:p>
            <a:pPr marL="285750" marR="0" lvl="0" indent="-279400" algn="l" rtl="0">
              <a:lnSpc>
                <a:spcPct val="100000"/>
              </a:lnSpc>
              <a:spcBef>
                <a:spcPts val="0"/>
              </a:spcBef>
              <a:spcAft>
                <a:spcPts val="0"/>
              </a:spcAft>
              <a:buClr>
                <a:srgbClr val="000000"/>
              </a:buClr>
              <a:buSzPts val="1400"/>
              <a:buFont typeface="Times New Roman"/>
              <a:buChar char="•"/>
            </a:pPr>
            <a:r>
              <a:rPr lang="en-GB" i="0" u="none" strike="noStrike" cap="none">
                <a:solidFill>
                  <a:srgbClr val="000000"/>
                </a:solidFill>
                <a:latin typeface="Times New Roman"/>
                <a:ea typeface="Times New Roman"/>
                <a:cs typeface="Times New Roman"/>
                <a:sym typeface="Times New Roman"/>
              </a:rPr>
              <a:t>Tune hyperparameters: Experiment with different hyperparameters of the chosen algorithm to optimize its performance on the test set.</a:t>
            </a:r>
            <a:endParaRPr i="0" u="none" strike="noStrike" cap="none">
              <a:solidFill>
                <a:srgbClr val="000000"/>
              </a:solidFill>
              <a:latin typeface="Times New Roman"/>
              <a:ea typeface="Times New Roman"/>
              <a:cs typeface="Times New Roman"/>
              <a:sym typeface="Times New Roman"/>
            </a:endParaRPr>
          </a:p>
          <a:p>
            <a:pPr marL="285750" marR="0" lvl="0" indent="-279400" algn="l" rtl="0">
              <a:lnSpc>
                <a:spcPct val="100000"/>
              </a:lnSpc>
              <a:spcBef>
                <a:spcPts val="0"/>
              </a:spcBef>
              <a:spcAft>
                <a:spcPts val="0"/>
              </a:spcAft>
              <a:buClr>
                <a:srgbClr val="000000"/>
              </a:buClr>
              <a:buSzPts val="1400"/>
              <a:buFont typeface="Times New Roman"/>
              <a:buChar char="•"/>
            </a:pPr>
            <a:r>
              <a:rPr lang="en-GB" i="0" u="none" strike="noStrike" cap="none">
                <a:solidFill>
                  <a:srgbClr val="000000"/>
                </a:solidFill>
                <a:latin typeface="Times New Roman"/>
                <a:ea typeface="Times New Roman"/>
                <a:cs typeface="Times New Roman"/>
                <a:sym typeface="Times New Roman"/>
              </a:rPr>
              <a:t>Deploy the model: Once the model's performance is satisfactory, deploy it for use in production. This may involve integrating it into a larger application or API, or making it available as a standalone service.</a:t>
            </a:r>
            <a:endParaRPr i="0" u="none" strike="noStrike" cap="none">
              <a:solidFill>
                <a:srgbClr val="000000"/>
              </a:solidFill>
              <a:latin typeface="Times New Roman"/>
              <a:ea typeface="Times New Roman"/>
              <a:cs typeface="Times New Roman"/>
              <a:sym typeface="Times New Roman"/>
            </a:endParaRPr>
          </a:p>
        </p:txBody>
      </p:sp>
      <p:sp>
        <p:nvSpPr>
          <p:cNvPr id="529" name="Google Shape;529;p11"/>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21</a:t>
            </a:fld>
            <a:endParaRPr/>
          </a:p>
        </p:txBody>
      </p:sp>
      <p:pic>
        <p:nvPicPr>
          <p:cNvPr id="530" name="Google Shape;530;p11"/>
          <p:cNvPicPr preferRelativeResize="0"/>
          <p:nvPr/>
        </p:nvPicPr>
        <p:blipFill rotWithShape="1">
          <a:blip r:embed="rId3">
            <a:alphaModFix/>
          </a:blip>
          <a:srcRect/>
          <a:stretch/>
        </p:blipFill>
        <p:spPr>
          <a:xfrm>
            <a:off x="7452746" y="484909"/>
            <a:ext cx="1272650" cy="88669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12"/>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37" name="Google Shape;537;p12"/>
          <p:cNvSpPr txBox="1"/>
          <p:nvPr/>
        </p:nvSpPr>
        <p:spPr>
          <a:xfrm>
            <a:off x="2057400" y="839617"/>
            <a:ext cx="5618018" cy="346249"/>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High Level Architecture Diagram</a:t>
            </a:r>
            <a:endParaRPr sz="1100" b="0" i="0" u="none" strike="noStrike" cap="none">
              <a:solidFill>
                <a:srgbClr val="000000"/>
              </a:solidFill>
              <a:latin typeface="Arial"/>
              <a:ea typeface="Arial"/>
              <a:cs typeface="Arial"/>
              <a:sym typeface="Arial"/>
            </a:endParaRPr>
          </a:p>
        </p:txBody>
      </p:sp>
      <p:sp>
        <p:nvSpPr>
          <p:cNvPr id="538" name="Google Shape;538;p12"/>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22</a:t>
            </a:fld>
            <a:endParaRPr/>
          </a:p>
        </p:txBody>
      </p:sp>
      <p:pic>
        <p:nvPicPr>
          <p:cNvPr id="539" name="Google Shape;539;p12"/>
          <p:cNvPicPr preferRelativeResize="0"/>
          <p:nvPr/>
        </p:nvPicPr>
        <p:blipFill rotWithShape="1">
          <a:blip r:embed="rId3">
            <a:alphaModFix/>
          </a:blip>
          <a:srcRect/>
          <a:stretch/>
        </p:blipFill>
        <p:spPr>
          <a:xfrm>
            <a:off x="7593275" y="522865"/>
            <a:ext cx="1272650" cy="979751"/>
          </a:xfrm>
          <a:prstGeom prst="rect">
            <a:avLst/>
          </a:prstGeom>
          <a:noFill/>
          <a:ln>
            <a:noFill/>
          </a:ln>
        </p:spPr>
      </p:pic>
      <p:pic>
        <p:nvPicPr>
          <p:cNvPr id="540" name="Google Shape;540;p12"/>
          <p:cNvPicPr preferRelativeResize="0"/>
          <p:nvPr/>
        </p:nvPicPr>
        <p:blipFill rotWithShape="1">
          <a:blip r:embed="rId4">
            <a:alphaModFix/>
          </a:blip>
          <a:srcRect/>
          <a:stretch/>
        </p:blipFill>
        <p:spPr>
          <a:xfrm>
            <a:off x="2522512" y="1271722"/>
            <a:ext cx="4107536" cy="334876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12"/>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37" name="Google Shape;537;p12"/>
          <p:cNvSpPr txBox="1"/>
          <p:nvPr/>
        </p:nvSpPr>
        <p:spPr>
          <a:xfrm>
            <a:off x="2057400" y="839617"/>
            <a:ext cx="5618018" cy="346249"/>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High Level Architecture Diagram</a:t>
            </a:r>
            <a:endParaRPr sz="1100" b="0" i="0" u="none" strike="noStrike" cap="none">
              <a:solidFill>
                <a:srgbClr val="000000"/>
              </a:solidFill>
              <a:latin typeface="Arial"/>
              <a:ea typeface="Arial"/>
              <a:cs typeface="Arial"/>
              <a:sym typeface="Arial"/>
            </a:endParaRPr>
          </a:p>
        </p:txBody>
      </p:sp>
      <p:sp>
        <p:nvSpPr>
          <p:cNvPr id="538" name="Google Shape;538;p12"/>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23</a:t>
            </a:fld>
            <a:endParaRPr/>
          </a:p>
        </p:txBody>
      </p:sp>
      <p:pic>
        <p:nvPicPr>
          <p:cNvPr id="539" name="Google Shape;539;p12"/>
          <p:cNvPicPr preferRelativeResize="0"/>
          <p:nvPr/>
        </p:nvPicPr>
        <p:blipFill rotWithShape="1">
          <a:blip r:embed="rId3">
            <a:alphaModFix/>
          </a:blip>
          <a:srcRect/>
          <a:stretch/>
        </p:blipFill>
        <p:spPr>
          <a:xfrm>
            <a:off x="7593275" y="522865"/>
            <a:ext cx="1272650" cy="979751"/>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435" y="1478184"/>
            <a:ext cx="6491839" cy="2996833"/>
          </a:xfrm>
          <a:prstGeom prst="rect">
            <a:avLst/>
          </a:prstGeom>
        </p:spPr>
      </p:pic>
    </p:spTree>
    <p:extLst>
      <p:ext uri="{BB962C8B-B14F-4D97-AF65-F5344CB8AC3E}">
        <p14:creationId xmlns:p14="http://schemas.microsoft.com/office/powerpoint/2010/main" val="381980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12"/>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37" name="Google Shape;537;p12"/>
          <p:cNvSpPr txBox="1"/>
          <p:nvPr/>
        </p:nvSpPr>
        <p:spPr>
          <a:xfrm>
            <a:off x="1842654" y="884117"/>
            <a:ext cx="5618018" cy="315441"/>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600" b="1" i="0" u="none" strike="noStrike" cap="none" dirty="0" smtClean="0">
                <a:solidFill>
                  <a:srgbClr val="000000"/>
                </a:solidFill>
                <a:latin typeface="Arial"/>
                <a:ea typeface="Arial"/>
                <a:cs typeface="Arial"/>
                <a:sym typeface="Arial"/>
              </a:rPr>
              <a:t>Dataset overview</a:t>
            </a:r>
            <a:endParaRPr sz="1600" b="1" i="0" u="none" strike="noStrike" cap="none" dirty="0">
              <a:solidFill>
                <a:srgbClr val="000000"/>
              </a:solidFill>
              <a:latin typeface="Arial"/>
              <a:ea typeface="Arial"/>
              <a:cs typeface="Arial"/>
              <a:sym typeface="Arial"/>
            </a:endParaRPr>
          </a:p>
        </p:txBody>
      </p:sp>
      <p:sp>
        <p:nvSpPr>
          <p:cNvPr id="538" name="Google Shape;538;p12"/>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24</a:t>
            </a:fld>
            <a:endParaRPr/>
          </a:p>
        </p:txBody>
      </p:sp>
      <p:pic>
        <p:nvPicPr>
          <p:cNvPr id="539" name="Google Shape;539;p12"/>
          <p:cNvPicPr preferRelativeResize="0"/>
          <p:nvPr/>
        </p:nvPicPr>
        <p:blipFill rotWithShape="1">
          <a:blip r:embed="rId3">
            <a:alphaModFix/>
          </a:blip>
          <a:srcRect/>
          <a:stretch/>
        </p:blipFill>
        <p:spPr>
          <a:xfrm>
            <a:off x="7593275" y="522865"/>
            <a:ext cx="1272650" cy="979751"/>
          </a:xfrm>
          <a:prstGeom prst="rect">
            <a:avLst/>
          </a:prstGeom>
          <a:noFill/>
          <a:ln>
            <a:no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418" y="1452816"/>
            <a:ext cx="7855527" cy="3214136"/>
          </a:xfrm>
          <a:prstGeom prst="rect">
            <a:avLst/>
          </a:prstGeom>
        </p:spPr>
      </p:pic>
    </p:spTree>
    <p:extLst>
      <p:ext uri="{BB962C8B-B14F-4D97-AF65-F5344CB8AC3E}">
        <p14:creationId xmlns:p14="http://schemas.microsoft.com/office/powerpoint/2010/main" val="49486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12"/>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37" name="Google Shape;537;p12"/>
          <p:cNvSpPr txBox="1"/>
          <p:nvPr/>
        </p:nvSpPr>
        <p:spPr>
          <a:xfrm>
            <a:off x="1717964" y="839617"/>
            <a:ext cx="5618018" cy="315441"/>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600" b="1" i="0" u="none" strike="noStrike" cap="none" dirty="0" smtClean="0">
                <a:solidFill>
                  <a:srgbClr val="000000"/>
                </a:solidFill>
                <a:latin typeface="Arial"/>
                <a:ea typeface="Arial"/>
                <a:cs typeface="Arial"/>
                <a:sym typeface="Arial"/>
              </a:rPr>
              <a:t>Data Visualisation</a:t>
            </a:r>
            <a:endParaRPr sz="1600" b="1" i="0" u="none" strike="noStrike" cap="none" dirty="0">
              <a:solidFill>
                <a:srgbClr val="000000"/>
              </a:solidFill>
              <a:latin typeface="Arial"/>
              <a:ea typeface="Arial"/>
              <a:cs typeface="Arial"/>
              <a:sym typeface="Arial"/>
            </a:endParaRPr>
          </a:p>
        </p:txBody>
      </p:sp>
      <p:sp>
        <p:nvSpPr>
          <p:cNvPr id="538" name="Google Shape;538;p12"/>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25</a:t>
            </a:fld>
            <a:endParaRPr/>
          </a:p>
        </p:txBody>
      </p:sp>
      <p:pic>
        <p:nvPicPr>
          <p:cNvPr id="539" name="Google Shape;539;p12"/>
          <p:cNvPicPr preferRelativeResize="0"/>
          <p:nvPr/>
        </p:nvPicPr>
        <p:blipFill rotWithShape="1">
          <a:blip r:embed="rId3">
            <a:alphaModFix/>
          </a:blip>
          <a:srcRect/>
          <a:stretch/>
        </p:blipFill>
        <p:spPr>
          <a:xfrm>
            <a:off x="7593275" y="522865"/>
            <a:ext cx="1272650" cy="979751"/>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380" y="1416113"/>
            <a:ext cx="7731893" cy="3407367"/>
          </a:xfrm>
          <a:prstGeom prst="rect">
            <a:avLst/>
          </a:prstGeom>
        </p:spPr>
      </p:pic>
    </p:spTree>
    <p:extLst>
      <p:ext uri="{BB962C8B-B14F-4D97-AF65-F5344CB8AC3E}">
        <p14:creationId xmlns:p14="http://schemas.microsoft.com/office/powerpoint/2010/main" val="3409315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12"/>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37" name="Google Shape;537;p12"/>
          <p:cNvSpPr txBox="1"/>
          <p:nvPr/>
        </p:nvSpPr>
        <p:spPr>
          <a:xfrm>
            <a:off x="1821873" y="884117"/>
            <a:ext cx="5618018" cy="315441"/>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600" b="1" i="0" u="none" strike="noStrike" cap="none" dirty="0" smtClean="0">
                <a:solidFill>
                  <a:srgbClr val="000000"/>
                </a:solidFill>
                <a:sym typeface="Arial"/>
              </a:rPr>
              <a:t>Predicted output</a:t>
            </a:r>
            <a:r>
              <a:rPr lang="en-GB" sz="1600" b="1" dirty="0"/>
              <a:t> </a:t>
            </a:r>
            <a:r>
              <a:rPr lang="en-GB" sz="1600" b="1" dirty="0" smtClean="0"/>
              <a:t>       </a:t>
            </a:r>
            <a:endParaRPr lang="en-GB" sz="1600" b="1" i="0" u="none" strike="noStrike" cap="none" dirty="0" smtClean="0">
              <a:solidFill>
                <a:srgbClr val="000000"/>
              </a:solidFill>
              <a:sym typeface="Arial"/>
            </a:endParaRPr>
          </a:p>
        </p:txBody>
      </p:sp>
      <p:sp>
        <p:nvSpPr>
          <p:cNvPr id="538" name="Google Shape;538;p12"/>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26</a:t>
            </a:fld>
            <a:endParaRPr/>
          </a:p>
        </p:txBody>
      </p:sp>
      <p:pic>
        <p:nvPicPr>
          <p:cNvPr id="539" name="Google Shape;539;p12"/>
          <p:cNvPicPr preferRelativeResize="0"/>
          <p:nvPr/>
        </p:nvPicPr>
        <p:blipFill rotWithShape="1">
          <a:blip r:embed="rId3">
            <a:alphaModFix/>
          </a:blip>
          <a:srcRect/>
          <a:stretch/>
        </p:blipFill>
        <p:spPr>
          <a:xfrm>
            <a:off x="7593275" y="522865"/>
            <a:ext cx="1272650" cy="979751"/>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607" y="1213251"/>
            <a:ext cx="6828976" cy="3737264"/>
          </a:xfrm>
          <a:prstGeom prst="rect">
            <a:avLst/>
          </a:prstGeom>
        </p:spPr>
      </p:pic>
    </p:spTree>
    <p:extLst>
      <p:ext uri="{BB962C8B-B14F-4D97-AF65-F5344CB8AC3E}">
        <p14:creationId xmlns:p14="http://schemas.microsoft.com/office/powerpoint/2010/main" val="1094630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12"/>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37" name="Google Shape;537;p12"/>
          <p:cNvSpPr txBox="1"/>
          <p:nvPr/>
        </p:nvSpPr>
        <p:spPr>
          <a:xfrm>
            <a:off x="1614055" y="921475"/>
            <a:ext cx="5618018" cy="315441"/>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600" b="1" i="0" u="none" strike="noStrike" cap="none" dirty="0" smtClean="0">
                <a:solidFill>
                  <a:srgbClr val="000000"/>
                </a:solidFill>
                <a:sym typeface="Arial"/>
              </a:rPr>
              <a:t>Conclusion</a:t>
            </a:r>
          </a:p>
        </p:txBody>
      </p:sp>
      <p:sp>
        <p:nvSpPr>
          <p:cNvPr id="538" name="Google Shape;538;p12"/>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27</a:t>
            </a:fld>
            <a:endParaRPr/>
          </a:p>
        </p:txBody>
      </p:sp>
      <p:pic>
        <p:nvPicPr>
          <p:cNvPr id="539" name="Google Shape;539;p12"/>
          <p:cNvPicPr preferRelativeResize="0"/>
          <p:nvPr/>
        </p:nvPicPr>
        <p:blipFill rotWithShape="1">
          <a:blip r:embed="rId3">
            <a:alphaModFix/>
          </a:blip>
          <a:srcRect/>
          <a:stretch/>
        </p:blipFill>
        <p:spPr>
          <a:xfrm>
            <a:off x="7593275" y="522865"/>
            <a:ext cx="1272650" cy="979751"/>
          </a:xfrm>
          <a:prstGeom prst="rect">
            <a:avLst/>
          </a:prstGeom>
          <a:noFill/>
          <a:ln>
            <a:noFill/>
          </a:ln>
        </p:spPr>
      </p:pic>
      <p:sp>
        <p:nvSpPr>
          <p:cNvPr id="3" name="Rectangle 2"/>
          <p:cNvSpPr/>
          <p:nvPr/>
        </p:nvSpPr>
        <p:spPr>
          <a:xfrm>
            <a:off x="630382" y="1329528"/>
            <a:ext cx="6747164" cy="3539430"/>
          </a:xfrm>
          <a:prstGeom prst="rect">
            <a:avLst/>
          </a:prstGeom>
        </p:spPr>
        <p:txBody>
          <a:bodyPr wrap="square">
            <a:spAutoFit/>
          </a:bodyPr>
          <a:lstStyle/>
          <a:p>
            <a:pPr marL="146050" indent="0">
              <a:buNone/>
            </a:pPr>
            <a:r>
              <a:rPr lang="en-GB" dirty="0"/>
              <a:t>SMS categorization is an essential task in </a:t>
            </a:r>
            <a:r>
              <a:rPr lang="en-GB" dirty="0" err="1"/>
              <a:t>naturallanguage</a:t>
            </a:r>
            <a:r>
              <a:rPr lang="en-GB" dirty="0"/>
              <a:t> processing with numerous practical applications </a:t>
            </a:r>
            <a:r>
              <a:rPr lang="en-GB" dirty="0" err="1"/>
              <a:t>suchas</a:t>
            </a:r>
            <a:r>
              <a:rPr lang="en-GB" dirty="0"/>
              <a:t> spam detection, sentiment analysis, and topic </a:t>
            </a:r>
            <a:r>
              <a:rPr lang="en-GB" dirty="0" err="1"/>
              <a:t>modeling</a:t>
            </a:r>
            <a:r>
              <a:rPr lang="en-GB" dirty="0"/>
              <a:t>. </a:t>
            </a:r>
            <a:r>
              <a:rPr lang="en-GB" dirty="0" err="1"/>
              <a:t>Theapplication</a:t>
            </a:r>
            <a:r>
              <a:rPr lang="en-GB" dirty="0"/>
              <a:t> of machine learning techniques and </a:t>
            </a:r>
            <a:r>
              <a:rPr lang="en-GB" dirty="0" err="1"/>
              <a:t>NLPalgorithms</a:t>
            </a:r>
            <a:r>
              <a:rPr lang="en-GB" dirty="0"/>
              <a:t> has enabled the development of efficient </a:t>
            </a:r>
            <a:r>
              <a:rPr lang="en-GB" dirty="0" err="1"/>
              <a:t>andaccurate</a:t>
            </a:r>
            <a:r>
              <a:rPr lang="en-GB" dirty="0"/>
              <a:t> SMS classification </a:t>
            </a:r>
            <a:r>
              <a:rPr lang="en-GB" dirty="0" err="1"/>
              <a:t>systems.The</a:t>
            </a:r>
            <a:r>
              <a:rPr lang="en-GB" dirty="0"/>
              <a:t> system has </a:t>
            </a:r>
            <a:r>
              <a:rPr lang="en-GB" dirty="0" err="1"/>
              <a:t>beenshown</a:t>
            </a:r>
            <a:r>
              <a:rPr lang="en-GB" dirty="0"/>
              <a:t> to achieve high accuracy and precision in </a:t>
            </a:r>
            <a:r>
              <a:rPr lang="en-GB" dirty="0" err="1"/>
              <a:t>variousstudies</a:t>
            </a:r>
            <a:r>
              <a:rPr lang="en-GB" dirty="0"/>
              <a:t>, and the choice of algorithm depends on the </a:t>
            </a:r>
            <a:r>
              <a:rPr lang="en-GB" dirty="0" err="1"/>
              <a:t>specificrequirements</a:t>
            </a:r>
            <a:r>
              <a:rPr lang="en-GB" dirty="0"/>
              <a:t> of the task and the characteristics of the </a:t>
            </a:r>
            <a:r>
              <a:rPr lang="en-GB" dirty="0" err="1"/>
              <a:t>data.Naive</a:t>
            </a:r>
            <a:r>
              <a:rPr lang="en-GB" dirty="0"/>
              <a:t> Bayes is simple and efficient and can perform well </a:t>
            </a:r>
            <a:r>
              <a:rPr lang="en-GB" dirty="0" err="1"/>
              <a:t>withsmall</a:t>
            </a:r>
            <a:r>
              <a:rPr lang="en-GB" dirty="0"/>
              <a:t> to moderate-sized datasets, while </a:t>
            </a:r>
            <a:r>
              <a:rPr lang="en-GB" dirty="0" err="1"/>
              <a:t>linearSVC</a:t>
            </a:r>
            <a:r>
              <a:rPr lang="en-GB" dirty="0"/>
              <a:t> is </a:t>
            </a:r>
            <a:r>
              <a:rPr lang="en-GB" dirty="0" err="1"/>
              <a:t>morecomplex</a:t>
            </a:r>
            <a:r>
              <a:rPr lang="en-GB" dirty="0"/>
              <a:t> but can handle high-dimensional datasets </a:t>
            </a:r>
            <a:r>
              <a:rPr lang="en-GB" dirty="0" err="1"/>
              <a:t>andnon</a:t>
            </a:r>
            <a:r>
              <a:rPr lang="en-GB" dirty="0"/>
              <a:t>-linearly separable </a:t>
            </a:r>
            <a:r>
              <a:rPr lang="en-GB" dirty="0" err="1"/>
              <a:t>classes.Overall</a:t>
            </a:r>
            <a:r>
              <a:rPr lang="en-GB" dirty="0"/>
              <a:t>, the development of an efficient and </a:t>
            </a:r>
            <a:r>
              <a:rPr lang="en-GB" dirty="0" err="1"/>
              <a:t>accurateSMS</a:t>
            </a:r>
            <a:r>
              <a:rPr lang="en-GB" dirty="0"/>
              <a:t> classification system using NLP and machine </a:t>
            </a:r>
            <a:r>
              <a:rPr lang="en-GB" dirty="0" err="1"/>
              <a:t>learningtechniques</a:t>
            </a:r>
            <a:r>
              <a:rPr lang="en-GB" dirty="0"/>
              <a:t> involves careful consideration of the </a:t>
            </a:r>
            <a:r>
              <a:rPr lang="en-GB" dirty="0" err="1"/>
              <a:t>datapreprocessing</a:t>
            </a:r>
            <a:r>
              <a:rPr lang="en-GB" dirty="0"/>
              <a:t>, feature extraction, and model selection </a:t>
            </a:r>
            <a:r>
              <a:rPr lang="en-GB" dirty="0" err="1"/>
              <a:t>stages.The</a:t>
            </a:r>
            <a:r>
              <a:rPr lang="en-GB" dirty="0"/>
              <a:t> proposed system has the potential to improve the </a:t>
            </a:r>
            <a:r>
              <a:rPr lang="en-GB" dirty="0" err="1"/>
              <a:t>accuracyand</a:t>
            </a:r>
            <a:r>
              <a:rPr lang="en-GB" dirty="0"/>
              <a:t> efficiency of SMS classification and can be applied </a:t>
            </a:r>
            <a:r>
              <a:rPr lang="en-GB" dirty="0" err="1"/>
              <a:t>invarious</a:t>
            </a:r>
            <a:r>
              <a:rPr lang="en-GB" dirty="0"/>
              <a:t> practical scenarios such as spam detection, </a:t>
            </a:r>
            <a:r>
              <a:rPr lang="en-GB" dirty="0" err="1"/>
              <a:t>sentimentanalysis</a:t>
            </a:r>
            <a:r>
              <a:rPr lang="en-GB" dirty="0"/>
              <a:t>, and topic </a:t>
            </a:r>
            <a:r>
              <a:rPr lang="en-GB" dirty="0" err="1"/>
              <a:t>modeling</a:t>
            </a:r>
            <a:r>
              <a:rPr lang="en-GB" dirty="0"/>
              <a:t>.</a:t>
            </a:r>
            <a:endParaRPr lang="en-US" dirty="0"/>
          </a:p>
        </p:txBody>
      </p:sp>
    </p:spTree>
    <p:extLst>
      <p:ext uri="{BB962C8B-B14F-4D97-AF65-F5344CB8AC3E}">
        <p14:creationId xmlns:p14="http://schemas.microsoft.com/office/powerpoint/2010/main" val="282544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12"/>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37" name="Google Shape;537;p12"/>
          <p:cNvSpPr txBox="1"/>
          <p:nvPr/>
        </p:nvSpPr>
        <p:spPr>
          <a:xfrm>
            <a:off x="1905000" y="838607"/>
            <a:ext cx="5618018" cy="346218"/>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dirty="0" smtClean="0">
                <a:solidFill>
                  <a:srgbClr val="000000"/>
                </a:solidFill>
                <a:latin typeface="Arial"/>
                <a:ea typeface="Arial"/>
                <a:cs typeface="Arial"/>
                <a:sym typeface="Arial"/>
              </a:rPr>
              <a:t>References</a:t>
            </a:r>
            <a:endParaRPr sz="1800" b="0" i="0" u="none" strike="noStrike" cap="none" dirty="0">
              <a:solidFill>
                <a:srgbClr val="000000"/>
              </a:solidFill>
              <a:latin typeface="Arial"/>
              <a:ea typeface="Arial"/>
              <a:cs typeface="Arial"/>
              <a:sym typeface="Arial"/>
            </a:endParaRPr>
          </a:p>
        </p:txBody>
      </p:sp>
      <p:sp>
        <p:nvSpPr>
          <p:cNvPr id="2" name="Title 1"/>
          <p:cNvSpPr>
            <a:spLocks noGrp="1"/>
          </p:cNvSpPr>
          <p:nvPr>
            <p:ph type="title"/>
          </p:nvPr>
        </p:nvSpPr>
        <p:spPr>
          <a:xfrm>
            <a:off x="1303800" y="598575"/>
            <a:ext cx="7030500" cy="614676"/>
          </a:xfrm>
        </p:spPr>
        <p:txBody>
          <a:bodyPr/>
          <a:lstStyle/>
          <a:p>
            <a:r>
              <a:rPr lang="en-GB" dirty="0" smtClean="0"/>
              <a:t>   </a:t>
            </a:r>
            <a:endParaRPr lang="en-US" dirty="0"/>
          </a:p>
        </p:txBody>
      </p:sp>
      <p:sp>
        <p:nvSpPr>
          <p:cNvPr id="3" name="Text Placeholder 2"/>
          <p:cNvSpPr>
            <a:spLocks noGrp="1"/>
          </p:cNvSpPr>
          <p:nvPr>
            <p:ph type="body" idx="1"/>
          </p:nvPr>
        </p:nvSpPr>
        <p:spPr>
          <a:xfrm>
            <a:off x="824345" y="1453283"/>
            <a:ext cx="7509955" cy="3312119"/>
          </a:xfrm>
        </p:spPr>
        <p:txBody>
          <a:bodyPr>
            <a:normAutofit fontScale="92500"/>
          </a:bodyPr>
          <a:lstStyle/>
          <a:p>
            <a:r>
              <a:rPr lang="en-US" b="1" dirty="0" smtClean="0"/>
              <a:t>SMS </a:t>
            </a:r>
            <a:r>
              <a:rPr lang="en-US" b="1" dirty="0"/>
              <a:t>Spam Classification–Simple Deep Learning Models With </a:t>
            </a:r>
            <a:r>
              <a:rPr lang="en-US" b="1" dirty="0" err="1"/>
              <a:t>HigherAccuracy</a:t>
            </a:r>
            <a:r>
              <a:rPr lang="en-US" b="1" dirty="0"/>
              <a:t> Using BUNOW And </a:t>
            </a:r>
            <a:r>
              <a:rPr lang="en-US" b="1" dirty="0" err="1"/>
              <a:t>GloVe</a:t>
            </a:r>
            <a:r>
              <a:rPr lang="en-US" b="1" dirty="0"/>
              <a:t> Word </a:t>
            </a:r>
            <a:r>
              <a:rPr lang="en-US" b="1" dirty="0" err="1" smtClean="0"/>
              <a:t>Embedding</a:t>
            </a:r>
            <a:r>
              <a:rPr lang="en-US" dirty="0" err="1" smtClean="0"/>
              <a:t>.</a:t>
            </a:r>
            <a:r>
              <a:rPr lang="en-US" sz="1200" dirty="0" err="1" smtClean="0"/>
              <a:t>Surajit</a:t>
            </a:r>
            <a:r>
              <a:rPr lang="en-US" sz="1200" dirty="0" smtClean="0"/>
              <a:t> </a:t>
            </a:r>
            <a:r>
              <a:rPr lang="en-US" sz="1200" dirty="0" err="1"/>
              <a:t>Giri</a:t>
            </a:r>
            <a:r>
              <a:rPr lang="en-US" sz="1200" dirty="0"/>
              <a:t>, </a:t>
            </a:r>
            <a:r>
              <a:rPr lang="en-US" sz="1200" dirty="0" err="1"/>
              <a:t>Sayak</a:t>
            </a:r>
            <a:r>
              <a:rPr lang="en-US" sz="1200" dirty="0"/>
              <a:t> Das, </a:t>
            </a:r>
            <a:r>
              <a:rPr lang="en-US" sz="1200" dirty="0" err="1"/>
              <a:t>Sutirtha</a:t>
            </a:r>
            <a:r>
              <a:rPr lang="en-US" sz="1200" dirty="0"/>
              <a:t> </a:t>
            </a:r>
            <a:r>
              <a:rPr lang="en-US" sz="1200" dirty="0" err="1"/>
              <a:t>Bharati</a:t>
            </a:r>
            <a:r>
              <a:rPr lang="en-US" sz="1200" dirty="0"/>
              <a:t> Das, and Siddhartha </a:t>
            </a:r>
            <a:r>
              <a:rPr lang="en-US" sz="1200" dirty="0" err="1"/>
              <a:t>BanerjeeDepartment</a:t>
            </a:r>
            <a:r>
              <a:rPr lang="en-US" sz="1200" dirty="0"/>
              <a:t> of Computer Science, Ramakrishna Mission Residential College, </a:t>
            </a:r>
            <a:r>
              <a:rPr lang="en-US" sz="1200" dirty="0" err="1"/>
              <a:t>Narendrapur</a:t>
            </a:r>
            <a:r>
              <a:rPr lang="en-US" sz="1200" dirty="0"/>
              <a:t>, West Bengal, India. </a:t>
            </a:r>
            <a:r>
              <a:rPr lang="en-US" sz="1200" dirty="0" err="1"/>
              <a:t>Pulication</a:t>
            </a:r>
            <a:r>
              <a:rPr lang="en-US" sz="1200" dirty="0"/>
              <a:t>: 2022</a:t>
            </a:r>
            <a:r>
              <a:rPr lang="en-US" sz="1200" dirty="0" smtClean="0"/>
              <a:t>.</a:t>
            </a:r>
          </a:p>
          <a:p>
            <a:r>
              <a:rPr lang="en-US" sz="1400" b="1" dirty="0" smtClean="0"/>
              <a:t>Multiclass </a:t>
            </a:r>
            <a:r>
              <a:rPr lang="en-US" sz="1400" b="1" dirty="0"/>
              <a:t>SMS Message Categorization: Beyond Spam Binary </a:t>
            </a:r>
            <a:r>
              <a:rPr lang="en-US" sz="1400" b="1" dirty="0" err="1" smtClean="0"/>
              <a:t>Classification</a:t>
            </a:r>
            <a:r>
              <a:rPr lang="en-US" sz="1200" dirty="0" err="1" smtClean="0"/>
              <a:t>.Fatia</a:t>
            </a:r>
            <a:r>
              <a:rPr lang="en-US" sz="1200" dirty="0" smtClean="0"/>
              <a:t> </a:t>
            </a:r>
            <a:r>
              <a:rPr lang="en-US" sz="1200" dirty="0" err="1"/>
              <a:t>Kusuma</a:t>
            </a:r>
            <a:r>
              <a:rPr lang="en-US" sz="1200" dirty="0"/>
              <a:t> </a:t>
            </a:r>
            <a:r>
              <a:rPr lang="en-US" sz="1200" dirty="0" err="1"/>
              <a:t>Dewi</a:t>
            </a:r>
            <a:r>
              <a:rPr lang="en-US" sz="1200" dirty="0"/>
              <a:t>, Mgs. M. </a:t>
            </a:r>
            <a:r>
              <a:rPr lang="en-US" sz="1200" dirty="0" err="1"/>
              <a:t>Rizqi</a:t>
            </a:r>
            <a:r>
              <a:rPr lang="en-US" sz="1200" dirty="0"/>
              <a:t> </a:t>
            </a:r>
            <a:r>
              <a:rPr lang="en-US" sz="1200" dirty="0" err="1"/>
              <a:t>Fadhlurrahman</a:t>
            </a:r>
            <a:r>
              <a:rPr lang="en-US" sz="1200" dirty="0"/>
              <a:t>, Mohamad </a:t>
            </a:r>
            <a:r>
              <a:rPr lang="en-US" sz="1200" dirty="0" err="1"/>
              <a:t>Dwiyan</a:t>
            </a:r>
            <a:r>
              <a:rPr lang="en-US" sz="1200" dirty="0"/>
              <a:t> </a:t>
            </a:r>
            <a:r>
              <a:rPr lang="en-US" sz="1200" dirty="0" err="1"/>
              <a:t>Rahmanianto</a:t>
            </a:r>
            <a:r>
              <a:rPr lang="en-US" sz="1200" dirty="0"/>
              <a:t>, </a:t>
            </a:r>
            <a:r>
              <a:rPr lang="en-US" sz="1200" dirty="0" err="1"/>
              <a:t>Rahmad</a:t>
            </a:r>
            <a:r>
              <a:rPr lang="en-US" sz="1200" dirty="0"/>
              <a:t> </a:t>
            </a:r>
            <a:r>
              <a:rPr lang="en-US" sz="1200" dirty="0" err="1"/>
              <a:t>MahendraFaculty</a:t>
            </a:r>
            <a:r>
              <a:rPr lang="en-US" sz="1200" dirty="0"/>
              <a:t> of Computer Science, University of Indonesia. Publication: </a:t>
            </a:r>
            <a:r>
              <a:rPr lang="en-US" sz="1200" dirty="0" smtClean="0"/>
              <a:t>2017.</a:t>
            </a:r>
          </a:p>
          <a:p>
            <a:r>
              <a:rPr lang="en-US" sz="1400" b="1" dirty="0" smtClean="0"/>
              <a:t>SMS </a:t>
            </a:r>
            <a:r>
              <a:rPr lang="en-US" sz="1400" b="1" dirty="0"/>
              <a:t>Text Classification Model Based On Machine </a:t>
            </a:r>
            <a:r>
              <a:rPr lang="en-US" sz="1400" b="1" dirty="0" smtClean="0"/>
              <a:t>Learning. </a:t>
            </a:r>
            <a:r>
              <a:rPr lang="en-US" sz="1200" dirty="0" smtClean="0"/>
              <a:t>XIAO </a:t>
            </a:r>
            <a:r>
              <a:rPr lang="en-US" sz="1200" dirty="0"/>
              <a:t>FEI, LI JIANPING, GAO YUAN, ZHOU </a:t>
            </a:r>
            <a:r>
              <a:rPr lang="en-US" sz="1200" dirty="0" err="1"/>
              <a:t>YUE,School</a:t>
            </a:r>
            <a:r>
              <a:rPr lang="en-US" sz="1200" dirty="0"/>
              <a:t> of Computer Science and Engineering, University of Electronic Science and Technology of China, Chengdu. Publication: </a:t>
            </a:r>
            <a:r>
              <a:rPr lang="en-US" sz="1200" dirty="0" smtClean="0"/>
              <a:t>2021.</a:t>
            </a:r>
          </a:p>
          <a:p>
            <a:r>
              <a:rPr lang="en-US" sz="1400" b="1" dirty="0" smtClean="0"/>
              <a:t>A </a:t>
            </a:r>
            <a:r>
              <a:rPr lang="en-US" sz="1400" b="1" dirty="0"/>
              <a:t>Study on Analysis of SMS Classification Using Document Frequency </a:t>
            </a:r>
            <a:r>
              <a:rPr lang="en-US" sz="1400" b="1" dirty="0" err="1" smtClean="0"/>
              <a:t>Thresold</a:t>
            </a:r>
            <a:r>
              <a:rPr lang="en-US" sz="1400" b="1" dirty="0" smtClean="0"/>
              <a:t>. </a:t>
            </a:r>
            <a:r>
              <a:rPr lang="en-US" sz="1200" dirty="0" smtClean="0"/>
              <a:t>N</a:t>
            </a:r>
            <a:r>
              <a:rPr lang="en-US" sz="1200" dirty="0"/>
              <a:t>. </a:t>
            </a:r>
            <a:r>
              <a:rPr lang="en-US" sz="1200" dirty="0" err="1"/>
              <a:t>Cristianini</a:t>
            </a:r>
            <a:r>
              <a:rPr lang="en-US" sz="1200" dirty="0"/>
              <a:t>, and </a:t>
            </a:r>
            <a:r>
              <a:rPr lang="en-US" sz="1200" dirty="0" err="1"/>
              <a:t>J.Shawe-Taylor,Support</a:t>
            </a:r>
            <a:r>
              <a:rPr lang="en-US" sz="1200" dirty="0"/>
              <a:t> Vector and Kernel </a:t>
            </a:r>
            <a:r>
              <a:rPr lang="en-US" sz="1200" dirty="0" err="1"/>
              <a:t>Methods,Intelligent</a:t>
            </a:r>
            <a:r>
              <a:rPr lang="en-US" sz="1200" dirty="0"/>
              <a:t> Data Analysis: An Introduction Springer– </a:t>
            </a:r>
            <a:r>
              <a:rPr lang="en-US" sz="1200" dirty="0" err="1"/>
              <a:t>Verlag</a:t>
            </a:r>
            <a:r>
              <a:rPr lang="en-US" sz="1200" dirty="0"/>
              <a:t>, </a:t>
            </a:r>
            <a:r>
              <a:rPr lang="en-US" sz="1200" dirty="0" smtClean="0"/>
              <a:t>2003.</a:t>
            </a:r>
          </a:p>
          <a:p>
            <a:r>
              <a:rPr lang="en-GB" sz="1400" b="1" dirty="0" smtClean="0"/>
              <a:t>A </a:t>
            </a:r>
            <a:r>
              <a:rPr lang="en-GB" sz="1400" b="1" dirty="0"/>
              <a:t>comparative study of word embedding techniques for SMS spam </a:t>
            </a:r>
            <a:r>
              <a:rPr lang="en-GB" sz="1400" b="1" dirty="0" err="1" smtClean="0"/>
              <a:t>detection</a:t>
            </a:r>
            <a:r>
              <a:rPr lang="en-GB" sz="1200" dirty="0" err="1" smtClean="0"/>
              <a:t>.P</a:t>
            </a:r>
            <a:r>
              <a:rPr lang="en-GB" sz="1200" dirty="0"/>
              <a:t>. Joseph and S. Y. </a:t>
            </a:r>
            <a:r>
              <a:rPr lang="en-GB" sz="1200" dirty="0" err="1"/>
              <a:t>Yerima</a:t>
            </a:r>
            <a:r>
              <a:rPr lang="en-GB" sz="1200" dirty="0"/>
              <a:t>, "A comparative study of word </a:t>
            </a:r>
            <a:r>
              <a:rPr lang="en-GB" sz="1200" dirty="0" err="1"/>
              <a:t>embeddingtechniques</a:t>
            </a:r>
            <a:r>
              <a:rPr lang="en-GB" sz="1200" dirty="0"/>
              <a:t> for SMS spam detection," 2022</a:t>
            </a:r>
            <a:endParaRPr lang="en-US" sz="1200" dirty="0"/>
          </a:p>
        </p:txBody>
      </p:sp>
      <p:sp>
        <p:nvSpPr>
          <p:cNvPr id="538" name="Google Shape;538;p12"/>
          <p:cNvSpPr txBox="1">
            <a:spLocks noGrp="1"/>
          </p:cNvSpPr>
          <p:nvPr>
            <p:ph type="sldNum" idx="12"/>
          </p:nvPr>
        </p:nvSpPr>
        <p:spPr>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28</a:t>
            </a:fld>
            <a:endParaRPr/>
          </a:p>
        </p:txBody>
      </p:sp>
      <p:pic>
        <p:nvPicPr>
          <p:cNvPr id="539" name="Google Shape;539;p12"/>
          <p:cNvPicPr preferRelativeResize="0"/>
          <p:nvPr/>
        </p:nvPicPr>
        <p:blipFill rotWithShape="1">
          <a:blip r:embed="rId3">
            <a:alphaModFix/>
          </a:blip>
          <a:srcRect/>
          <a:stretch/>
        </p:blipFill>
        <p:spPr>
          <a:xfrm>
            <a:off x="7593275" y="522865"/>
            <a:ext cx="1272650" cy="979751"/>
          </a:xfrm>
          <a:prstGeom prst="rect">
            <a:avLst/>
          </a:prstGeom>
          <a:noFill/>
          <a:ln>
            <a:noFill/>
          </a:ln>
        </p:spPr>
      </p:pic>
    </p:spTree>
    <p:extLst>
      <p:ext uri="{BB962C8B-B14F-4D97-AF65-F5344CB8AC3E}">
        <p14:creationId xmlns:p14="http://schemas.microsoft.com/office/powerpoint/2010/main" val="2464290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13"/>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47" name="Google Shape;547;p13"/>
          <p:cNvSpPr txBox="1"/>
          <p:nvPr/>
        </p:nvSpPr>
        <p:spPr>
          <a:xfrm>
            <a:off x="417350" y="2479964"/>
            <a:ext cx="8143500" cy="768927"/>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Trebuchet MS"/>
                <a:ea typeface="Trebuchet MS"/>
                <a:cs typeface="Trebuchet MS"/>
                <a:sym typeface="Trebuchet MS"/>
              </a:rPr>
              <a:t> </a:t>
            </a:r>
            <a:r>
              <a:rPr lang="en-GB" sz="4800" b="0" i="0" u="none" strike="noStrike" cap="none">
                <a:solidFill>
                  <a:schemeClr val="dk2"/>
                </a:solidFill>
                <a:latin typeface="Trebuchet MS"/>
                <a:ea typeface="Trebuchet MS"/>
                <a:cs typeface="Trebuchet MS"/>
                <a:sym typeface="Trebuchet MS"/>
              </a:rPr>
              <a:t>Thank You</a:t>
            </a:r>
            <a:endParaRPr sz="4800" b="0" i="0" u="none" strike="noStrike" cap="none">
              <a:solidFill>
                <a:schemeClr val="dk2"/>
              </a:solidFill>
              <a:latin typeface="Arial"/>
              <a:ea typeface="Arial"/>
              <a:cs typeface="Arial"/>
              <a:sym typeface="Arial"/>
            </a:endParaRPr>
          </a:p>
        </p:txBody>
      </p:sp>
      <p:sp>
        <p:nvSpPr>
          <p:cNvPr id="548" name="Google Shape;548;p13"/>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29</a:t>
            </a:fld>
            <a:endParaRPr/>
          </a:p>
        </p:txBody>
      </p:sp>
      <p:pic>
        <p:nvPicPr>
          <p:cNvPr id="549" name="Google Shape;549;p13"/>
          <p:cNvPicPr preferRelativeResize="0"/>
          <p:nvPr/>
        </p:nvPicPr>
        <p:blipFill rotWithShape="1">
          <a:blip r:embed="rId3">
            <a:alphaModFix/>
          </a:blip>
          <a:srcRect/>
          <a:stretch/>
        </p:blipFill>
        <p:spPr>
          <a:xfrm>
            <a:off x="7426036" y="658091"/>
            <a:ext cx="1272650" cy="88669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8"/>
          <p:cNvSpPr/>
          <p:nvPr/>
        </p:nvSpPr>
        <p:spPr>
          <a:xfrm>
            <a:off x="2286000" y="1185867"/>
            <a:ext cx="5715000" cy="27385"/>
          </a:xfrm>
          <a:prstGeom prst="rect">
            <a:avLst/>
          </a:prstGeom>
          <a:solidFill>
            <a:srgbClr val="33CCCC"/>
          </a:solidFill>
          <a:ln>
            <a:noFill/>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None/>
            </a:pPr>
            <a:endParaRPr sz="1350" b="0" i="0" u="none" strike="noStrike" cap="none">
              <a:solidFill>
                <a:schemeClr val="dk1"/>
              </a:solidFill>
              <a:latin typeface="Arial"/>
              <a:ea typeface="Arial"/>
              <a:cs typeface="Arial"/>
              <a:sym typeface="Arial"/>
            </a:endParaRPr>
          </a:p>
        </p:txBody>
      </p:sp>
      <p:sp>
        <p:nvSpPr>
          <p:cNvPr id="359" name="Google Shape;359;p28"/>
          <p:cNvSpPr txBox="1"/>
          <p:nvPr/>
        </p:nvSpPr>
        <p:spPr>
          <a:xfrm>
            <a:off x="857250" y="1428750"/>
            <a:ext cx="7143750" cy="2933100"/>
          </a:xfrm>
          <a:prstGeom prst="rect">
            <a:avLst/>
          </a:prstGeom>
          <a:noFill/>
          <a:ln>
            <a:noFill/>
          </a:ln>
        </p:spPr>
        <p:txBody>
          <a:bodyPr spcFirstLastPara="1" wrap="square" lIns="68550" tIns="34275" rIns="68550" bIns="34275" anchor="t" anchorCtr="0">
            <a:noAutofit/>
          </a:bodyPr>
          <a:lstStyle/>
          <a:p>
            <a:pPr marL="0" marR="0" lvl="0" indent="0" algn="just" rtl="0">
              <a:lnSpc>
                <a:spcPct val="100000"/>
              </a:lnSpc>
              <a:spcBef>
                <a:spcPts val="0"/>
              </a:spcBef>
              <a:spcAft>
                <a:spcPts val="0"/>
              </a:spcAft>
              <a:buNone/>
            </a:pPr>
            <a:r>
              <a:rPr lang="en-GB" sz="1800">
                <a:solidFill>
                  <a:schemeClr val="dk1"/>
                </a:solidFill>
                <a:latin typeface="Trebuchet MS"/>
                <a:ea typeface="Trebuchet MS"/>
                <a:cs typeface="Trebuchet MS"/>
                <a:sym typeface="Trebuchet MS"/>
              </a:rPr>
              <a:t>Message classification using natural language processing (NLP) is a powerful technique that involves using machine learning algorithms to automatically categorize text messages into predefined classes</a:t>
            </a:r>
            <a:r>
              <a:rPr lang="en-GB" sz="1800">
                <a:solidFill>
                  <a:schemeClr val="dk1"/>
                </a:solidFill>
                <a:latin typeface="Times New Roman"/>
                <a:ea typeface="Times New Roman"/>
                <a:cs typeface="Times New Roman"/>
                <a:sym typeface="Times New Roman"/>
              </a:rPr>
              <a:t>.</a:t>
            </a:r>
            <a:r>
              <a:rPr lang="en-GB" sz="1800">
                <a:solidFill>
                  <a:schemeClr val="dk1"/>
                </a:solidFill>
                <a:latin typeface="Trebuchet MS"/>
                <a:ea typeface="Trebuchet MS"/>
                <a:cs typeface="Trebuchet MS"/>
                <a:sym typeface="Trebuchet MS"/>
              </a:rPr>
              <a:t> </a:t>
            </a:r>
            <a:r>
              <a:rPr lang="en-GB" sz="1800" b="0" i="0" u="none" strike="noStrike" cap="none">
                <a:solidFill>
                  <a:schemeClr val="dk1"/>
                </a:solidFill>
                <a:latin typeface="Trebuchet MS"/>
                <a:ea typeface="Trebuchet MS"/>
                <a:cs typeface="Trebuchet MS"/>
                <a:sym typeface="Trebuchet MS"/>
              </a:rPr>
              <a:t>The goal of our project is to use data science and NLP to build a model particularly text analysis and classification methods to classify the sms into </a:t>
            </a:r>
            <a:r>
              <a:rPr lang="en-GB" sz="1800">
                <a:solidFill>
                  <a:schemeClr val="dk1"/>
                </a:solidFill>
                <a:latin typeface="Trebuchet MS"/>
                <a:ea typeface="Trebuchet MS"/>
                <a:cs typeface="Trebuchet MS"/>
                <a:sym typeface="Trebuchet MS"/>
              </a:rPr>
              <a:t>different categories or classes</a:t>
            </a:r>
            <a:r>
              <a:rPr lang="en-GB" sz="1800" b="0" i="0" u="none" strike="noStrike" cap="none">
                <a:solidFill>
                  <a:schemeClr val="dk1"/>
                </a:solidFill>
                <a:latin typeface="Trebuchet MS"/>
                <a:ea typeface="Trebuchet MS"/>
                <a:cs typeface="Trebuchet MS"/>
                <a:sym typeface="Trebuchet MS"/>
              </a:rPr>
              <a:t>.</a:t>
            </a:r>
            <a:r>
              <a:rPr lang="en-GB" sz="1800">
                <a:solidFill>
                  <a:schemeClr val="dk1"/>
                </a:solidFill>
                <a:latin typeface="Trebuchet MS"/>
                <a:ea typeface="Trebuchet MS"/>
                <a:cs typeface="Trebuchet MS"/>
                <a:sym typeface="Trebuchet MS"/>
              </a:rPr>
              <a:t>As the amount of digital data continues to grow, message classification using NLP is becoming an increasingly important tool for businesses and researchers alike.</a:t>
            </a:r>
            <a:r>
              <a:rPr lang="en-GB" sz="1800" b="0" i="0" u="none" strike="noStrike" cap="none">
                <a:solidFill>
                  <a:schemeClr val="dk1"/>
                </a:solidFill>
                <a:latin typeface="Trebuchet MS"/>
                <a:ea typeface="Trebuchet MS"/>
                <a:cs typeface="Trebuchet MS"/>
                <a:sym typeface="Trebuchet MS"/>
              </a:rPr>
              <a:t>Text Classification is a part of NLP where the text is converted into a machine-readable form by performing various methods.</a:t>
            </a:r>
            <a:endParaRPr sz="1800" b="0" i="0" u="none" strike="noStrike" cap="none">
              <a:solidFill>
                <a:schemeClr val="dk1"/>
              </a:solidFill>
              <a:latin typeface="Trebuchet MS"/>
              <a:ea typeface="Trebuchet MS"/>
              <a:cs typeface="Trebuchet MS"/>
              <a:sym typeface="Trebuchet MS"/>
            </a:endParaRPr>
          </a:p>
        </p:txBody>
      </p:sp>
      <p:sp>
        <p:nvSpPr>
          <p:cNvPr id="360" name="Google Shape;360;p28"/>
          <p:cNvSpPr txBox="1"/>
          <p:nvPr/>
        </p:nvSpPr>
        <p:spPr>
          <a:xfrm>
            <a:off x="3143250" y="857252"/>
            <a:ext cx="4857750" cy="346218"/>
          </a:xfrm>
          <a:prstGeom prst="rect">
            <a:avLst/>
          </a:prstGeom>
          <a:noFill/>
          <a:ln>
            <a:noFill/>
          </a:ln>
        </p:spPr>
        <p:txBody>
          <a:bodyPr spcFirstLastPara="1" wrap="square" lIns="68550" tIns="34275" rIns="68550" bIns="34275" anchor="t" anchorCtr="0">
            <a:spAutoFit/>
          </a:bodyPr>
          <a:lstStyle/>
          <a:p>
            <a:pPr marL="257168" marR="0" lvl="0" indent="-257168" algn="r" rtl="0">
              <a:lnSpc>
                <a:spcPct val="100000"/>
              </a:lnSpc>
              <a:spcBef>
                <a:spcPts val="0"/>
              </a:spcBef>
              <a:spcAft>
                <a:spcPts val="0"/>
              </a:spcAft>
              <a:buNone/>
            </a:pPr>
            <a:r>
              <a:rPr lang="en-GB" sz="1800" b="0" i="0" u="none" strike="noStrike" cap="none">
                <a:solidFill>
                  <a:srgbClr val="FF0000"/>
                </a:solidFill>
                <a:latin typeface="Trebuchet MS"/>
                <a:ea typeface="Trebuchet MS"/>
                <a:cs typeface="Trebuchet MS"/>
                <a:sym typeface="Trebuchet MS"/>
              </a:rPr>
              <a:t>Problem Statement</a:t>
            </a:r>
            <a:endParaRPr sz="1800" b="0" i="0" u="none" strike="noStrike" cap="none">
              <a:solidFill>
                <a:srgbClr val="FF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9"/>
          <p:cNvSpPr/>
          <p:nvPr/>
        </p:nvSpPr>
        <p:spPr>
          <a:xfrm>
            <a:off x="2286000" y="1185867"/>
            <a:ext cx="5715000" cy="27385"/>
          </a:xfrm>
          <a:prstGeom prst="rect">
            <a:avLst/>
          </a:prstGeom>
          <a:solidFill>
            <a:srgbClr val="33CCCC"/>
          </a:solidFill>
          <a:ln>
            <a:noFill/>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None/>
            </a:pPr>
            <a:endParaRPr sz="1350" b="0" i="0" u="none" strike="noStrike" cap="none">
              <a:solidFill>
                <a:schemeClr val="dk1"/>
              </a:solidFill>
              <a:latin typeface="Arial"/>
              <a:ea typeface="Arial"/>
              <a:cs typeface="Arial"/>
              <a:sym typeface="Arial"/>
            </a:endParaRPr>
          </a:p>
        </p:txBody>
      </p:sp>
      <p:sp>
        <p:nvSpPr>
          <p:cNvPr id="367" name="Google Shape;367;p29"/>
          <p:cNvSpPr txBox="1"/>
          <p:nvPr/>
        </p:nvSpPr>
        <p:spPr>
          <a:xfrm>
            <a:off x="816750" y="1422675"/>
            <a:ext cx="7505550" cy="3111075"/>
          </a:xfrm>
          <a:prstGeom prst="rect">
            <a:avLst/>
          </a:prstGeom>
          <a:noFill/>
          <a:ln>
            <a:noFill/>
          </a:ln>
        </p:spPr>
        <p:txBody>
          <a:bodyPr spcFirstLastPara="1" wrap="square" lIns="68550" tIns="34275" rIns="68550" bIns="34275" anchor="t" anchorCtr="0">
            <a:noAutofit/>
          </a:bodyPr>
          <a:lstStyle/>
          <a:p>
            <a:pPr marL="0" marR="0" lvl="0" indent="0" algn="just" rtl="0">
              <a:lnSpc>
                <a:spcPct val="100000"/>
              </a:lnSpc>
              <a:spcBef>
                <a:spcPts val="0"/>
              </a:spcBef>
              <a:spcAft>
                <a:spcPts val="0"/>
              </a:spcAft>
              <a:buNone/>
            </a:pPr>
            <a:r>
              <a:rPr lang="en-GB" sz="1800" b="0" i="0" u="none" strike="noStrike" cap="none">
                <a:solidFill>
                  <a:schemeClr val="dk1"/>
                </a:solidFill>
                <a:latin typeface="Trebuchet MS"/>
                <a:ea typeface="Trebuchet MS"/>
                <a:cs typeface="Trebuchet MS"/>
                <a:sym typeface="Trebuchet MS"/>
              </a:rPr>
              <a:t>Tokenizing, part-of-speech tagging, stemming, chunking are some of the text classification methods. Implementing these methods on our data gives us a classified data on which we will train the model to </a:t>
            </a:r>
            <a:r>
              <a:rPr lang="en-GB" sz="1800">
                <a:solidFill>
                  <a:schemeClr val="dk1"/>
                </a:solidFill>
                <a:latin typeface="Trebuchet MS"/>
                <a:ea typeface="Trebuchet MS"/>
                <a:cs typeface="Trebuchet MS"/>
                <a:sym typeface="Trebuchet MS"/>
              </a:rPr>
              <a:t>classify the </a:t>
            </a:r>
            <a:r>
              <a:rPr lang="en-GB" sz="1800" b="0" i="0" u="none" strike="noStrike" cap="none">
                <a:solidFill>
                  <a:schemeClr val="dk1"/>
                </a:solidFill>
                <a:latin typeface="Trebuchet MS"/>
                <a:ea typeface="Trebuchet MS"/>
                <a:cs typeface="Trebuchet MS"/>
                <a:sym typeface="Trebuchet MS"/>
              </a:rPr>
              <a:t>messages using Scikit-Learn Classifiers. We will propose a model to solve the issue of classifying messages by experimenting and analyzing the relative strengths of machine learning algorithms such</a:t>
            </a:r>
            <a:r>
              <a:rPr lang="en-GB" sz="1800">
                <a:solidFill>
                  <a:schemeClr val="dk1"/>
                </a:solidFill>
                <a:latin typeface="Trebuchet MS"/>
                <a:ea typeface="Trebuchet MS"/>
                <a:cs typeface="Trebuchet MS"/>
                <a:sym typeface="Trebuchet MS"/>
              </a:rPr>
              <a:t> </a:t>
            </a:r>
            <a:r>
              <a:rPr lang="en-GB" sz="1800" b="0" i="0" u="none" strike="noStrike" cap="none">
                <a:solidFill>
                  <a:schemeClr val="dk1"/>
                </a:solidFill>
                <a:latin typeface="Trebuchet MS"/>
                <a:ea typeface="Trebuchet MS"/>
                <a:cs typeface="Trebuchet MS"/>
                <a:sym typeface="Trebuchet MS"/>
              </a:rPr>
              <a:t>as</a:t>
            </a:r>
            <a:r>
              <a:rPr lang="en-GB" sz="1800">
                <a:solidFill>
                  <a:schemeClr val="dk1"/>
                </a:solidFill>
                <a:latin typeface="Trebuchet MS"/>
                <a:ea typeface="Trebuchet MS"/>
                <a:cs typeface="Trebuchet MS"/>
                <a:sym typeface="Trebuchet MS"/>
              </a:rPr>
              <a:t> </a:t>
            </a:r>
            <a:r>
              <a:rPr lang="en-GB" sz="1800" b="0" i="0" u="none" strike="noStrike" cap="none">
                <a:solidFill>
                  <a:schemeClr val="dk1"/>
                </a:solidFill>
                <a:latin typeface="Trebuchet MS"/>
                <a:ea typeface="Trebuchet MS"/>
                <a:cs typeface="Trebuchet MS"/>
                <a:sym typeface="Trebuchet MS"/>
              </a:rPr>
              <a:t>Multinomial Naive Bayes(NB), Support Vector Machine(SVM), Linear SVC to have a logical comparison of the performance measures of the methods in this research.</a:t>
            </a:r>
            <a:endParaRPr sz="1800" b="0" i="0" u="none" strike="noStrike" cap="none">
              <a:solidFill>
                <a:schemeClr val="dk1"/>
              </a:solidFill>
              <a:latin typeface="Trebuchet MS"/>
              <a:ea typeface="Trebuchet MS"/>
              <a:cs typeface="Trebuchet MS"/>
              <a:sym typeface="Trebuchet MS"/>
            </a:endParaRPr>
          </a:p>
          <a:p>
            <a:pPr marL="514343" marR="0" lvl="0" indent="-142875" algn="just" rtl="0">
              <a:lnSpc>
                <a:spcPct val="100000"/>
              </a:lnSpc>
              <a:spcBef>
                <a:spcPts val="0"/>
              </a:spcBef>
              <a:spcAft>
                <a:spcPts val="0"/>
              </a:spcAft>
              <a:buNone/>
            </a:pPr>
            <a:endParaRPr sz="1800" b="0" i="0" u="none" strike="noStrike" cap="none">
              <a:solidFill>
                <a:srgbClr val="0033CC"/>
              </a:solidFill>
              <a:latin typeface="Trebuchet MS"/>
              <a:ea typeface="Trebuchet MS"/>
              <a:cs typeface="Trebuchet MS"/>
              <a:sym typeface="Trebuchet MS"/>
            </a:endParaRPr>
          </a:p>
        </p:txBody>
      </p:sp>
      <p:sp>
        <p:nvSpPr>
          <p:cNvPr id="368" name="Google Shape;368;p29"/>
          <p:cNvSpPr txBox="1"/>
          <p:nvPr/>
        </p:nvSpPr>
        <p:spPr>
          <a:xfrm>
            <a:off x="2171700" y="742951"/>
            <a:ext cx="5886450" cy="346218"/>
          </a:xfrm>
          <a:prstGeom prst="rect">
            <a:avLst/>
          </a:prstGeom>
          <a:noFill/>
          <a:ln>
            <a:noFill/>
          </a:ln>
        </p:spPr>
        <p:txBody>
          <a:bodyPr spcFirstLastPara="1" wrap="square" lIns="68550" tIns="34275" rIns="68550" bIns="34275" anchor="t" anchorCtr="0">
            <a:spAutoFit/>
          </a:bodyPr>
          <a:lstStyle/>
          <a:p>
            <a:pPr marL="257168" marR="0" lvl="0" indent="-257168" algn="r" rtl="0">
              <a:lnSpc>
                <a:spcPct val="100000"/>
              </a:lnSpc>
              <a:spcBef>
                <a:spcPts val="0"/>
              </a:spcBef>
              <a:spcAft>
                <a:spcPts val="0"/>
              </a:spcAft>
              <a:buNone/>
            </a:pPr>
            <a:r>
              <a:rPr lang="en-GB" sz="1800" b="0" i="0" u="none" strike="noStrike" cap="none">
                <a:solidFill>
                  <a:srgbClr val="FF0000"/>
                </a:solidFill>
                <a:latin typeface="Trebuchet MS"/>
                <a:ea typeface="Trebuchet MS"/>
                <a:cs typeface="Trebuchet MS"/>
                <a:sym typeface="Trebuchet MS"/>
              </a:rPr>
              <a:t>Scope and Application of the Problem</a:t>
            </a:r>
            <a:endParaRPr sz="1800" b="0" i="0" u="none" strike="noStrike" cap="none">
              <a:solidFill>
                <a:srgbClr val="FF0000"/>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0"/>
          <p:cNvSpPr/>
          <p:nvPr/>
        </p:nvSpPr>
        <p:spPr>
          <a:xfrm>
            <a:off x="2286000" y="1185867"/>
            <a:ext cx="5715000" cy="27385"/>
          </a:xfrm>
          <a:prstGeom prst="rect">
            <a:avLst/>
          </a:prstGeom>
          <a:solidFill>
            <a:srgbClr val="33CCCC"/>
          </a:solidFill>
          <a:ln>
            <a:noFill/>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None/>
            </a:pPr>
            <a:endParaRPr sz="1350" b="0" i="0" u="none" strike="noStrike" cap="none">
              <a:solidFill>
                <a:schemeClr val="dk1"/>
              </a:solidFill>
              <a:latin typeface="Arial"/>
              <a:ea typeface="Arial"/>
              <a:cs typeface="Arial"/>
              <a:sym typeface="Arial"/>
            </a:endParaRPr>
          </a:p>
        </p:txBody>
      </p:sp>
      <p:sp>
        <p:nvSpPr>
          <p:cNvPr id="375" name="Google Shape;375;p30"/>
          <p:cNvSpPr txBox="1"/>
          <p:nvPr/>
        </p:nvSpPr>
        <p:spPr>
          <a:xfrm>
            <a:off x="1428750" y="857252"/>
            <a:ext cx="6572250" cy="346218"/>
          </a:xfrm>
          <a:prstGeom prst="rect">
            <a:avLst/>
          </a:prstGeom>
          <a:noFill/>
          <a:ln>
            <a:noFill/>
          </a:ln>
        </p:spPr>
        <p:txBody>
          <a:bodyPr spcFirstLastPara="1" wrap="square" lIns="68550" tIns="34275" rIns="68550" bIns="34275" anchor="t" anchorCtr="0">
            <a:spAutoFit/>
          </a:bodyPr>
          <a:lstStyle/>
          <a:p>
            <a:pPr marL="257175" marR="0" lvl="0" indent="-257175" algn="r" rtl="0">
              <a:lnSpc>
                <a:spcPct val="100000"/>
              </a:lnSpc>
              <a:spcBef>
                <a:spcPts val="0"/>
              </a:spcBef>
              <a:spcAft>
                <a:spcPts val="0"/>
              </a:spcAft>
              <a:buNone/>
            </a:pPr>
            <a:r>
              <a:rPr lang="en-GB" sz="1800" b="0" i="0" u="none" strike="noStrike" cap="none">
                <a:solidFill>
                  <a:srgbClr val="FF0000"/>
                </a:solidFill>
                <a:latin typeface="Trebuchet MS"/>
                <a:ea typeface="Trebuchet MS"/>
                <a:cs typeface="Trebuchet MS"/>
                <a:sym typeface="Trebuchet MS"/>
              </a:rPr>
              <a:t>High level design</a:t>
            </a:r>
            <a:endParaRPr sz="1800" b="0" i="0" u="none" strike="noStrike" cap="none">
              <a:solidFill>
                <a:schemeClr val="dk1"/>
              </a:solidFill>
              <a:latin typeface="Arial"/>
              <a:ea typeface="Arial"/>
              <a:cs typeface="Arial"/>
              <a:sym typeface="Arial"/>
            </a:endParaRPr>
          </a:p>
        </p:txBody>
      </p:sp>
      <p:sp>
        <p:nvSpPr>
          <p:cNvPr id="376" name="Google Shape;376;p30"/>
          <p:cNvSpPr txBox="1"/>
          <p:nvPr/>
        </p:nvSpPr>
        <p:spPr>
          <a:xfrm>
            <a:off x="685800" y="1314450"/>
            <a:ext cx="7730325" cy="3543300"/>
          </a:xfrm>
          <a:prstGeom prst="rect">
            <a:avLst/>
          </a:prstGeom>
          <a:noFill/>
          <a:ln>
            <a:noFill/>
          </a:ln>
        </p:spPr>
        <p:txBody>
          <a:bodyPr spcFirstLastPara="1" wrap="square" lIns="68550" tIns="34275" rIns="68550" bIns="34275" anchor="t" anchorCtr="0">
            <a:noAutofit/>
          </a:bodyPr>
          <a:lstStyle/>
          <a:p>
            <a:pPr marL="0" marR="0" lvl="0" indent="0" algn="just" rtl="0">
              <a:lnSpc>
                <a:spcPct val="100000"/>
              </a:lnSpc>
              <a:spcBef>
                <a:spcPts val="0"/>
              </a:spcBef>
              <a:spcAft>
                <a:spcPts val="0"/>
              </a:spcAft>
              <a:buNone/>
            </a:pPr>
            <a:endParaRPr sz="1800" b="0" i="0" u="none" strike="noStrike" cap="none">
              <a:solidFill>
                <a:srgbClr val="0033CC"/>
              </a:solidFill>
              <a:latin typeface="Trebuchet MS"/>
              <a:ea typeface="Trebuchet MS"/>
              <a:cs typeface="Trebuchet MS"/>
              <a:sym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0230" y="1385999"/>
            <a:ext cx="3894157" cy="34140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1"/>
          <p:cNvSpPr/>
          <p:nvPr/>
        </p:nvSpPr>
        <p:spPr>
          <a:xfrm>
            <a:off x="2286000" y="1185867"/>
            <a:ext cx="5715000" cy="27385"/>
          </a:xfrm>
          <a:prstGeom prst="rect">
            <a:avLst/>
          </a:prstGeom>
          <a:solidFill>
            <a:srgbClr val="33CCCC"/>
          </a:solidFill>
          <a:ln>
            <a:noFill/>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None/>
            </a:pPr>
            <a:endParaRPr sz="1350" b="0" i="0" u="none" strike="noStrike" cap="none">
              <a:solidFill>
                <a:schemeClr val="dk1"/>
              </a:solidFill>
              <a:latin typeface="Arial"/>
              <a:ea typeface="Arial"/>
              <a:cs typeface="Arial"/>
              <a:sym typeface="Arial"/>
            </a:endParaRPr>
          </a:p>
        </p:txBody>
      </p:sp>
      <p:sp>
        <p:nvSpPr>
          <p:cNvPr id="383" name="Google Shape;383;p31"/>
          <p:cNvSpPr txBox="1"/>
          <p:nvPr/>
        </p:nvSpPr>
        <p:spPr>
          <a:xfrm>
            <a:off x="2171700" y="857252"/>
            <a:ext cx="5829300" cy="346218"/>
          </a:xfrm>
          <a:prstGeom prst="rect">
            <a:avLst/>
          </a:prstGeom>
          <a:noFill/>
          <a:ln>
            <a:noFill/>
          </a:ln>
        </p:spPr>
        <p:txBody>
          <a:bodyPr spcFirstLastPara="1" wrap="square" lIns="68550" tIns="34275" rIns="68550" bIns="34275" anchor="t" anchorCtr="0">
            <a:spAutoFit/>
          </a:bodyPr>
          <a:lstStyle/>
          <a:p>
            <a:pPr marL="257168" marR="0" lvl="0" indent="-257168" algn="r" rtl="0">
              <a:lnSpc>
                <a:spcPct val="100000"/>
              </a:lnSpc>
              <a:spcBef>
                <a:spcPts val="0"/>
              </a:spcBef>
              <a:spcAft>
                <a:spcPts val="0"/>
              </a:spcAft>
              <a:buNone/>
            </a:pPr>
            <a:r>
              <a:rPr lang="en-GB" sz="1800" b="0" i="0" u="none" strike="noStrike" cap="none">
                <a:solidFill>
                  <a:srgbClr val="FF0000"/>
                </a:solidFill>
                <a:latin typeface="Trebuchet MS"/>
                <a:ea typeface="Trebuchet MS"/>
                <a:cs typeface="Trebuchet MS"/>
                <a:sym typeface="Trebuchet MS"/>
              </a:rPr>
              <a:t>Approach</a:t>
            </a:r>
            <a:endParaRPr sz="825" b="0" i="0" u="none" strike="noStrike" cap="none">
              <a:solidFill>
                <a:srgbClr val="000000"/>
              </a:solidFill>
              <a:latin typeface="Arial"/>
              <a:ea typeface="Arial"/>
              <a:cs typeface="Arial"/>
              <a:sym typeface="Arial"/>
            </a:endParaRPr>
          </a:p>
        </p:txBody>
      </p:sp>
      <p:sp>
        <p:nvSpPr>
          <p:cNvPr id="384" name="Google Shape;384;p31"/>
          <p:cNvSpPr txBox="1"/>
          <p:nvPr/>
        </p:nvSpPr>
        <p:spPr>
          <a:xfrm>
            <a:off x="971550" y="1641544"/>
            <a:ext cx="7029450" cy="2181336"/>
          </a:xfrm>
          <a:prstGeom prst="rect">
            <a:avLst/>
          </a:prstGeom>
          <a:noFill/>
          <a:ln>
            <a:noFill/>
          </a:ln>
        </p:spPr>
        <p:txBody>
          <a:bodyPr spcFirstLastPara="1" wrap="square" lIns="68550" tIns="34275" rIns="68550" bIns="34275" anchor="t" anchorCtr="0">
            <a:spAutoFit/>
          </a:bodyPr>
          <a:lstStyle/>
          <a:p>
            <a:pPr marL="342900" marR="0" lvl="0" indent="0" algn="just" rtl="0">
              <a:lnSpc>
                <a:spcPct val="100000"/>
              </a:lnSpc>
              <a:spcBef>
                <a:spcPts val="0"/>
              </a:spcBef>
              <a:spcAft>
                <a:spcPts val="0"/>
              </a:spcAft>
              <a:buNone/>
            </a:pPr>
            <a:endParaRPr sz="1800" b="0" i="0" u="none" strike="noStrike" cap="none">
              <a:solidFill>
                <a:srgbClr val="0033CC"/>
              </a:solidFill>
              <a:latin typeface="Trebuchet MS"/>
              <a:ea typeface="Trebuchet MS"/>
              <a:cs typeface="Trebuchet MS"/>
              <a:sym typeface="Trebuchet MS"/>
            </a:endParaRPr>
          </a:p>
          <a:p>
            <a:pPr marL="342900" marR="0" lvl="0" indent="0" algn="just" rtl="0">
              <a:lnSpc>
                <a:spcPct val="100000"/>
              </a:lnSpc>
              <a:spcBef>
                <a:spcPts val="0"/>
              </a:spcBef>
              <a:spcAft>
                <a:spcPts val="0"/>
              </a:spcAft>
              <a:buNone/>
            </a:pPr>
            <a:r>
              <a:rPr lang="en-GB" sz="2025" b="0" i="0" u="none" strike="noStrike" cap="none">
                <a:solidFill>
                  <a:schemeClr val="dk1"/>
                </a:solidFill>
                <a:latin typeface="Trebuchet MS"/>
                <a:ea typeface="Trebuchet MS"/>
                <a:cs typeface="Trebuchet MS"/>
                <a:sym typeface="Trebuchet MS"/>
              </a:rPr>
              <a:t>● Step 1: Data Collection </a:t>
            </a:r>
            <a:endParaRPr sz="2025" b="0" i="0" u="none" strike="noStrike" cap="none">
              <a:solidFill>
                <a:schemeClr val="dk1"/>
              </a:solidFill>
              <a:latin typeface="Trebuchet MS"/>
              <a:ea typeface="Trebuchet MS"/>
              <a:cs typeface="Trebuchet MS"/>
              <a:sym typeface="Trebuchet MS"/>
            </a:endParaRPr>
          </a:p>
          <a:p>
            <a:pPr marL="342900" marR="0" lvl="0" indent="0" algn="just" rtl="0">
              <a:lnSpc>
                <a:spcPct val="100000"/>
              </a:lnSpc>
              <a:spcBef>
                <a:spcPts val="0"/>
              </a:spcBef>
              <a:spcAft>
                <a:spcPts val="0"/>
              </a:spcAft>
              <a:buNone/>
            </a:pPr>
            <a:r>
              <a:rPr lang="en-GB" sz="2025" b="0" i="0" u="none" strike="noStrike" cap="none">
                <a:solidFill>
                  <a:schemeClr val="dk1"/>
                </a:solidFill>
                <a:latin typeface="Trebuchet MS"/>
                <a:ea typeface="Trebuchet MS"/>
                <a:cs typeface="Trebuchet MS"/>
                <a:sym typeface="Trebuchet MS"/>
              </a:rPr>
              <a:t>● Step 2: Data Preparation </a:t>
            </a:r>
            <a:endParaRPr sz="2025" b="0" i="0" u="none" strike="noStrike" cap="none">
              <a:solidFill>
                <a:schemeClr val="dk1"/>
              </a:solidFill>
              <a:latin typeface="Trebuchet MS"/>
              <a:ea typeface="Trebuchet MS"/>
              <a:cs typeface="Trebuchet MS"/>
              <a:sym typeface="Trebuchet MS"/>
            </a:endParaRPr>
          </a:p>
          <a:p>
            <a:pPr marL="342900" marR="0" lvl="0" indent="0" algn="just" rtl="0">
              <a:lnSpc>
                <a:spcPct val="100000"/>
              </a:lnSpc>
              <a:spcBef>
                <a:spcPts val="0"/>
              </a:spcBef>
              <a:spcAft>
                <a:spcPts val="0"/>
              </a:spcAft>
              <a:buNone/>
            </a:pPr>
            <a:r>
              <a:rPr lang="en-GB" sz="2025" b="0" i="0" u="none" strike="noStrike" cap="none">
                <a:solidFill>
                  <a:schemeClr val="dk1"/>
                </a:solidFill>
                <a:latin typeface="Trebuchet MS"/>
                <a:ea typeface="Trebuchet MS"/>
                <a:cs typeface="Trebuchet MS"/>
                <a:sym typeface="Trebuchet MS"/>
              </a:rPr>
              <a:t>● Step 3: Data Exploration </a:t>
            </a:r>
            <a:endParaRPr sz="2025" b="0" i="0" u="none" strike="noStrike" cap="none">
              <a:solidFill>
                <a:schemeClr val="dk1"/>
              </a:solidFill>
              <a:latin typeface="Trebuchet MS"/>
              <a:ea typeface="Trebuchet MS"/>
              <a:cs typeface="Trebuchet MS"/>
              <a:sym typeface="Trebuchet MS"/>
            </a:endParaRPr>
          </a:p>
          <a:p>
            <a:pPr marL="342900" marR="0" lvl="0" indent="0" algn="just" rtl="0">
              <a:lnSpc>
                <a:spcPct val="100000"/>
              </a:lnSpc>
              <a:spcBef>
                <a:spcPts val="0"/>
              </a:spcBef>
              <a:spcAft>
                <a:spcPts val="0"/>
              </a:spcAft>
              <a:buNone/>
            </a:pPr>
            <a:r>
              <a:rPr lang="en-GB" sz="2025" b="0" i="0" u="none" strike="noStrike" cap="none">
                <a:solidFill>
                  <a:schemeClr val="dk1"/>
                </a:solidFill>
                <a:latin typeface="Trebuchet MS"/>
                <a:ea typeface="Trebuchet MS"/>
                <a:cs typeface="Trebuchet MS"/>
                <a:sym typeface="Trebuchet MS"/>
              </a:rPr>
              <a:t>● Step 4: Text Analysis </a:t>
            </a:r>
            <a:endParaRPr sz="2025" b="0" i="0" u="none" strike="noStrike" cap="none">
              <a:solidFill>
                <a:schemeClr val="dk1"/>
              </a:solidFill>
              <a:latin typeface="Trebuchet MS"/>
              <a:ea typeface="Trebuchet MS"/>
              <a:cs typeface="Trebuchet MS"/>
              <a:sym typeface="Trebuchet MS"/>
            </a:endParaRPr>
          </a:p>
          <a:p>
            <a:pPr marL="342900" marR="0" lvl="0" indent="0" algn="just" rtl="0">
              <a:lnSpc>
                <a:spcPct val="100000"/>
              </a:lnSpc>
              <a:spcBef>
                <a:spcPts val="0"/>
              </a:spcBef>
              <a:spcAft>
                <a:spcPts val="0"/>
              </a:spcAft>
              <a:buNone/>
            </a:pPr>
            <a:r>
              <a:rPr lang="en-GB" sz="2025" b="0" i="0" u="none" strike="noStrike" cap="none">
                <a:solidFill>
                  <a:schemeClr val="dk1"/>
                </a:solidFill>
                <a:latin typeface="Trebuchet MS"/>
                <a:ea typeface="Trebuchet MS"/>
                <a:cs typeface="Trebuchet MS"/>
                <a:sym typeface="Trebuchet MS"/>
              </a:rPr>
              <a:t>● Step 5: Classification</a:t>
            </a:r>
            <a:endParaRPr sz="1275" b="0" i="0" u="none" strike="noStrike" cap="none">
              <a:solidFill>
                <a:schemeClr val="dk1"/>
              </a:solidFill>
              <a:latin typeface="Arial"/>
              <a:ea typeface="Arial"/>
              <a:cs typeface="Arial"/>
              <a:sym typeface="Arial"/>
            </a:endParaRPr>
          </a:p>
          <a:p>
            <a:pPr marL="514343" marR="0" lvl="0" indent="-142875" algn="just" rtl="0">
              <a:lnSpc>
                <a:spcPct val="100000"/>
              </a:lnSpc>
              <a:spcBef>
                <a:spcPts val="0"/>
              </a:spcBef>
              <a:spcAft>
                <a:spcPts val="0"/>
              </a:spcAft>
              <a:buNone/>
            </a:pPr>
            <a:endParaRPr sz="18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2"/>
          <p:cNvSpPr/>
          <p:nvPr/>
        </p:nvSpPr>
        <p:spPr>
          <a:xfrm>
            <a:off x="2286000" y="1185866"/>
            <a:ext cx="5715000" cy="27450"/>
          </a:xfrm>
          <a:prstGeom prst="rect">
            <a:avLst/>
          </a:prstGeom>
          <a:solidFill>
            <a:srgbClr val="33CCCC"/>
          </a:solidFill>
          <a:ln>
            <a:noFill/>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None/>
            </a:pPr>
            <a:endParaRPr sz="1350" b="0" i="0" u="none" strike="noStrike" cap="none">
              <a:solidFill>
                <a:schemeClr val="dk1"/>
              </a:solidFill>
              <a:latin typeface="Arial"/>
              <a:ea typeface="Arial"/>
              <a:cs typeface="Arial"/>
              <a:sym typeface="Arial"/>
            </a:endParaRPr>
          </a:p>
        </p:txBody>
      </p:sp>
      <p:sp>
        <p:nvSpPr>
          <p:cNvPr id="390" name="Google Shape;390;p32"/>
          <p:cNvSpPr txBox="1"/>
          <p:nvPr/>
        </p:nvSpPr>
        <p:spPr>
          <a:xfrm>
            <a:off x="2171700" y="857252"/>
            <a:ext cx="5829300" cy="346218"/>
          </a:xfrm>
          <a:prstGeom prst="rect">
            <a:avLst/>
          </a:prstGeom>
          <a:noFill/>
          <a:ln>
            <a:noFill/>
          </a:ln>
        </p:spPr>
        <p:txBody>
          <a:bodyPr spcFirstLastPara="1" wrap="square" lIns="68550" tIns="34275" rIns="68550" bIns="34275" anchor="t" anchorCtr="0">
            <a:spAutoFit/>
          </a:bodyPr>
          <a:lstStyle/>
          <a:p>
            <a:pPr marL="257168" marR="0" lvl="0" indent="-257168" algn="r" rtl="0">
              <a:lnSpc>
                <a:spcPct val="100000"/>
              </a:lnSpc>
              <a:spcBef>
                <a:spcPts val="0"/>
              </a:spcBef>
              <a:spcAft>
                <a:spcPts val="0"/>
              </a:spcAft>
              <a:buNone/>
            </a:pPr>
            <a:r>
              <a:rPr lang="en-GB" sz="1800" b="0" i="0" u="none" strike="noStrike" cap="none">
                <a:solidFill>
                  <a:srgbClr val="FF0000"/>
                </a:solidFill>
                <a:latin typeface="Trebuchet MS"/>
                <a:ea typeface="Trebuchet MS"/>
                <a:cs typeface="Trebuchet MS"/>
                <a:sym typeface="Trebuchet MS"/>
              </a:rPr>
              <a:t>Expected Deliverables</a:t>
            </a:r>
            <a:endParaRPr sz="825" b="0" i="0" u="none" strike="noStrike" cap="none">
              <a:solidFill>
                <a:srgbClr val="000000"/>
              </a:solidFill>
              <a:latin typeface="Arial"/>
              <a:ea typeface="Arial"/>
              <a:cs typeface="Arial"/>
              <a:sym typeface="Arial"/>
            </a:endParaRPr>
          </a:p>
        </p:txBody>
      </p:sp>
      <p:sp>
        <p:nvSpPr>
          <p:cNvPr id="391" name="Google Shape;391;p32"/>
          <p:cNvSpPr txBox="1"/>
          <p:nvPr/>
        </p:nvSpPr>
        <p:spPr>
          <a:xfrm>
            <a:off x="791494" y="1517588"/>
            <a:ext cx="7374600" cy="2547225"/>
          </a:xfrm>
          <a:prstGeom prst="rect">
            <a:avLst/>
          </a:prstGeom>
          <a:noFill/>
          <a:ln>
            <a:noFill/>
          </a:ln>
        </p:spPr>
        <p:txBody>
          <a:bodyPr spcFirstLastPara="1" wrap="square" lIns="68550" tIns="34275" rIns="68550" bIns="34275" anchor="t" anchorCtr="0">
            <a:normAutofit/>
          </a:bodyPr>
          <a:lstStyle/>
          <a:p>
            <a:pPr marL="0" marR="0" lvl="0" indent="0" algn="just" rtl="0">
              <a:lnSpc>
                <a:spcPct val="100000"/>
              </a:lnSpc>
              <a:spcBef>
                <a:spcPts val="0"/>
              </a:spcBef>
              <a:spcAft>
                <a:spcPts val="0"/>
              </a:spcAft>
              <a:buNone/>
            </a:pPr>
            <a:r>
              <a:rPr lang="en-GB" sz="2025" b="0" i="0" u="none" strike="noStrike" cap="none">
                <a:solidFill>
                  <a:schemeClr val="dk1"/>
                </a:solidFill>
                <a:latin typeface="Trebuchet MS"/>
                <a:ea typeface="Trebuchet MS"/>
                <a:cs typeface="Trebuchet MS"/>
                <a:sym typeface="Trebuchet MS"/>
              </a:rPr>
              <a:t>In this problem, we use Naive Bayes</a:t>
            </a:r>
            <a:r>
              <a:rPr lang="en-GB" sz="2025">
                <a:solidFill>
                  <a:schemeClr val="dk1"/>
                </a:solidFill>
                <a:latin typeface="Trebuchet MS"/>
                <a:ea typeface="Trebuchet MS"/>
                <a:cs typeface="Trebuchet MS"/>
                <a:sym typeface="Trebuchet MS"/>
              </a:rPr>
              <a:t> and Linear SVC </a:t>
            </a:r>
            <a:r>
              <a:rPr lang="en-GB" sz="2025" b="0" i="0" u="none" strike="noStrike" cap="none">
                <a:solidFill>
                  <a:schemeClr val="dk1"/>
                </a:solidFill>
                <a:latin typeface="Trebuchet MS"/>
                <a:ea typeface="Trebuchet MS"/>
                <a:cs typeface="Trebuchet MS"/>
                <a:sym typeface="Trebuchet MS"/>
              </a:rPr>
              <a:t>classifiers to classify text messages into different cate</a:t>
            </a:r>
            <a:r>
              <a:rPr lang="en-GB" sz="2025">
                <a:solidFill>
                  <a:schemeClr val="dk1"/>
                </a:solidFill>
                <a:latin typeface="Trebuchet MS"/>
                <a:ea typeface="Trebuchet MS"/>
                <a:cs typeface="Trebuchet MS"/>
                <a:sym typeface="Trebuchet MS"/>
              </a:rPr>
              <a:t>gories</a:t>
            </a:r>
            <a:r>
              <a:rPr lang="en-GB" sz="2025" b="0" i="0" u="none" strike="noStrike" cap="none">
                <a:solidFill>
                  <a:schemeClr val="dk1"/>
                </a:solidFill>
                <a:latin typeface="Trebuchet MS"/>
                <a:ea typeface="Trebuchet MS"/>
                <a:cs typeface="Trebuchet MS"/>
                <a:sym typeface="Trebuchet MS"/>
              </a:rPr>
              <a:t>. We will generate the feature vectors of the text messages using count (frequency) vectorizer and TfIdf vectorized as input to our machine learning models.At the end model will be able to classify the message a</a:t>
            </a:r>
            <a:r>
              <a:rPr lang="en-GB" sz="2025">
                <a:solidFill>
                  <a:schemeClr val="dk1"/>
                </a:solidFill>
                <a:latin typeface="Trebuchet MS"/>
                <a:ea typeface="Trebuchet MS"/>
                <a:cs typeface="Trebuchet MS"/>
                <a:sym typeface="Trebuchet MS"/>
              </a:rPr>
              <a:t>ccordingly</a:t>
            </a:r>
            <a:r>
              <a:rPr lang="en-GB" sz="2025" b="0" i="0" u="none" strike="noStrike" cap="none">
                <a:solidFill>
                  <a:schemeClr val="dk1"/>
                </a:solidFill>
                <a:latin typeface="Trebuchet MS"/>
                <a:ea typeface="Trebuchet MS"/>
                <a:cs typeface="Trebuchet MS"/>
                <a:sym typeface="Trebuchet MS"/>
              </a:rPr>
              <a:t>.</a:t>
            </a:r>
            <a:endParaRPr sz="2025" b="0" i="0" u="none" strike="noStrike" cap="none">
              <a:solidFill>
                <a:schemeClr val="dk1"/>
              </a:solidFill>
              <a:latin typeface="Trebuchet MS"/>
              <a:ea typeface="Trebuchet MS"/>
              <a:cs typeface="Trebuchet MS"/>
              <a:sym typeface="Trebuchet MS"/>
            </a:endParaRPr>
          </a:p>
          <a:p>
            <a:pPr marL="342900" marR="0" lvl="0" indent="0" algn="just" rtl="0">
              <a:lnSpc>
                <a:spcPct val="100000"/>
              </a:lnSpc>
              <a:spcBef>
                <a:spcPts val="0"/>
              </a:spcBef>
              <a:spcAft>
                <a:spcPts val="0"/>
              </a:spcAft>
              <a:buNone/>
            </a:pPr>
            <a:endParaRPr sz="1275" b="0" i="0" u="none" strike="noStrike" cap="none">
              <a:solidFill>
                <a:schemeClr val="dk1"/>
              </a:solidFill>
              <a:latin typeface="Arial"/>
              <a:ea typeface="Arial"/>
              <a:cs typeface="Arial"/>
              <a:sym typeface="Arial"/>
            </a:endParaRPr>
          </a:p>
          <a:p>
            <a:pPr marL="514343" marR="0" lvl="0" indent="-142875" algn="just" rtl="0">
              <a:lnSpc>
                <a:spcPct val="100000"/>
              </a:lnSpc>
              <a:spcBef>
                <a:spcPts val="0"/>
              </a:spcBef>
              <a:spcAft>
                <a:spcPts val="0"/>
              </a:spcAft>
              <a:buNone/>
            </a:pPr>
            <a:endParaRPr sz="18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2694710" y="2078183"/>
            <a:ext cx="3491344" cy="900216"/>
          </a:xfrm>
          <a:prstGeom prst="rect">
            <a:avLst/>
          </a:prstGeom>
          <a:noFill/>
          <a:ln>
            <a:noFill/>
          </a:ln>
        </p:spPr>
        <p:txBody>
          <a:bodyPr spcFirstLastPara="1" wrap="square" lIns="68550" tIns="34275" rIns="68550" bIns="34275" anchor="t" anchorCtr="0">
            <a:spAutoFit/>
          </a:bodyPr>
          <a:lstStyle/>
          <a:p>
            <a:pPr marL="0" marR="0" lvl="0" indent="0" algn="r" rtl="0">
              <a:lnSpc>
                <a:spcPct val="100000"/>
              </a:lnSpc>
              <a:spcBef>
                <a:spcPts val="0"/>
              </a:spcBef>
              <a:spcAft>
                <a:spcPts val="0"/>
              </a:spcAft>
              <a:buNone/>
            </a:pPr>
            <a:r>
              <a:rPr lang="en-GB" sz="5400" b="0" i="0" u="none" strike="noStrike" cap="none" dirty="0">
                <a:solidFill>
                  <a:schemeClr val="tx1"/>
                </a:solidFill>
                <a:latin typeface="Sitka Banner Semibold" pitchFamily="2" charset="0"/>
                <a:ea typeface="Trebuchet MS"/>
                <a:cs typeface="Trebuchet MS"/>
                <a:sym typeface="Trebuchet MS"/>
              </a:rPr>
              <a:t>Thank You</a:t>
            </a:r>
            <a:endParaRPr sz="5400" b="0" i="0" u="none" strike="noStrike" cap="none" dirty="0">
              <a:solidFill>
                <a:schemeClr val="tx1"/>
              </a:solidFill>
              <a:latin typeface="Sitka Banner Semibold" pitchFamily="2" charset="0"/>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1"/>
          <p:cNvSpPr/>
          <p:nvPr/>
        </p:nvSpPr>
        <p:spPr>
          <a:xfrm>
            <a:off x="297874" y="878902"/>
            <a:ext cx="7232072" cy="984533"/>
          </a:xfrm>
          <a:prstGeom prst="rect">
            <a:avLst/>
          </a:prstGeom>
          <a:noFill/>
          <a:ln>
            <a:noFill/>
          </a:ln>
        </p:spPr>
        <p:txBody>
          <a:bodyPr spcFirstLastPara="1" wrap="square" lIns="68575" tIns="34275" rIns="68575" bIns="34275" anchor="t" anchorCtr="0">
            <a:noAutofit/>
          </a:bodyPr>
          <a:lstStyle/>
          <a:p>
            <a:pPr marL="254000" marR="0" lvl="0" indent="-254000" algn="ctr" rtl="0">
              <a:lnSpc>
                <a:spcPct val="100000"/>
              </a:lnSpc>
              <a:spcBef>
                <a:spcPts val="0"/>
              </a:spcBef>
              <a:spcAft>
                <a:spcPts val="0"/>
              </a:spcAft>
              <a:buClr>
                <a:srgbClr val="000000"/>
              </a:buClr>
              <a:buSzPts val="2100"/>
              <a:buFont typeface="Arial"/>
              <a:buNone/>
            </a:pPr>
            <a:r>
              <a:rPr lang="en-GB" sz="2100" b="1" i="0" u="none" strike="noStrike" cap="none">
                <a:solidFill>
                  <a:srgbClr val="FF0000"/>
                </a:solidFill>
                <a:latin typeface="Trebuchet MS"/>
                <a:ea typeface="Trebuchet MS"/>
                <a:cs typeface="Trebuchet MS"/>
                <a:sym typeface="Trebuchet MS"/>
              </a:rPr>
              <a:t>NLP Project Phase #2</a:t>
            </a:r>
            <a:endParaRPr sz="1100" b="0" i="0" u="none" strike="noStrike" cap="none">
              <a:solidFill>
                <a:srgbClr val="000000"/>
              </a:solidFill>
              <a:latin typeface="Arial"/>
              <a:ea typeface="Arial"/>
              <a:cs typeface="Arial"/>
              <a:sym typeface="Arial"/>
            </a:endParaRPr>
          </a:p>
          <a:p>
            <a:pPr marL="254000" marR="0" lvl="0" indent="-254000" algn="ctr" rtl="0">
              <a:lnSpc>
                <a:spcPct val="100000"/>
              </a:lnSpc>
              <a:spcBef>
                <a:spcPts val="0"/>
              </a:spcBef>
              <a:spcAft>
                <a:spcPts val="0"/>
              </a:spcAft>
              <a:buClr>
                <a:srgbClr val="000000"/>
              </a:buClr>
              <a:buSzPts val="2100"/>
              <a:buFont typeface="Arial"/>
              <a:buNone/>
            </a:pPr>
            <a:r>
              <a:rPr lang="en-GB" sz="2100" b="0" i="0" u="none" strike="noStrike" cap="none">
                <a:solidFill>
                  <a:srgbClr val="FF0000"/>
                </a:solidFill>
                <a:latin typeface="Trebuchet MS"/>
                <a:ea typeface="Trebuchet MS"/>
                <a:cs typeface="Trebuchet MS"/>
                <a:sym typeface="Trebuchet MS"/>
              </a:rPr>
              <a:t>(Project High Level Architecture and Literature Survey)</a:t>
            </a:r>
            <a:endParaRPr sz="1800" b="0" i="0" u="none" strike="noStrike" cap="none">
              <a:solidFill>
                <a:srgbClr val="FF0000"/>
              </a:solidFill>
              <a:latin typeface="Trebuchet MS"/>
              <a:ea typeface="Trebuchet MS"/>
              <a:cs typeface="Trebuchet MS"/>
              <a:sym typeface="Trebuchet MS"/>
            </a:endParaRPr>
          </a:p>
          <a:p>
            <a:pPr marL="254000" marR="0" lvl="0" indent="-254000" algn="r" rtl="0">
              <a:lnSpc>
                <a:spcPct val="100000"/>
              </a:lnSpc>
              <a:spcBef>
                <a:spcPts val="0"/>
              </a:spcBef>
              <a:spcAft>
                <a:spcPts val="0"/>
              </a:spcAft>
              <a:buClr>
                <a:srgbClr val="000000"/>
              </a:buClr>
              <a:buSzPts val="2100"/>
              <a:buFont typeface="Arial"/>
              <a:buNone/>
            </a:pPr>
            <a:endParaRPr sz="2100" b="1" i="0" u="none" strike="noStrike" cap="none">
              <a:solidFill>
                <a:srgbClr val="FF0000"/>
              </a:solidFill>
              <a:latin typeface="Trebuchet MS"/>
              <a:ea typeface="Trebuchet MS"/>
              <a:cs typeface="Trebuchet MS"/>
              <a:sym typeface="Trebuchet MS"/>
            </a:endParaRPr>
          </a:p>
        </p:txBody>
      </p:sp>
      <p:sp>
        <p:nvSpPr>
          <p:cNvPr id="402" name="Google Shape;402;p1"/>
          <p:cNvSpPr txBox="1"/>
          <p:nvPr/>
        </p:nvSpPr>
        <p:spPr>
          <a:xfrm>
            <a:off x="1400175" y="2286000"/>
            <a:ext cx="6343800" cy="25179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rgbClr val="0033CC"/>
                </a:solidFill>
                <a:latin typeface="Trebuchet MS"/>
                <a:ea typeface="Trebuchet MS"/>
                <a:cs typeface="Trebuchet MS"/>
                <a:sym typeface="Trebuchet MS"/>
              </a:rPr>
              <a:t>Project Title   : SMS Classification</a:t>
            </a:r>
            <a:endParaRPr sz="18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rgbClr val="0033CC"/>
                </a:solidFill>
                <a:latin typeface="Trebuchet MS"/>
                <a:ea typeface="Trebuchet MS"/>
                <a:cs typeface="Trebuchet MS"/>
                <a:sym typeface="Trebuchet MS"/>
              </a:rPr>
              <a:t>Project ID       : 15</a:t>
            </a:r>
            <a:endParaRPr sz="18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rgbClr val="0033CC"/>
                </a:solidFill>
                <a:latin typeface="Trebuchet MS"/>
                <a:ea typeface="Trebuchet MS"/>
                <a:cs typeface="Trebuchet MS"/>
                <a:sym typeface="Trebuchet MS"/>
              </a:rPr>
              <a:t>Project Team  :  Mekala Sanjana - PES2UG20CS194</a:t>
            </a:r>
            <a:endParaRPr sz="18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rgbClr val="0033CC"/>
                </a:solidFill>
                <a:latin typeface="Trebuchet MS"/>
                <a:ea typeface="Trebuchet MS"/>
                <a:cs typeface="Trebuchet MS"/>
                <a:sym typeface="Trebuchet MS"/>
              </a:rPr>
              <a:t>                         Chetana N Patil  - PES2UG20CS504</a:t>
            </a:r>
            <a:endParaRPr sz="18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rgbClr val="0033CC"/>
                </a:solidFill>
                <a:latin typeface="Trebuchet MS"/>
                <a:ea typeface="Trebuchet MS"/>
                <a:cs typeface="Trebuchet MS"/>
                <a:sym typeface="Trebuchet MS"/>
              </a:rPr>
              <a:t> </a:t>
            </a:r>
            <a:endParaRPr sz="1500" b="0" i="0" u="none" strike="noStrike" cap="none">
              <a:solidFill>
                <a:srgbClr val="0033CC"/>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33CC"/>
              </a:solidFill>
              <a:latin typeface="Trebuchet MS"/>
              <a:ea typeface="Trebuchet MS"/>
              <a:cs typeface="Trebuchet MS"/>
              <a:sym typeface="Trebuchet MS"/>
            </a:endParaRPr>
          </a:p>
        </p:txBody>
      </p:sp>
      <p:sp>
        <p:nvSpPr>
          <p:cNvPr id="403" name="Google Shape;403;p1"/>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1800"/>
              <a:buNone/>
            </a:pPr>
            <a:fld id="{00000000-1234-1234-1234-123412341234}" type="slidenum">
              <a:rPr lang="en-GB" sz="1800"/>
              <a:t>9</a:t>
            </a:fld>
            <a:endParaRPr sz="1800"/>
          </a:p>
        </p:txBody>
      </p:sp>
      <p:pic>
        <p:nvPicPr>
          <p:cNvPr id="404" name="Google Shape;404;p1"/>
          <p:cNvPicPr preferRelativeResize="0"/>
          <p:nvPr/>
        </p:nvPicPr>
        <p:blipFill rotWithShape="1">
          <a:blip r:embed="rId3">
            <a:alphaModFix/>
          </a:blip>
          <a:srcRect/>
          <a:stretch/>
        </p:blipFill>
        <p:spPr>
          <a:xfrm>
            <a:off x="7452746" y="602673"/>
            <a:ext cx="1272650" cy="1169046"/>
          </a:xfrm>
          <a:prstGeom prst="rect">
            <a:avLst/>
          </a:prstGeom>
          <a:noFill/>
          <a:ln>
            <a:noFill/>
          </a:ln>
        </p:spPr>
      </p:pic>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3105</Words>
  <Application>Microsoft Office PowerPoint</Application>
  <PresentationFormat>On-screen Show (16:9)</PresentationFormat>
  <Paragraphs>228</Paragraphs>
  <Slides>29</Slides>
  <Notes>29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29</vt:i4>
      </vt:variant>
    </vt:vector>
  </HeadingPairs>
  <TitlesOfParts>
    <vt:vector size="42" baseType="lpstr">
      <vt:lpstr>Libre Baskerville</vt:lpstr>
      <vt:lpstr>Maven Pro</vt:lpstr>
      <vt:lpstr>Trebuchet MS</vt:lpstr>
      <vt:lpstr>Nunito</vt:lpstr>
      <vt:lpstr>Noto Sans Symbols</vt:lpstr>
      <vt:lpstr>Calibri</vt:lpstr>
      <vt:lpstr>Arial</vt:lpstr>
      <vt:lpstr>Arial Narrow</vt:lpstr>
      <vt:lpstr>Times New Roman</vt:lpstr>
      <vt:lpstr>Georgia</vt:lpstr>
      <vt:lpstr>Sitka Banner Semibold</vt:lpstr>
      <vt:lpstr>Custom Design</vt:lpstr>
      <vt:lpstr>Momentum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Microsoft account</cp:lastModifiedBy>
  <cp:revision>7</cp:revision>
  <dcterms:modified xsi:type="dcterms:W3CDTF">2023-04-30T11:40:49Z</dcterms:modified>
</cp:coreProperties>
</file>