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90" r:id="rId7"/>
    <p:sldId id="278" r:id="rId8"/>
    <p:sldId id="275" r:id="rId9"/>
    <p:sldId id="276" r:id="rId10"/>
    <p:sldId id="261" r:id="rId11"/>
    <p:sldId id="262" r:id="rId12"/>
    <p:sldId id="277" r:id="rId13"/>
    <p:sldId id="263" r:id="rId14"/>
    <p:sldId id="289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9" r:id="rId24"/>
    <p:sldId id="280" r:id="rId25"/>
    <p:sldId id="288" r:id="rId26"/>
    <p:sldId id="272" r:id="rId27"/>
    <p:sldId id="273" r:id="rId28"/>
    <p:sldId id="274" r:id="rId29"/>
    <p:sldId id="281" r:id="rId30"/>
    <p:sldId id="282" r:id="rId31"/>
    <p:sldId id="283" r:id="rId32"/>
    <p:sldId id="284" r:id="rId33"/>
    <p:sldId id="285" r:id="rId34"/>
    <p:sldId id="286" r:id="rId35"/>
    <p:sldId id="292" r:id="rId36"/>
    <p:sldId id="293" r:id="rId37"/>
    <p:sldId id="294" r:id="rId38"/>
    <p:sldId id="291" r:id="rId39"/>
    <p:sldId id="295" r:id="rId40"/>
    <p:sldId id="28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97C01-6442-449F-AAC7-034A2FFED6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3408BC5-E762-4ECB-ADA6-518BE9652C76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By analyzing the dataset, patterns in user interaction with various artists acoustic tracks can be found that is helpful to identify elements that increase popularity.</a:t>
          </a:r>
        </a:p>
      </dgm:t>
    </dgm:pt>
    <dgm:pt modelId="{861082AA-9059-4D43-927B-D830B81F5347}" type="parTrans" cxnId="{6F1C0EC3-B93E-439F-8746-62055B2688F9}">
      <dgm:prSet/>
      <dgm:spPr/>
      <dgm:t>
        <a:bodyPr/>
        <a:lstStyle/>
        <a:p>
          <a:endParaRPr lang="en-US"/>
        </a:p>
      </dgm:t>
    </dgm:pt>
    <dgm:pt modelId="{C2E1225F-21B2-4EBE-B78D-603796699C14}" type="sibTrans" cxnId="{6F1C0EC3-B93E-439F-8746-62055B2688F9}">
      <dgm:prSet/>
      <dgm:spPr/>
      <dgm:t>
        <a:bodyPr/>
        <a:lstStyle/>
        <a:p>
          <a:endParaRPr lang="en-US"/>
        </a:p>
      </dgm:t>
    </dgm:pt>
    <dgm:pt modelId="{83BFDE44-FEA0-4F20-B798-B14468652373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Songs that match the user preferences can be recommended by streaming platforms by understanding the traits of well-liked tracks of users.</a:t>
          </a:r>
        </a:p>
      </dgm:t>
    </dgm:pt>
    <dgm:pt modelId="{BEEA80FF-6950-43C8-B404-9CCD0FB27F87}" type="parTrans" cxnId="{1AF9E9BC-E113-4D05-86CA-30A39EFE385F}">
      <dgm:prSet/>
      <dgm:spPr/>
      <dgm:t>
        <a:bodyPr/>
        <a:lstStyle/>
        <a:p>
          <a:endParaRPr lang="en-US"/>
        </a:p>
      </dgm:t>
    </dgm:pt>
    <dgm:pt modelId="{F45F6621-EE5A-43D9-A881-4BB131297BAC}" type="sibTrans" cxnId="{1AF9E9BC-E113-4D05-86CA-30A39EFE385F}">
      <dgm:prSet/>
      <dgm:spPr/>
      <dgm:t>
        <a:bodyPr/>
        <a:lstStyle/>
        <a:p>
          <a:endParaRPr lang="en-US"/>
        </a:p>
      </dgm:t>
    </dgm:pt>
    <dgm:pt modelId="{9271762B-B928-43F8-914D-AED30ADA2B8C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Also streaming platforms analyze various artist’s track popularity and display the popular artists and their tracks.</a:t>
          </a:r>
        </a:p>
      </dgm:t>
    </dgm:pt>
    <dgm:pt modelId="{A2339D50-45A8-42ED-8CF0-E54C77A23C70}" type="parTrans" cxnId="{AAB64AD8-14B9-4B82-811D-B83E8E6188ED}">
      <dgm:prSet/>
      <dgm:spPr/>
      <dgm:t>
        <a:bodyPr/>
        <a:lstStyle/>
        <a:p>
          <a:endParaRPr lang="en-US"/>
        </a:p>
      </dgm:t>
    </dgm:pt>
    <dgm:pt modelId="{5A5A047B-5271-4B79-8202-6B0486A6BBB1}" type="sibTrans" cxnId="{AAB64AD8-14B9-4B82-811D-B83E8E6188ED}">
      <dgm:prSet/>
      <dgm:spPr/>
      <dgm:t>
        <a:bodyPr/>
        <a:lstStyle/>
        <a:p>
          <a:endParaRPr lang="en-US"/>
        </a:p>
      </dgm:t>
    </dgm:pt>
    <dgm:pt modelId="{74A98B1D-A0CB-4038-80FD-3AC8A5690A86}" type="pres">
      <dgm:prSet presAssocID="{37097C01-6442-449F-AAC7-034A2FFED67C}" presName="root" presStyleCnt="0">
        <dgm:presLayoutVars>
          <dgm:dir/>
          <dgm:resizeHandles val="exact"/>
        </dgm:presLayoutVars>
      </dgm:prSet>
      <dgm:spPr/>
    </dgm:pt>
    <dgm:pt modelId="{F263B41D-A585-482C-9588-465860901108}" type="pres">
      <dgm:prSet presAssocID="{73408BC5-E762-4ECB-ADA6-518BE9652C76}" presName="compNode" presStyleCnt="0"/>
      <dgm:spPr/>
    </dgm:pt>
    <dgm:pt modelId="{86D442D7-E999-4F5D-929A-B4FC2F4BA580}" type="pres">
      <dgm:prSet presAssocID="{73408BC5-E762-4ECB-ADA6-518BE9652C76}" presName="bgRect" presStyleLbl="bgShp" presStyleIdx="0" presStyleCnt="3"/>
      <dgm:spPr/>
    </dgm:pt>
    <dgm:pt modelId="{0F394781-AC3F-47A9-AABF-3C8A1FFA3E18}" type="pres">
      <dgm:prSet presAssocID="{73408BC5-E762-4ECB-ADA6-518BE9652C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55449791-909E-4DA8-961E-4D679B805F56}" type="pres">
      <dgm:prSet presAssocID="{73408BC5-E762-4ECB-ADA6-518BE9652C76}" presName="spaceRect" presStyleCnt="0"/>
      <dgm:spPr/>
    </dgm:pt>
    <dgm:pt modelId="{00FB14D5-8756-4EC3-95B0-BEFBC69697BE}" type="pres">
      <dgm:prSet presAssocID="{73408BC5-E762-4ECB-ADA6-518BE9652C76}" presName="parTx" presStyleLbl="revTx" presStyleIdx="0" presStyleCnt="3">
        <dgm:presLayoutVars>
          <dgm:chMax val="0"/>
          <dgm:chPref val="0"/>
        </dgm:presLayoutVars>
      </dgm:prSet>
      <dgm:spPr/>
    </dgm:pt>
    <dgm:pt modelId="{421238AC-62C2-4D32-A580-560A1CBBDF68}" type="pres">
      <dgm:prSet presAssocID="{C2E1225F-21B2-4EBE-B78D-603796699C14}" presName="sibTrans" presStyleCnt="0"/>
      <dgm:spPr/>
    </dgm:pt>
    <dgm:pt modelId="{BE313825-1E80-40DB-9916-9BD5A87B7D84}" type="pres">
      <dgm:prSet presAssocID="{83BFDE44-FEA0-4F20-B798-B14468652373}" presName="compNode" presStyleCnt="0"/>
      <dgm:spPr/>
    </dgm:pt>
    <dgm:pt modelId="{E853EEBB-8056-4F62-B3DF-B8A169A960CD}" type="pres">
      <dgm:prSet presAssocID="{83BFDE44-FEA0-4F20-B798-B14468652373}" presName="bgRect" presStyleLbl="bgShp" presStyleIdx="1" presStyleCnt="3"/>
      <dgm:spPr/>
    </dgm:pt>
    <dgm:pt modelId="{9A861A46-E35D-4E6A-BEE3-4C57C0783ADC}" type="pres">
      <dgm:prSet presAssocID="{83BFDE44-FEA0-4F20-B798-B144686523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B9666C19-068F-4244-9285-E2E5AD2F7C46}" type="pres">
      <dgm:prSet presAssocID="{83BFDE44-FEA0-4F20-B798-B14468652373}" presName="spaceRect" presStyleCnt="0"/>
      <dgm:spPr/>
    </dgm:pt>
    <dgm:pt modelId="{066F31F7-DB28-4F2F-B65C-AA0F29616614}" type="pres">
      <dgm:prSet presAssocID="{83BFDE44-FEA0-4F20-B798-B14468652373}" presName="parTx" presStyleLbl="revTx" presStyleIdx="1" presStyleCnt="3">
        <dgm:presLayoutVars>
          <dgm:chMax val="0"/>
          <dgm:chPref val="0"/>
        </dgm:presLayoutVars>
      </dgm:prSet>
      <dgm:spPr/>
    </dgm:pt>
    <dgm:pt modelId="{DFBC5EF2-3CD8-402A-BFCD-EB552930C688}" type="pres">
      <dgm:prSet presAssocID="{F45F6621-EE5A-43D9-A881-4BB131297BAC}" presName="sibTrans" presStyleCnt="0"/>
      <dgm:spPr/>
    </dgm:pt>
    <dgm:pt modelId="{3603E1D1-295C-4F41-B853-D0AF87FE64B0}" type="pres">
      <dgm:prSet presAssocID="{9271762B-B928-43F8-914D-AED30ADA2B8C}" presName="compNode" presStyleCnt="0"/>
      <dgm:spPr/>
    </dgm:pt>
    <dgm:pt modelId="{ADE5276A-1B9A-4B04-B227-039B8BD486F4}" type="pres">
      <dgm:prSet presAssocID="{9271762B-B928-43F8-914D-AED30ADA2B8C}" presName="bgRect" presStyleLbl="bgShp" presStyleIdx="2" presStyleCnt="3"/>
      <dgm:spPr/>
    </dgm:pt>
    <dgm:pt modelId="{4D0AA23F-8B83-46AB-B2EF-242D1FE5CEEE}" type="pres">
      <dgm:prSet presAssocID="{9271762B-B928-43F8-914D-AED30ADA2B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3EE0E478-D169-43A8-A16C-25FC0CB73B8E}" type="pres">
      <dgm:prSet presAssocID="{9271762B-B928-43F8-914D-AED30ADA2B8C}" presName="spaceRect" presStyleCnt="0"/>
      <dgm:spPr/>
    </dgm:pt>
    <dgm:pt modelId="{458BE7EF-1874-4F89-AAC7-467025307673}" type="pres">
      <dgm:prSet presAssocID="{9271762B-B928-43F8-914D-AED30ADA2B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89A8271-1781-4F1B-B05C-53D124B48147}" type="presOf" srcId="{83BFDE44-FEA0-4F20-B798-B14468652373}" destId="{066F31F7-DB28-4F2F-B65C-AA0F29616614}" srcOrd="0" destOrd="0" presId="urn:microsoft.com/office/officeart/2018/2/layout/IconVerticalSolidList"/>
    <dgm:cxn modelId="{85499F83-BBF3-4984-ACA7-47CFCDBE7FFD}" type="presOf" srcId="{73408BC5-E762-4ECB-ADA6-518BE9652C76}" destId="{00FB14D5-8756-4EC3-95B0-BEFBC69697BE}" srcOrd="0" destOrd="0" presId="urn:microsoft.com/office/officeart/2018/2/layout/IconVerticalSolidList"/>
    <dgm:cxn modelId="{124CA3A8-7A0E-4B55-94B2-2ACB31A1E18F}" type="presOf" srcId="{9271762B-B928-43F8-914D-AED30ADA2B8C}" destId="{458BE7EF-1874-4F89-AAC7-467025307673}" srcOrd="0" destOrd="0" presId="urn:microsoft.com/office/officeart/2018/2/layout/IconVerticalSolidList"/>
    <dgm:cxn modelId="{1AF9E9BC-E113-4D05-86CA-30A39EFE385F}" srcId="{37097C01-6442-449F-AAC7-034A2FFED67C}" destId="{83BFDE44-FEA0-4F20-B798-B14468652373}" srcOrd="1" destOrd="0" parTransId="{BEEA80FF-6950-43C8-B404-9CCD0FB27F87}" sibTransId="{F45F6621-EE5A-43D9-A881-4BB131297BAC}"/>
    <dgm:cxn modelId="{6F1C0EC3-B93E-439F-8746-62055B2688F9}" srcId="{37097C01-6442-449F-AAC7-034A2FFED67C}" destId="{73408BC5-E762-4ECB-ADA6-518BE9652C76}" srcOrd="0" destOrd="0" parTransId="{861082AA-9059-4D43-927B-D830B81F5347}" sibTransId="{C2E1225F-21B2-4EBE-B78D-603796699C14}"/>
    <dgm:cxn modelId="{AAB64AD8-14B9-4B82-811D-B83E8E6188ED}" srcId="{37097C01-6442-449F-AAC7-034A2FFED67C}" destId="{9271762B-B928-43F8-914D-AED30ADA2B8C}" srcOrd="2" destOrd="0" parTransId="{A2339D50-45A8-42ED-8CF0-E54C77A23C70}" sibTransId="{5A5A047B-5271-4B79-8202-6B0486A6BBB1}"/>
    <dgm:cxn modelId="{A1E579EE-0FE2-4999-87AF-FCF53803B535}" type="presOf" srcId="{37097C01-6442-449F-AAC7-034A2FFED67C}" destId="{74A98B1D-A0CB-4038-80FD-3AC8A5690A86}" srcOrd="0" destOrd="0" presId="urn:microsoft.com/office/officeart/2018/2/layout/IconVerticalSolidList"/>
    <dgm:cxn modelId="{52390601-47FB-4164-9DE4-89338BDBA007}" type="presParOf" srcId="{74A98B1D-A0CB-4038-80FD-3AC8A5690A86}" destId="{F263B41D-A585-482C-9588-465860901108}" srcOrd="0" destOrd="0" presId="urn:microsoft.com/office/officeart/2018/2/layout/IconVerticalSolidList"/>
    <dgm:cxn modelId="{F7FE2F9E-9D01-47B5-9C19-48DF498A0482}" type="presParOf" srcId="{F263B41D-A585-482C-9588-465860901108}" destId="{86D442D7-E999-4F5D-929A-B4FC2F4BA580}" srcOrd="0" destOrd="0" presId="urn:microsoft.com/office/officeart/2018/2/layout/IconVerticalSolidList"/>
    <dgm:cxn modelId="{DE566246-FD95-49FC-9A03-D0561B5240C1}" type="presParOf" srcId="{F263B41D-A585-482C-9588-465860901108}" destId="{0F394781-AC3F-47A9-AABF-3C8A1FFA3E18}" srcOrd="1" destOrd="0" presId="urn:microsoft.com/office/officeart/2018/2/layout/IconVerticalSolidList"/>
    <dgm:cxn modelId="{210F9EFC-D0A8-4258-BF66-1B8E4AE8117A}" type="presParOf" srcId="{F263B41D-A585-482C-9588-465860901108}" destId="{55449791-909E-4DA8-961E-4D679B805F56}" srcOrd="2" destOrd="0" presId="urn:microsoft.com/office/officeart/2018/2/layout/IconVerticalSolidList"/>
    <dgm:cxn modelId="{4E975C32-3505-4FD9-8DBB-57A5A04D4E55}" type="presParOf" srcId="{F263B41D-A585-482C-9588-465860901108}" destId="{00FB14D5-8756-4EC3-95B0-BEFBC69697BE}" srcOrd="3" destOrd="0" presId="urn:microsoft.com/office/officeart/2018/2/layout/IconVerticalSolidList"/>
    <dgm:cxn modelId="{F255E96E-D2E2-4CE2-BC4C-16CFC7D3AD5C}" type="presParOf" srcId="{74A98B1D-A0CB-4038-80FD-3AC8A5690A86}" destId="{421238AC-62C2-4D32-A580-560A1CBBDF68}" srcOrd="1" destOrd="0" presId="urn:microsoft.com/office/officeart/2018/2/layout/IconVerticalSolidList"/>
    <dgm:cxn modelId="{AA8CEB5F-E401-4970-B926-0C1C50513584}" type="presParOf" srcId="{74A98B1D-A0CB-4038-80FD-3AC8A5690A86}" destId="{BE313825-1E80-40DB-9916-9BD5A87B7D84}" srcOrd="2" destOrd="0" presId="urn:microsoft.com/office/officeart/2018/2/layout/IconVerticalSolidList"/>
    <dgm:cxn modelId="{AB333091-0E25-43B7-A47C-62B7AAF50E50}" type="presParOf" srcId="{BE313825-1E80-40DB-9916-9BD5A87B7D84}" destId="{E853EEBB-8056-4F62-B3DF-B8A169A960CD}" srcOrd="0" destOrd="0" presId="urn:microsoft.com/office/officeart/2018/2/layout/IconVerticalSolidList"/>
    <dgm:cxn modelId="{C6D51967-AB8E-47CB-BB6C-4112930C268A}" type="presParOf" srcId="{BE313825-1E80-40DB-9916-9BD5A87B7D84}" destId="{9A861A46-E35D-4E6A-BEE3-4C57C0783ADC}" srcOrd="1" destOrd="0" presId="urn:microsoft.com/office/officeart/2018/2/layout/IconVerticalSolidList"/>
    <dgm:cxn modelId="{85693174-5075-4291-85EA-BF389DFDBCC9}" type="presParOf" srcId="{BE313825-1E80-40DB-9916-9BD5A87B7D84}" destId="{B9666C19-068F-4244-9285-E2E5AD2F7C46}" srcOrd="2" destOrd="0" presId="urn:microsoft.com/office/officeart/2018/2/layout/IconVerticalSolidList"/>
    <dgm:cxn modelId="{71BC66EF-4518-4A5A-AC5D-03A84D420DEF}" type="presParOf" srcId="{BE313825-1E80-40DB-9916-9BD5A87B7D84}" destId="{066F31F7-DB28-4F2F-B65C-AA0F29616614}" srcOrd="3" destOrd="0" presId="urn:microsoft.com/office/officeart/2018/2/layout/IconVerticalSolidList"/>
    <dgm:cxn modelId="{C96024ED-0623-43EC-A2A9-0F4571778B84}" type="presParOf" srcId="{74A98B1D-A0CB-4038-80FD-3AC8A5690A86}" destId="{DFBC5EF2-3CD8-402A-BFCD-EB552930C688}" srcOrd="3" destOrd="0" presId="urn:microsoft.com/office/officeart/2018/2/layout/IconVerticalSolidList"/>
    <dgm:cxn modelId="{5E52B247-D001-4AA7-B8FC-46F7BC1BB2C8}" type="presParOf" srcId="{74A98B1D-A0CB-4038-80FD-3AC8A5690A86}" destId="{3603E1D1-295C-4F41-B853-D0AF87FE64B0}" srcOrd="4" destOrd="0" presId="urn:microsoft.com/office/officeart/2018/2/layout/IconVerticalSolidList"/>
    <dgm:cxn modelId="{B043C873-6659-42F9-B830-97B9E30C86C2}" type="presParOf" srcId="{3603E1D1-295C-4F41-B853-D0AF87FE64B0}" destId="{ADE5276A-1B9A-4B04-B227-039B8BD486F4}" srcOrd="0" destOrd="0" presId="urn:microsoft.com/office/officeart/2018/2/layout/IconVerticalSolidList"/>
    <dgm:cxn modelId="{B805FAE0-BE9B-4548-A44D-90BAC731C32B}" type="presParOf" srcId="{3603E1D1-295C-4F41-B853-D0AF87FE64B0}" destId="{4D0AA23F-8B83-46AB-B2EF-242D1FE5CEEE}" srcOrd="1" destOrd="0" presId="urn:microsoft.com/office/officeart/2018/2/layout/IconVerticalSolidList"/>
    <dgm:cxn modelId="{78CBADE9-95CC-4F1C-936A-21672212370C}" type="presParOf" srcId="{3603E1D1-295C-4F41-B853-D0AF87FE64B0}" destId="{3EE0E478-D169-43A8-A16C-25FC0CB73B8E}" srcOrd="2" destOrd="0" presId="urn:microsoft.com/office/officeart/2018/2/layout/IconVerticalSolidList"/>
    <dgm:cxn modelId="{CD99540D-967A-4A60-8074-2ACD6261664A}" type="presParOf" srcId="{3603E1D1-295C-4F41-B853-D0AF87FE64B0}" destId="{458BE7EF-1874-4F89-AAC7-4670253076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EF71C7-4012-467F-8983-837D8E0B8BAC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0B93037-11BE-4085-BA20-F0DA5C6BF052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For this project we have gathered the data from various sources like current music streaming platforms, publicly available datasets and added some data related to goals of our project.</a:t>
          </a:r>
        </a:p>
      </dgm:t>
    </dgm:pt>
    <dgm:pt modelId="{C02727F4-F987-40B3-B318-D69BBB2022CB}" type="parTrans" cxnId="{7FEC9AB0-199B-4EE5-87AB-35DB2943F7EB}">
      <dgm:prSet/>
      <dgm:spPr/>
      <dgm:t>
        <a:bodyPr/>
        <a:lstStyle/>
        <a:p>
          <a:endParaRPr lang="en-US"/>
        </a:p>
      </dgm:t>
    </dgm:pt>
    <dgm:pt modelId="{42E6870F-9C28-4A5B-88F4-A6586F507A17}" type="sibTrans" cxnId="{7FEC9AB0-199B-4EE5-87AB-35DB2943F7E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CF70F42-4034-4538-A2D0-FF3C02E346F7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Thoroughly analyzed the data and identified limitations in the data and handled them by using pre-processing techniques</a:t>
          </a:r>
          <a:r>
            <a: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34892757-08A5-47BF-8C3B-633FC7236A4A}" type="parTrans" cxnId="{90021DB4-C9F6-4F35-A748-653B96435FF3}">
      <dgm:prSet/>
      <dgm:spPr/>
      <dgm:t>
        <a:bodyPr/>
        <a:lstStyle/>
        <a:p>
          <a:endParaRPr lang="en-US"/>
        </a:p>
      </dgm:t>
    </dgm:pt>
    <dgm:pt modelId="{6EDC9670-4674-4F39-A1EE-14D7BBA623ED}" type="sibTrans" cxnId="{90021DB4-C9F6-4F35-A748-653B96435FF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2C882EF-5912-4A50-8163-D4D1BE3CAE19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Explored relationships between different features in the data and created new features from the existing ones , so that performance of the model can be increased.</a:t>
          </a:r>
        </a:p>
      </dgm:t>
    </dgm:pt>
    <dgm:pt modelId="{FD48A4C1-61CF-4DC9-8902-8735A677C971}" type="parTrans" cxnId="{342A8A47-388F-421D-AFAA-1CA2F338CC3C}">
      <dgm:prSet/>
      <dgm:spPr/>
      <dgm:t>
        <a:bodyPr/>
        <a:lstStyle/>
        <a:p>
          <a:endParaRPr lang="en-US"/>
        </a:p>
      </dgm:t>
    </dgm:pt>
    <dgm:pt modelId="{39D1017E-94A2-4D86-ABBD-7AB99379C428}" type="sibTrans" cxnId="{342A8A47-388F-421D-AFAA-1CA2F338CC3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30976F1-956A-4EC4-818E-B25EF3F0CD6D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Based on the explorations we have interpreted the results according to our context of the project</a:t>
          </a:r>
          <a:r>
            <a:rPr lang="en-US" sz="1400" dirty="0"/>
            <a:t>.</a:t>
          </a:r>
        </a:p>
      </dgm:t>
    </dgm:pt>
    <dgm:pt modelId="{45F040FA-6112-487E-849B-AEBAE2FE6226}" type="parTrans" cxnId="{4099CDA5-D459-447E-BB15-0CD153D35563}">
      <dgm:prSet/>
      <dgm:spPr/>
      <dgm:t>
        <a:bodyPr/>
        <a:lstStyle/>
        <a:p>
          <a:endParaRPr lang="en-US"/>
        </a:p>
      </dgm:t>
    </dgm:pt>
    <dgm:pt modelId="{316B503B-3A17-445A-B55B-57A4929A02C4}" type="sibTrans" cxnId="{4099CDA5-D459-447E-BB15-0CD153D3556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05A96E0-7FAA-4E4B-8845-C2CC815C47BC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Also we have seen few visualization plots to visualize the results after the analysis of data.</a:t>
          </a:r>
        </a:p>
      </dgm:t>
    </dgm:pt>
    <dgm:pt modelId="{C507AF7A-6E12-4541-87BE-2C8574E1A170}" type="parTrans" cxnId="{49309BE4-0995-4146-8CCB-A9519148B75E}">
      <dgm:prSet/>
      <dgm:spPr/>
      <dgm:t>
        <a:bodyPr/>
        <a:lstStyle/>
        <a:p>
          <a:endParaRPr lang="en-US"/>
        </a:p>
      </dgm:t>
    </dgm:pt>
    <dgm:pt modelId="{8E4E3041-B8BC-40C3-AAD5-C21DB6E76870}" type="sibTrans" cxnId="{49309BE4-0995-4146-8CCB-A9519148B75E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E9D09E6-604B-4094-B76E-4EFE80832BE3}" type="pres">
      <dgm:prSet presAssocID="{D0EF71C7-4012-467F-8983-837D8E0B8BAC}" presName="linearFlow" presStyleCnt="0">
        <dgm:presLayoutVars>
          <dgm:dir/>
          <dgm:animLvl val="lvl"/>
          <dgm:resizeHandles val="exact"/>
        </dgm:presLayoutVars>
      </dgm:prSet>
      <dgm:spPr/>
    </dgm:pt>
    <dgm:pt modelId="{E7C590D3-C59F-4D6D-8BB3-FCDA5E325D9D}" type="pres">
      <dgm:prSet presAssocID="{90B93037-11BE-4085-BA20-F0DA5C6BF052}" presName="compositeNode" presStyleCnt="0"/>
      <dgm:spPr/>
    </dgm:pt>
    <dgm:pt modelId="{4EBC65A8-760A-46E8-8A21-5EFD79C6BC07}" type="pres">
      <dgm:prSet presAssocID="{90B93037-11BE-4085-BA20-F0DA5C6BF05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8BFAD0A-803E-472C-82D5-E06B55F7E504}" type="pres">
      <dgm:prSet presAssocID="{90B93037-11BE-4085-BA20-F0DA5C6BF052}" presName="parSh" presStyleCnt="0"/>
      <dgm:spPr/>
    </dgm:pt>
    <dgm:pt modelId="{C0FC4356-476F-41B5-B380-4BF5B0885258}" type="pres">
      <dgm:prSet presAssocID="{90B93037-11BE-4085-BA20-F0DA5C6BF052}" presName="lineNode" presStyleLbl="alignAccFollowNode1" presStyleIdx="0" presStyleCnt="15"/>
      <dgm:spPr/>
    </dgm:pt>
    <dgm:pt modelId="{318C0C3A-92A1-481F-99CA-34CE58F4835C}" type="pres">
      <dgm:prSet presAssocID="{90B93037-11BE-4085-BA20-F0DA5C6BF052}" presName="lineArrowNode" presStyleLbl="alignAccFollowNode1" presStyleIdx="1" presStyleCnt="15"/>
      <dgm:spPr/>
    </dgm:pt>
    <dgm:pt modelId="{73BCE608-0197-4752-B9F0-DBD8C7264EFE}" type="pres">
      <dgm:prSet presAssocID="{42E6870F-9C28-4A5B-88F4-A6586F507A17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CDD3297E-D9F0-4FF8-9996-5ABA162E5C23}" type="pres">
      <dgm:prSet presAssocID="{42E6870F-9C28-4A5B-88F4-A6586F507A17}" presName="spacerBetweenCircleAndCallout" presStyleCnt="0">
        <dgm:presLayoutVars/>
      </dgm:prSet>
      <dgm:spPr/>
    </dgm:pt>
    <dgm:pt modelId="{619C502B-191E-406B-B1A8-D626AF26F499}" type="pres">
      <dgm:prSet presAssocID="{90B93037-11BE-4085-BA20-F0DA5C6BF052}" presName="nodeText" presStyleLbl="alignAccFollowNode1" presStyleIdx="2" presStyleCnt="15" custLinFactNeighborX="9276" custLinFactNeighborY="2573">
        <dgm:presLayoutVars>
          <dgm:bulletEnabled val="1"/>
        </dgm:presLayoutVars>
      </dgm:prSet>
      <dgm:spPr/>
    </dgm:pt>
    <dgm:pt modelId="{83116189-3E4F-47B5-B68D-40B46A53E3E2}" type="pres">
      <dgm:prSet presAssocID="{42E6870F-9C28-4A5B-88F4-A6586F507A17}" presName="sibTransComposite" presStyleCnt="0"/>
      <dgm:spPr/>
    </dgm:pt>
    <dgm:pt modelId="{0B511821-3D0D-4749-BEBE-2092D89D9B93}" type="pres">
      <dgm:prSet presAssocID="{5CF70F42-4034-4538-A2D0-FF3C02E346F7}" presName="compositeNode" presStyleCnt="0"/>
      <dgm:spPr/>
    </dgm:pt>
    <dgm:pt modelId="{B90CD265-5370-4AA4-8D84-A737269CC426}" type="pres">
      <dgm:prSet presAssocID="{5CF70F42-4034-4538-A2D0-FF3C02E346F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11131DD-3A33-4966-822C-B0E41A4929CE}" type="pres">
      <dgm:prSet presAssocID="{5CF70F42-4034-4538-A2D0-FF3C02E346F7}" presName="parSh" presStyleCnt="0"/>
      <dgm:spPr/>
    </dgm:pt>
    <dgm:pt modelId="{2D7C86B1-4B2C-46F1-BC8D-6C5945F98A2C}" type="pres">
      <dgm:prSet presAssocID="{5CF70F42-4034-4538-A2D0-FF3C02E346F7}" presName="lineNode" presStyleLbl="alignAccFollowNode1" presStyleIdx="3" presStyleCnt="15"/>
      <dgm:spPr/>
    </dgm:pt>
    <dgm:pt modelId="{698561D9-9561-4DE4-B471-5DB17F53459B}" type="pres">
      <dgm:prSet presAssocID="{5CF70F42-4034-4538-A2D0-FF3C02E346F7}" presName="lineArrowNode" presStyleLbl="alignAccFollowNode1" presStyleIdx="4" presStyleCnt="15"/>
      <dgm:spPr/>
    </dgm:pt>
    <dgm:pt modelId="{0A5E83C4-DBCC-4B80-89DB-5A0192ABADE4}" type="pres">
      <dgm:prSet presAssocID="{6EDC9670-4674-4F39-A1EE-14D7BBA623ED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9DD8B006-103D-47E6-81E7-BEBCFAC8F43C}" type="pres">
      <dgm:prSet presAssocID="{6EDC9670-4674-4F39-A1EE-14D7BBA623ED}" presName="spacerBetweenCircleAndCallout" presStyleCnt="0">
        <dgm:presLayoutVars/>
      </dgm:prSet>
      <dgm:spPr/>
    </dgm:pt>
    <dgm:pt modelId="{A565F93B-82ED-41C0-8786-5E7DC5E3B346}" type="pres">
      <dgm:prSet presAssocID="{5CF70F42-4034-4538-A2D0-FF3C02E346F7}" presName="nodeText" presStyleLbl="alignAccFollowNode1" presStyleIdx="5" presStyleCnt="15" custLinFactNeighborX="-1544" custLinFactNeighborY="3791">
        <dgm:presLayoutVars>
          <dgm:bulletEnabled val="1"/>
        </dgm:presLayoutVars>
      </dgm:prSet>
      <dgm:spPr/>
    </dgm:pt>
    <dgm:pt modelId="{1D6B2406-1224-4557-84DB-A7135F710966}" type="pres">
      <dgm:prSet presAssocID="{6EDC9670-4674-4F39-A1EE-14D7BBA623ED}" presName="sibTransComposite" presStyleCnt="0"/>
      <dgm:spPr/>
    </dgm:pt>
    <dgm:pt modelId="{21F756B9-AF48-4692-96F3-0A232F208772}" type="pres">
      <dgm:prSet presAssocID="{72C882EF-5912-4A50-8163-D4D1BE3CAE19}" presName="compositeNode" presStyleCnt="0"/>
      <dgm:spPr/>
    </dgm:pt>
    <dgm:pt modelId="{F096CC8A-DD64-4B79-BD04-FDC2DB019297}" type="pres">
      <dgm:prSet presAssocID="{72C882EF-5912-4A50-8163-D4D1BE3CAE1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5F91E4F-EA27-4135-A3EC-8BCF492E6035}" type="pres">
      <dgm:prSet presAssocID="{72C882EF-5912-4A50-8163-D4D1BE3CAE19}" presName="parSh" presStyleCnt="0"/>
      <dgm:spPr/>
    </dgm:pt>
    <dgm:pt modelId="{000F7C99-B0F4-4665-9A11-DEC714680819}" type="pres">
      <dgm:prSet presAssocID="{72C882EF-5912-4A50-8163-D4D1BE3CAE19}" presName="lineNode" presStyleLbl="alignAccFollowNode1" presStyleIdx="6" presStyleCnt="15"/>
      <dgm:spPr/>
    </dgm:pt>
    <dgm:pt modelId="{A683774B-B0D2-4CC6-A8A6-B40383E64C22}" type="pres">
      <dgm:prSet presAssocID="{72C882EF-5912-4A50-8163-D4D1BE3CAE19}" presName="lineArrowNode" presStyleLbl="alignAccFollowNode1" presStyleIdx="7" presStyleCnt="15"/>
      <dgm:spPr/>
    </dgm:pt>
    <dgm:pt modelId="{0E02E2A2-6D7A-4C92-ACD9-732B85B23E79}" type="pres">
      <dgm:prSet presAssocID="{39D1017E-94A2-4D86-ABBD-7AB99379C428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35222C0C-6EFA-4A85-B65A-CC24F0D2C8C5}" type="pres">
      <dgm:prSet presAssocID="{39D1017E-94A2-4D86-ABBD-7AB99379C428}" presName="spacerBetweenCircleAndCallout" presStyleCnt="0">
        <dgm:presLayoutVars/>
      </dgm:prSet>
      <dgm:spPr/>
    </dgm:pt>
    <dgm:pt modelId="{883431EA-A9AC-4233-B8E5-9D5B488DDCD0}" type="pres">
      <dgm:prSet presAssocID="{72C882EF-5912-4A50-8163-D4D1BE3CAE19}" presName="nodeText" presStyleLbl="alignAccFollowNode1" presStyleIdx="8" presStyleCnt="15">
        <dgm:presLayoutVars>
          <dgm:bulletEnabled val="1"/>
        </dgm:presLayoutVars>
      </dgm:prSet>
      <dgm:spPr/>
    </dgm:pt>
    <dgm:pt modelId="{7061E786-7841-442A-8F88-209E04C1E5C8}" type="pres">
      <dgm:prSet presAssocID="{39D1017E-94A2-4D86-ABBD-7AB99379C428}" presName="sibTransComposite" presStyleCnt="0"/>
      <dgm:spPr/>
    </dgm:pt>
    <dgm:pt modelId="{3F093A11-E8AC-4FFB-A763-96BC7311D466}" type="pres">
      <dgm:prSet presAssocID="{530976F1-956A-4EC4-818E-B25EF3F0CD6D}" presName="compositeNode" presStyleCnt="0"/>
      <dgm:spPr/>
    </dgm:pt>
    <dgm:pt modelId="{0B20125E-CEFD-41A1-A212-B6B8B8E8F10F}" type="pres">
      <dgm:prSet presAssocID="{530976F1-956A-4EC4-818E-B25EF3F0CD6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725096-9C9F-4363-9B4D-4F1F3F613E20}" type="pres">
      <dgm:prSet presAssocID="{530976F1-956A-4EC4-818E-B25EF3F0CD6D}" presName="parSh" presStyleCnt="0"/>
      <dgm:spPr/>
    </dgm:pt>
    <dgm:pt modelId="{F6093339-69B3-4C32-B408-607A83C6018B}" type="pres">
      <dgm:prSet presAssocID="{530976F1-956A-4EC4-818E-B25EF3F0CD6D}" presName="lineNode" presStyleLbl="alignAccFollowNode1" presStyleIdx="9" presStyleCnt="15"/>
      <dgm:spPr/>
    </dgm:pt>
    <dgm:pt modelId="{542202AB-2AB3-4CFC-BC70-BFFB9989892E}" type="pres">
      <dgm:prSet presAssocID="{530976F1-956A-4EC4-818E-B25EF3F0CD6D}" presName="lineArrowNode" presStyleLbl="alignAccFollowNode1" presStyleIdx="10" presStyleCnt="15"/>
      <dgm:spPr/>
    </dgm:pt>
    <dgm:pt modelId="{9846D7A6-7F3F-442F-B0CD-BEB40CC82C38}" type="pres">
      <dgm:prSet presAssocID="{316B503B-3A17-445A-B55B-57A4929A02C4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5DD9102E-FF90-47AA-818F-362A6C1C1D14}" type="pres">
      <dgm:prSet presAssocID="{316B503B-3A17-445A-B55B-57A4929A02C4}" presName="spacerBetweenCircleAndCallout" presStyleCnt="0">
        <dgm:presLayoutVars/>
      </dgm:prSet>
      <dgm:spPr/>
    </dgm:pt>
    <dgm:pt modelId="{FEAF69A7-3B1E-4287-912B-192744FF6F71}" type="pres">
      <dgm:prSet presAssocID="{530976F1-956A-4EC4-818E-B25EF3F0CD6D}" presName="nodeText" presStyleLbl="alignAccFollowNode1" presStyleIdx="11" presStyleCnt="15">
        <dgm:presLayoutVars>
          <dgm:bulletEnabled val="1"/>
        </dgm:presLayoutVars>
      </dgm:prSet>
      <dgm:spPr/>
    </dgm:pt>
    <dgm:pt modelId="{8E4422AE-0A31-4290-BE6C-EA67729ACC88}" type="pres">
      <dgm:prSet presAssocID="{316B503B-3A17-445A-B55B-57A4929A02C4}" presName="sibTransComposite" presStyleCnt="0"/>
      <dgm:spPr/>
    </dgm:pt>
    <dgm:pt modelId="{4EE60A30-748C-4B53-99CA-BF9416C3905E}" type="pres">
      <dgm:prSet presAssocID="{105A96E0-7FAA-4E4B-8845-C2CC815C47BC}" presName="compositeNode" presStyleCnt="0"/>
      <dgm:spPr/>
    </dgm:pt>
    <dgm:pt modelId="{3F77DDCA-66DF-4CF3-97CC-CC4B01111B20}" type="pres">
      <dgm:prSet presAssocID="{105A96E0-7FAA-4E4B-8845-C2CC815C47B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867CE15-292F-43DB-8197-63D7B925ED0F}" type="pres">
      <dgm:prSet presAssocID="{105A96E0-7FAA-4E4B-8845-C2CC815C47BC}" presName="parSh" presStyleCnt="0"/>
      <dgm:spPr/>
    </dgm:pt>
    <dgm:pt modelId="{E057862C-8ED6-4ADB-A430-252C42FA0815}" type="pres">
      <dgm:prSet presAssocID="{105A96E0-7FAA-4E4B-8845-C2CC815C47BC}" presName="lineNode" presStyleLbl="alignAccFollowNode1" presStyleIdx="12" presStyleCnt="15"/>
      <dgm:spPr/>
    </dgm:pt>
    <dgm:pt modelId="{714FC6CE-C331-40BF-94F4-0ECB0ED4656A}" type="pres">
      <dgm:prSet presAssocID="{105A96E0-7FAA-4E4B-8845-C2CC815C47BC}" presName="lineArrowNode" presStyleLbl="alignAccFollowNode1" presStyleIdx="13" presStyleCnt="15"/>
      <dgm:spPr/>
    </dgm:pt>
    <dgm:pt modelId="{C5D15E3A-79E8-4619-8290-BE3BA859D336}" type="pres">
      <dgm:prSet presAssocID="{8E4E3041-B8BC-40C3-AAD5-C21DB6E76870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CBC1E1BC-583E-47A8-97CC-F2A9AB34D999}" type="pres">
      <dgm:prSet presAssocID="{8E4E3041-B8BC-40C3-AAD5-C21DB6E76870}" presName="spacerBetweenCircleAndCallout" presStyleCnt="0">
        <dgm:presLayoutVars/>
      </dgm:prSet>
      <dgm:spPr/>
    </dgm:pt>
    <dgm:pt modelId="{9A814005-F458-4EFE-B924-B1FDF7208D74}" type="pres">
      <dgm:prSet presAssocID="{105A96E0-7FAA-4E4B-8845-C2CC815C47BC}" presName="nodeText" presStyleLbl="alignAccFollowNode1" presStyleIdx="14" presStyleCnt="15" custLinFactNeighborX="-2316">
        <dgm:presLayoutVars>
          <dgm:bulletEnabled val="1"/>
        </dgm:presLayoutVars>
      </dgm:prSet>
      <dgm:spPr/>
    </dgm:pt>
  </dgm:ptLst>
  <dgm:cxnLst>
    <dgm:cxn modelId="{8D870019-FFF0-47A8-B1D7-5C6FDDD01439}" type="presOf" srcId="{316B503B-3A17-445A-B55B-57A4929A02C4}" destId="{9846D7A6-7F3F-442F-B0CD-BEB40CC82C38}" srcOrd="0" destOrd="0" presId="urn:microsoft.com/office/officeart/2016/7/layout/LinearArrowProcessNumbered"/>
    <dgm:cxn modelId="{5CCAF423-FF4D-4EE9-BD42-F0DFC18D7D6F}" type="presOf" srcId="{90B93037-11BE-4085-BA20-F0DA5C6BF052}" destId="{619C502B-191E-406B-B1A8-D626AF26F499}" srcOrd="0" destOrd="0" presId="urn:microsoft.com/office/officeart/2016/7/layout/LinearArrowProcessNumbered"/>
    <dgm:cxn modelId="{0354A844-6118-47A0-8084-4E19423CDD9C}" type="presOf" srcId="{42E6870F-9C28-4A5B-88F4-A6586F507A17}" destId="{73BCE608-0197-4752-B9F0-DBD8C7264EFE}" srcOrd="0" destOrd="0" presId="urn:microsoft.com/office/officeart/2016/7/layout/LinearArrowProcessNumbered"/>
    <dgm:cxn modelId="{342A8A47-388F-421D-AFAA-1CA2F338CC3C}" srcId="{D0EF71C7-4012-467F-8983-837D8E0B8BAC}" destId="{72C882EF-5912-4A50-8163-D4D1BE3CAE19}" srcOrd="2" destOrd="0" parTransId="{FD48A4C1-61CF-4DC9-8902-8735A677C971}" sibTransId="{39D1017E-94A2-4D86-ABBD-7AB99379C428}"/>
    <dgm:cxn modelId="{82C8AB85-92F8-47F7-A470-B733EC533D4A}" type="presOf" srcId="{72C882EF-5912-4A50-8163-D4D1BE3CAE19}" destId="{883431EA-A9AC-4233-B8E5-9D5B488DDCD0}" srcOrd="0" destOrd="0" presId="urn:microsoft.com/office/officeart/2016/7/layout/LinearArrowProcessNumbered"/>
    <dgm:cxn modelId="{468D918B-CFE6-41DA-A77E-60B62956EFAF}" type="presOf" srcId="{8E4E3041-B8BC-40C3-AAD5-C21DB6E76870}" destId="{C5D15E3A-79E8-4619-8290-BE3BA859D336}" srcOrd="0" destOrd="0" presId="urn:microsoft.com/office/officeart/2016/7/layout/LinearArrowProcessNumbered"/>
    <dgm:cxn modelId="{34877794-D8AF-4495-9867-B5999F722400}" type="presOf" srcId="{530976F1-956A-4EC4-818E-B25EF3F0CD6D}" destId="{FEAF69A7-3B1E-4287-912B-192744FF6F71}" srcOrd="0" destOrd="0" presId="urn:microsoft.com/office/officeart/2016/7/layout/LinearArrowProcessNumbered"/>
    <dgm:cxn modelId="{1C6978A4-A0AE-49CF-83AB-022F7122F909}" type="presOf" srcId="{5CF70F42-4034-4538-A2D0-FF3C02E346F7}" destId="{A565F93B-82ED-41C0-8786-5E7DC5E3B346}" srcOrd="0" destOrd="0" presId="urn:microsoft.com/office/officeart/2016/7/layout/LinearArrowProcessNumbered"/>
    <dgm:cxn modelId="{4099CDA5-D459-447E-BB15-0CD153D35563}" srcId="{D0EF71C7-4012-467F-8983-837D8E0B8BAC}" destId="{530976F1-956A-4EC4-818E-B25EF3F0CD6D}" srcOrd="3" destOrd="0" parTransId="{45F040FA-6112-487E-849B-AEBAE2FE6226}" sibTransId="{316B503B-3A17-445A-B55B-57A4929A02C4}"/>
    <dgm:cxn modelId="{7FEC9AB0-199B-4EE5-87AB-35DB2943F7EB}" srcId="{D0EF71C7-4012-467F-8983-837D8E0B8BAC}" destId="{90B93037-11BE-4085-BA20-F0DA5C6BF052}" srcOrd="0" destOrd="0" parTransId="{C02727F4-F987-40B3-B318-D69BBB2022CB}" sibTransId="{42E6870F-9C28-4A5B-88F4-A6586F507A17}"/>
    <dgm:cxn modelId="{90021DB4-C9F6-4F35-A748-653B96435FF3}" srcId="{D0EF71C7-4012-467F-8983-837D8E0B8BAC}" destId="{5CF70F42-4034-4538-A2D0-FF3C02E346F7}" srcOrd="1" destOrd="0" parTransId="{34892757-08A5-47BF-8C3B-633FC7236A4A}" sibTransId="{6EDC9670-4674-4F39-A1EE-14D7BBA623ED}"/>
    <dgm:cxn modelId="{535AAFDA-F536-494A-82DB-879E82FFB8DD}" type="presOf" srcId="{39D1017E-94A2-4D86-ABBD-7AB99379C428}" destId="{0E02E2A2-6D7A-4C92-ACD9-732B85B23E79}" srcOrd="0" destOrd="0" presId="urn:microsoft.com/office/officeart/2016/7/layout/LinearArrowProcessNumbered"/>
    <dgm:cxn modelId="{0FE355DB-55AB-437D-A3D4-9B8F9C202CE7}" type="presOf" srcId="{6EDC9670-4674-4F39-A1EE-14D7BBA623ED}" destId="{0A5E83C4-DBCC-4B80-89DB-5A0192ABADE4}" srcOrd="0" destOrd="0" presId="urn:microsoft.com/office/officeart/2016/7/layout/LinearArrowProcessNumbered"/>
    <dgm:cxn modelId="{49309BE4-0995-4146-8CCB-A9519148B75E}" srcId="{D0EF71C7-4012-467F-8983-837D8E0B8BAC}" destId="{105A96E0-7FAA-4E4B-8845-C2CC815C47BC}" srcOrd="4" destOrd="0" parTransId="{C507AF7A-6E12-4541-87BE-2C8574E1A170}" sibTransId="{8E4E3041-B8BC-40C3-AAD5-C21DB6E76870}"/>
    <dgm:cxn modelId="{C7E5E7FB-F78F-4234-91AA-E98F11B828F5}" type="presOf" srcId="{D0EF71C7-4012-467F-8983-837D8E0B8BAC}" destId="{AE9D09E6-604B-4094-B76E-4EFE80832BE3}" srcOrd="0" destOrd="0" presId="urn:microsoft.com/office/officeart/2016/7/layout/LinearArrowProcessNumbered"/>
    <dgm:cxn modelId="{4EBAAFFD-6785-4860-BCBE-1CDF07830585}" type="presOf" srcId="{105A96E0-7FAA-4E4B-8845-C2CC815C47BC}" destId="{9A814005-F458-4EFE-B924-B1FDF7208D74}" srcOrd="0" destOrd="0" presId="urn:microsoft.com/office/officeart/2016/7/layout/LinearArrowProcessNumbered"/>
    <dgm:cxn modelId="{647D2B91-F9CF-4541-B983-7A34899373B9}" type="presParOf" srcId="{AE9D09E6-604B-4094-B76E-4EFE80832BE3}" destId="{E7C590D3-C59F-4D6D-8BB3-FCDA5E325D9D}" srcOrd="0" destOrd="0" presId="urn:microsoft.com/office/officeart/2016/7/layout/LinearArrowProcessNumbered"/>
    <dgm:cxn modelId="{D1FFAEAC-DE48-440F-BB05-B70B4001953D}" type="presParOf" srcId="{E7C590D3-C59F-4D6D-8BB3-FCDA5E325D9D}" destId="{4EBC65A8-760A-46E8-8A21-5EFD79C6BC07}" srcOrd="0" destOrd="0" presId="urn:microsoft.com/office/officeart/2016/7/layout/LinearArrowProcessNumbered"/>
    <dgm:cxn modelId="{2B7DD882-BF62-4ACC-8A6D-E17C3548713C}" type="presParOf" srcId="{E7C590D3-C59F-4D6D-8BB3-FCDA5E325D9D}" destId="{B8BFAD0A-803E-472C-82D5-E06B55F7E504}" srcOrd="1" destOrd="0" presId="urn:microsoft.com/office/officeart/2016/7/layout/LinearArrowProcessNumbered"/>
    <dgm:cxn modelId="{95F58AED-9C28-403F-84AE-B6BF59AA9B5A}" type="presParOf" srcId="{B8BFAD0A-803E-472C-82D5-E06B55F7E504}" destId="{C0FC4356-476F-41B5-B380-4BF5B0885258}" srcOrd="0" destOrd="0" presId="urn:microsoft.com/office/officeart/2016/7/layout/LinearArrowProcessNumbered"/>
    <dgm:cxn modelId="{57C615F1-A8AB-4546-80B5-74A4A05E1A27}" type="presParOf" srcId="{B8BFAD0A-803E-472C-82D5-E06B55F7E504}" destId="{318C0C3A-92A1-481F-99CA-34CE58F4835C}" srcOrd="1" destOrd="0" presId="urn:microsoft.com/office/officeart/2016/7/layout/LinearArrowProcessNumbered"/>
    <dgm:cxn modelId="{4EB42737-844D-4CFB-9032-5A91791276DB}" type="presParOf" srcId="{B8BFAD0A-803E-472C-82D5-E06B55F7E504}" destId="{73BCE608-0197-4752-B9F0-DBD8C7264EFE}" srcOrd="2" destOrd="0" presId="urn:microsoft.com/office/officeart/2016/7/layout/LinearArrowProcessNumbered"/>
    <dgm:cxn modelId="{E5228180-7F70-442B-85C6-DFBBFC6C822C}" type="presParOf" srcId="{B8BFAD0A-803E-472C-82D5-E06B55F7E504}" destId="{CDD3297E-D9F0-4FF8-9996-5ABA162E5C23}" srcOrd="3" destOrd="0" presId="urn:microsoft.com/office/officeart/2016/7/layout/LinearArrowProcessNumbered"/>
    <dgm:cxn modelId="{FAA903E5-06C6-40E9-BCDF-361C658D82D4}" type="presParOf" srcId="{E7C590D3-C59F-4D6D-8BB3-FCDA5E325D9D}" destId="{619C502B-191E-406B-B1A8-D626AF26F499}" srcOrd="2" destOrd="0" presId="urn:microsoft.com/office/officeart/2016/7/layout/LinearArrowProcessNumbered"/>
    <dgm:cxn modelId="{2AC4BF31-0E70-41DB-B338-361A7A0877A7}" type="presParOf" srcId="{AE9D09E6-604B-4094-B76E-4EFE80832BE3}" destId="{83116189-3E4F-47B5-B68D-40B46A53E3E2}" srcOrd="1" destOrd="0" presId="urn:microsoft.com/office/officeart/2016/7/layout/LinearArrowProcessNumbered"/>
    <dgm:cxn modelId="{731BC93D-22BF-48F5-BD66-99E70AC58C8E}" type="presParOf" srcId="{AE9D09E6-604B-4094-B76E-4EFE80832BE3}" destId="{0B511821-3D0D-4749-BEBE-2092D89D9B93}" srcOrd="2" destOrd="0" presId="urn:microsoft.com/office/officeart/2016/7/layout/LinearArrowProcessNumbered"/>
    <dgm:cxn modelId="{617D569A-A6BE-4E81-91A8-D67FC073FAF8}" type="presParOf" srcId="{0B511821-3D0D-4749-BEBE-2092D89D9B93}" destId="{B90CD265-5370-4AA4-8D84-A737269CC426}" srcOrd="0" destOrd="0" presId="urn:microsoft.com/office/officeart/2016/7/layout/LinearArrowProcessNumbered"/>
    <dgm:cxn modelId="{511A1C3A-657D-4536-B977-3444E504A356}" type="presParOf" srcId="{0B511821-3D0D-4749-BEBE-2092D89D9B93}" destId="{C11131DD-3A33-4966-822C-B0E41A4929CE}" srcOrd="1" destOrd="0" presId="urn:microsoft.com/office/officeart/2016/7/layout/LinearArrowProcessNumbered"/>
    <dgm:cxn modelId="{48F0EDF4-DC55-4D13-833D-A0BDD2248D7D}" type="presParOf" srcId="{C11131DD-3A33-4966-822C-B0E41A4929CE}" destId="{2D7C86B1-4B2C-46F1-BC8D-6C5945F98A2C}" srcOrd="0" destOrd="0" presId="urn:microsoft.com/office/officeart/2016/7/layout/LinearArrowProcessNumbered"/>
    <dgm:cxn modelId="{6231D330-94AC-4F92-AE21-29FE80EF0CC1}" type="presParOf" srcId="{C11131DD-3A33-4966-822C-B0E41A4929CE}" destId="{698561D9-9561-4DE4-B471-5DB17F53459B}" srcOrd="1" destOrd="0" presId="urn:microsoft.com/office/officeart/2016/7/layout/LinearArrowProcessNumbered"/>
    <dgm:cxn modelId="{166ACC66-35DD-41D1-892D-A04B68562EF7}" type="presParOf" srcId="{C11131DD-3A33-4966-822C-B0E41A4929CE}" destId="{0A5E83C4-DBCC-4B80-89DB-5A0192ABADE4}" srcOrd="2" destOrd="0" presId="urn:microsoft.com/office/officeart/2016/7/layout/LinearArrowProcessNumbered"/>
    <dgm:cxn modelId="{B60C4B82-BC82-4899-B68B-E07BFBA4CB68}" type="presParOf" srcId="{C11131DD-3A33-4966-822C-B0E41A4929CE}" destId="{9DD8B006-103D-47E6-81E7-BEBCFAC8F43C}" srcOrd="3" destOrd="0" presId="urn:microsoft.com/office/officeart/2016/7/layout/LinearArrowProcessNumbered"/>
    <dgm:cxn modelId="{6DC44624-00C2-4E45-A3D8-4629AA2ADF4E}" type="presParOf" srcId="{0B511821-3D0D-4749-BEBE-2092D89D9B93}" destId="{A565F93B-82ED-41C0-8786-5E7DC5E3B346}" srcOrd="2" destOrd="0" presId="urn:microsoft.com/office/officeart/2016/7/layout/LinearArrowProcessNumbered"/>
    <dgm:cxn modelId="{36C95DE3-1061-42EC-A28B-F692DF7974AB}" type="presParOf" srcId="{AE9D09E6-604B-4094-B76E-4EFE80832BE3}" destId="{1D6B2406-1224-4557-84DB-A7135F710966}" srcOrd="3" destOrd="0" presId="urn:microsoft.com/office/officeart/2016/7/layout/LinearArrowProcessNumbered"/>
    <dgm:cxn modelId="{AA728306-2EB3-4A31-9694-25A3EE9810B7}" type="presParOf" srcId="{AE9D09E6-604B-4094-B76E-4EFE80832BE3}" destId="{21F756B9-AF48-4692-96F3-0A232F208772}" srcOrd="4" destOrd="0" presId="urn:microsoft.com/office/officeart/2016/7/layout/LinearArrowProcessNumbered"/>
    <dgm:cxn modelId="{3C0FA58C-5193-4203-9530-441BD61F827D}" type="presParOf" srcId="{21F756B9-AF48-4692-96F3-0A232F208772}" destId="{F096CC8A-DD64-4B79-BD04-FDC2DB019297}" srcOrd="0" destOrd="0" presId="urn:microsoft.com/office/officeart/2016/7/layout/LinearArrowProcessNumbered"/>
    <dgm:cxn modelId="{FB7322A1-58B8-4BE3-BD70-06DD91519348}" type="presParOf" srcId="{21F756B9-AF48-4692-96F3-0A232F208772}" destId="{F5F91E4F-EA27-4135-A3EC-8BCF492E6035}" srcOrd="1" destOrd="0" presId="urn:microsoft.com/office/officeart/2016/7/layout/LinearArrowProcessNumbered"/>
    <dgm:cxn modelId="{3FE5C5BA-60A3-48B3-ABEF-F4BC789DC8A4}" type="presParOf" srcId="{F5F91E4F-EA27-4135-A3EC-8BCF492E6035}" destId="{000F7C99-B0F4-4665-9A11-DEC714680819}" srcOrd="0" destOrd="0" presId="urn:microsoft.com/office/officeart/2016/7/layout/LinearArrowProcessNumbered"/>
    <dgm:cxn modelId="{D9920BAD-E87E-4842-AF4A-03957612EFD2}" type="presParOf" srcId="{F5F91E4F-EA27-4135-A3EC-8BCF492E6035}" destId="{A683774B-B0D2-4CC6-A8A6-B40383E64C22}" srcOrd="1" destOrd="0" presId="urn:microsoft.com/office/officeart/2016/7/layout/LinearArrowProcessNumbered"/>
    <dgm:cxn modelId="{6467D646-3718-4C4F-B69F-913F04257131}" type="presParOf" srcId="{F5F91E4F-EA27-4135-A3EC-8BCF492E6035}" destId="{0E02E2A2-6D7A-4C92-ACD9-732B85B23E79}" srcOrd="2" destOrd="0" presId="urn:microsoft.com/office/officeart/2016/7/layout/LinearArrowProcessNumbered"/>
    <dgm:cxn modelId="{DAD0618E-5A0D-44FF-B7F2-671AF393A670}" type="presParOf" srcId="{F5F91E4F-EA27-4135-A3EC-8BCF492E6035}" destId="{35222C0C-6EFA-4A85-B65A-CC24F0D2C8C5}" srcOrd="3" destOrd="0" presId="urn:microsoft.com/office/officeart/2016/7/layout/LinearArrowProcessNumbered"/>
    <dgm:cxn modelId="{73C99A64-8674-43DE-AB65-F5E6BB4BD0AD}" type="presParOf" srcId="{21F756B9-AF48-4692-96F3-0A232F208772}" destId="{883431EA-A9AC-4233-B8E5-9D5B488DDCD0}" srcOrd="2" destOrd="0" presId="urn:microsoft.com/office/officeart/2016/7/layout/LinearArrowProcessNumbered"/>
    <dgm:cxn modelId="{44A590F1-2F0F-4EBF-9530-F0F052BE408B}" type="presParOf" srcId="{AE9D09E6-604B-4094-B76E-4EFE80832BE3}" destId="{7061E786-7841-442A-8F88-209E04C1E5C8}" srcOrd="5" destOrd="0" presId="urn:microsoft.com/office/officeart/2016/7/layout/LinearArrowProcessNumbered"/>
    <dgm:cxn modelId="{622C1470-B626-4E18-AC72-7BF00D243262}" type="presParOf" srcId="{AE9D09E6-604B-4094-B76E-4EFE80832BE3}" destId="{3F093A11-E8AC-4FFB-A763-96BC7311D466}" srcOrd="6" destOrd="0" presId="urn:microsoft.com/office/officeart/2016/7/layout/LinearArrowProcessNumbered"/>
    <dgm:cxn modelId="{AADB58D3-5705-46CC-BCDA-ADC4D12517C5}" type="presParOf" srcId="{3F093A11-E8AC-4FFB-A763-96BC7311D466}" destId="{0B20125E-CEFD-41A1-A212-B6B8B8E8F10F}" srcOrd="0" destOrd="0" presId="urn:microsoft.com/office/officeart/2016/7/layout/LinearArrowProcessNumbered"/>
    <dgm:cxn modelId="{2DA75974-8125-4F7D-B560-7B8E763FA35D}" type="presParOf" srcId="{3F093A11-E8AC-4FFB-A763-96BC7311D466}" destId="{45725096-9C9F-4363-9B4D-4F1F3F613E20}" srcOrd="1" destOrd="0" presId="urn:microsoft.com/office/officeart/2016/7/layout/LinearArrowProcessNumbered"/>
    <dgm:cxn modelId="{48AB0761-DD11-4F33-B00E-CAF0FFB2E565}" type="presParOf" srcId="{45725096-9C9F-4363-9B4D-4F1F3F613E20}" destId="{F6093339-69B3-4C32-B408-607A83C6018B}" srcOrd="0" destOrd="0" presId="urn:microsoft.com/office/officeart/2016/7/layout/LinearArrowProcessNumbered"/>
    <dgm:cxn modelId="{03979BB3-3284-407B-AC6D-3E815AB029D2}" type="presParOf" srcId="{45725096-9C9F-4363-9B4D-4F1F3F613E20}" destId="{542202AB-2AB3-4CFC-BC70-BFFB9989892E}" srcOrd="1" destOrd="0" presId="urn:microsoft.com/office/officeart/2016/7/layout/LinearArrowProcessNumbered"/>
    <dgm:cxn modelId="{1B42C031-E5C9-400D-81BC-02EB7D6A2E26}" type="presParOf" srcId="{45725096-9C9F-4363-9B4D-4F1F3F613E20}" destId="{9846D7A6-7F3F-442F-B0CD-BEB40CC82C38}" srcOrd="2" destOrd="0" presId="urn:microsoft.com/office/officeart/2016/7/layout/LinearArrowProcessNumbered"/>
    <dgm:cxn modelId="{369CD3AB-F90B-4A07-9356-5C818D7C7952}" type="presParOf" srcId="{45725096-9C9F-4363-9B4D-4F1F3F613E20}" destId="{5DD9102E-FF90-47AA-818F-362A6C1C1D14}" srcOrd="3" destOrd="0" presId="urn:microsoft.com/office/officeart/2016/7/layout/LinearArrowProcessNumbered"/>
    <dgm:cxn modelId="{D23E71A5-081F-4046-A5A2-F77F95290342}" type="presParOf" srcId="{3F093A11-E8AC-4FFB-A763-96BC7311D466}" destId="{FEAF69A7-3B1E-4287-912B-192744FF6F71}" srcOrd="2" destOrd="0" presId="urn:microsoft.com/office/officeart/2016/7/layout/LinearArrowProcessNumbered"/>
    <dgm:cxn modelId="{3FAD02E0-3584-4EC6-B219-124DE893FFB1}" type="presParOf" srcId="{AE9D09E6-604B-4094-B76E-4EFE80832BE3}" destId="{8E4422AE-0A31-4290-BE6C-EA67729ACC88}" srcOrd="7" destOrd="0" presId="urn:microsoft.com/office/officeart/2016/7/layout/LinearArrowProcessNumbered"/>
    <dgm:cxn modelId="{A62BA29E-6BEE-443F-B55F-75458512EE03}" type="presParOf" srcId="{AE9D09E6-604B-4094-B76E-4EFE80832BE3}" destId="{4EE60A30-748C-4B53-99CA-BF9416C3905E}" srcOrd="8" destOrd="0" presId="urn:microsoft.com/office/officeart/2016/7/layout/LinearArrowProcessNumbered"/>
    <dgm:cxn modelId="{8B8A5748-BEBE-4A9A-9821-F1F13021E3CA}" type="presParOf" srcId="{4EE60A30-748C-4B53-99CA-BF9416C3905E}" destId="{3F77DDCA-66DF-4CF3-97CC-CC4B01111B20}" srcOrd="0" destOrd="0" presId="urn:microsoft.com/office/officeart/2016/7/layout/LinearArrowProcessNumbered"/>
    <dgm:cxn modelId="{E916B487-E702-474B-A6A6-87A35EC31037}" type="presParOf" srcId="{4EE60A30-748C-4B53-99CA-BF9416C3905E}" destId="{3867CE15-292F-43DB-8197-63D7B925ED0F}" srcOrd="1" destOrd="0" presId="urn:microsoft.com/office/officeart/2016/7/layout/LinearArrowProcessNumbered"/>
    <dgm:cxn modelId="{ABCDE93D-30F7-4890-8894-F2617DF8E020}" type="presParOf" srcId="{3867CE15-292F-43DB-8197-63D7B925ED0F}" destId="{E057862C-8ED6-4ADB-A430-252C42FA0815}" srcOrd="0" destOrd="0" presId="urn:microsoft.com/office/officeart/2016/7/layout/LinearArrowProcessNumbered"/>
    <dgm:cxn modelId="{1E299B48-E274-477A-96A1-0C0272D033FF}" type="presParOf" srcId="{3867CE15-292F-43DB-8197-63D7B925ED0F}" destId="{714FC6CE-C331-40BF-94F4-0ECB0ED4656A}" srcOrd="1" destOrd="0" presId="urn:microsoft.com/office/officeart/2016/7/layout/LinearArrowProcessNumbered"/>
    <dgm:cxn modelId="{A379565C-76D1-4764-BC16-F85BA3001190}" type="presParOf" srcId="{3867CE15-292F-43DB-8197-63D7B925ED0F}" destId="{C5D15E3A-79E8-4619-8290-BE3BA859D336}" srcOrd="2" destOrd="0" presId="urn:microsoft.com/office/officeart/2016/7/layout/LinearArrowProcessNumbered"/>
    <dgm:cxn modelId="{97D44D32-9E54-44C2-87BC-7E857F89039B}" type="presParOf" srcId="{3867CE15-292F-43DB-8197-63D7B925ED0F}" destId="{CBC1E1BC-583E-47A8-97CC-F2A9AB34D999}" srcOrd="3" destOrd="0" presId="urn:microsoft.com/office/officeart/2016/7/layout/LinearArrowProcessNumbered"/>
    <dgm:cxn modelId="{3E722091-D609-46DC-AC57-D45D3A8C611A}" type="presParOf" srcId="{4EE60A30-748C-4B53-99CA-BF9416C3905E}" destId="{9A814005-F458-4EFE-B924-B1FDF7208D74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F665F0-58A0-42D0-BAF9-49846EAE7D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2AE25A-78E1-4044-9420-91BD51920DA6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many challenges that occurred while  integrating the key attributes.</a:t>
          </a:r>
        </a:p>
      </dgm:t>
    </dgm:pt>
    <dgm:pt modelId="{9464C537-50BF-4D7A-99E5-4AF01AF853DE}" type="parTrans" cxnId="{A7787C43-4292-4399-B362-8A9EDB9A0494}">
      <dgm:prSet/>
      <dgm:spPr/>
      <dgm:t>
        <a:bodyPr/>
        <a:lstStyle/>
        <a:p>
          <a:endParaRPr lang="en-US"/>
        </a:p>
      </dgm:t>
    </dgm:pt>
    <dgm:pt modelId="{E263D2FE-FB86-4975-98CB-C9E37D9D2178}" type="sibTrans" cxnId="{A7787C43-4292-4399-B362-8A9EDB9A0494}">
      <dgm:prSet/>
      <dgm:spPr/>
      <dgm:t>
        <a:bodyPr/>
        <a:lstStyle/>
        <a:p>
          <a:endParaRPr lang="en-US"/>
        </a:p>
      </dgm:t>
    </dgm:pt>
    <dgm:pt modelId="{7D0F7DF2-0A9F-40C4-8D9D-B1E375517249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Our main motto is analyzing the whole music streaming dataset and performing the framework integration using the hadoop and spark functions.</a:t>
          </a:r>
        </a:p>
      </dgm:t>
    </dgm:pt>
    <dgm:pt modelId="{FB2FEE82-09C9-420E-A012-774CFA2CA713}" type="parTrans" cxnId="{52244323-9A18-49BA-B819-ADB614F8D2E3}">
      <dgm:prSet/>
      <dgm:spPr/>
      <dgm:t>
        <a:bodyPr/>
        <a:lstStyle/>
        <a:p>
          <a:endParaRPr lang="en-US"/>
        </a:p>
      </dgm:t>
    </dgm:pt>
    <dgm:pt modelId="{F402B84B-0025-44E3-AE67-7A3BD4445332}" type="sibTrans" cxnId="{52244323-9A18-49BA-B819-ADB614F8D2E3}">
      <dgm:prSet/>
      <dgm:spPr/>
      <dgm:t>
        <a:bodyPr/>
        <a:lstStyle/>
        <a:p>
          <a:endParaRPr lang="en-US"/>
        </a:p>
      </dgm:t>
    </dgm:pt>
    <dgm:pt modelId="{FD78C449-25D9-4150-9432-70E5AA91B3A0}" type="pres">
      <dgm:prSet presAssocID="{54F665F0-58A0-42D0-BAF9-49846EAE7D60}" presName="linear" presStyleCnt="0">
        <dgm:presLayoutVars>
          <dgm:animLvl val="lvl"/>
          <dgm:resizeHandles val="exact"/>
        </dgm:presLayoutVars>
      </dgm:prSet>
      <dgm:spPr/>
    </dgm:pt>
    <dgm:pt modelId="{640BD3B1-A7E3-4AAB-8707-F80AB4A4AC67}" type="pres">
      <dgm:prSet presAssocID="{F82AE25A-78E1-4044-9420-91BD51920D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82BC653-6944-4CE5-B85A-ECB6FD3A2E8D}" type="pres">
      <dgm:prSet presAssocID="{E263D2FE-FB86-4975-98CB-C9E37D9D2178}" presName="spacer" presStyleCnt="0"/>
      <dgm:spPr/>
    </dgm:pt>
    <dgm:pt modelId="{2795692C-B2E1-4F2D-B50E-14088826727D}" type="pres">
      <dgm:prSet presAssocID="{7D0F7DF2-0A9F-40C4-8D9D-B1E37551724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2244323-9A18-49BA-B819-ADB614F8D2E3}" srcId="{54F665F0-58A0-42D0-BAF9-49846EAE7D60}" destId="{7D0F7DF2-0A9F-40C4-8D9D-B1E375517249}" srcOrd="1" destOrd="0" parTransId="{FB2FEE82-09C9-420E-A012-774CFA2CA713}" sibTransId="{F402B84B-0025-44E3-AE67-7A3BD4445332}"/>
    <dgm:cxn modelId="{1C89EC35-0C1B-457A-9B18-D81113A38CAB}" type="presOf" srcId="{54F665F0-58A0-42D0-BAF9-49846EAE7D60}" destId="{FD78C449-25D9-4150-9432-70E5AA91B3A0}" srcOrd="0" destOrd="0" presId="urn:microsoft.com/office/officeart/2005/8/layout/vList2"/>
    <dgm:cxn modelId="{A7787C43-4292-4399-B362-8A9EDB9A0494}" srcId="{54F665F0-58A0-42D0-BAF9-49846EAE7D60}" destId="{F82AE25A-78E1-4044-9420-91BD51920DA6}" srcOrd="0" destOrd="0" parTransId="{9464C537-50BF-4D7A-99E5-4AF01AF853DE}" sibTransId="{E263D2FE-FB86-4975-98CB-C9E37D9D2178}"/>
    <dgm:cxn modelId="{C7A7BF56-1CAD-461D-8344-B42B728018E0}" type="presOf" srcId="{F82AE25A-78E1-4044-9420-91BD51920DA6}" destId="{640BD3B1-A7E3-4AAB-8707-F80AB4A4AC67}" srcOrd="0" destOrd="0" presId="urn:microsoft.com/office/officeart/2005/8/layout/vList2"/>
    <dgm:cxn modelId="{118A259C-EA65-404A-B493-55C1284555CA}" type="presOf" srcId="{7D0F7DF2-0A9F-40C4-8D9D-B1E375517249}" destId="{2795692C-B2E1-4F2D-B50E-14088826727D}" srcOrd="0" destOrd="0" presId="urn:microsoft.com/office/officeart/2005/8/layout/vList2"/>
    <dgm:cxn modelId="{54297260-335E-4F4E-BA7F-1CCF533499E1}" type="presParOf" srcId="{FD78C449-25D9-4150-9432-70E5AA91B3A0}" destId="{640BD3B1-A7E3-4AAB-8707-F80AB4A4AC67}" srcOrd="0" destOrd="0" presId="urn:microsoft.com/office/officeart/2005/8/layout/vList2"/>
    <dgm:cxn modelId="{A7E37082-394B-4BFB-A67D-B90BF64F06ED}" type="presParOf" srcId="{FD78C449-25D9-4150-9432-70E5AA91B3A0}" destId="{082BC653-6944-4CE5-B85A-ECB6FD3A2E8D}" srcOrd="1" destOrd="0" presId="urn:microsoft.com/office/officeart/2005/8/layout/vList2"/>
    <dgm:cxn modelId="{2942C53E-32BA-4554-B1B1-6F52E96A4D8B}" type="presParOf" srcId="{FD78C449-25D9-4150-9432-70E5AA91B3A0}" destId="{2795692C-B2E1-4F2D-B50E-1408882672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0C93F2-C68A-4D30-A97F-F5084CDE74F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FFD253-B339-4FCC-A49E-937C5C6840CC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Missing values in the dataset are identified and handled using ‘df.isnull().sum()</a:t>
          </a:r>
        </a:p>
      </dgm:t>
    </dgm:pt>
    <dgm:pt modelId="{C6D1C038-BFEB-4031-B0AA-0B9C6EB44192}" type="parTrans" cxnId="{AD0561D6-549B-4601-8D1E-3EB0D84ABAE9}">
      <dgm:prSet/>
      <dgm:spPr/>
      <dgm:t>
        <a:bodyPr/>
        <a:lstStyle/>
        <a:p>
          <a:endParaRPr lang="en-US"/>
        </a:p>
      </dgm:t>
    </dgm:pt>
    <dgm:pt modelId="{9447DC49-6A11-47F1-833B-9B5D052C37EF}" type="sibTrans" cxnId="{AD0561D6-549B-4601-8D1E-3EB0D84ABAE9}">
      <dgm:prSet/>
      <dgm:spPr/>
      <dgm:t>
        <a:bodyPr/>
        <a:lstStyle/>
        <a:p>
          <a:endParaRPr lang="en-US"/>
        </a:p>
      </dgm:t>
    </dgm:pt>
    <dgm:pt modelId="{B662726B-A239-47E4-BDC3-24C722D80711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While preprocessing data some attributes are dropped as they are irrelevant.</a:t>
          </a:r>
        </a:p>
      </dgm:t>
    </dgm:pt>
    <dgm:pt modelId="{B01913D9-EDA6-4EE7-A619-3199B15FA76C}" type="parTrans" cxnId="{07CDF120-18BD-4B4D-990F-EA26898BE86F}">
      <dgm:prSet/>
      <dgm:spPr/>
      <dgm:t>
        <a:bodyPr/>
        <a:lstStyle/>
        <a:p>
          <a:endParaRPr lang="en-US"/>
        </a:p>
      </dgm:t>
    </dgm:pt>
    <dgm:pt modelId="{32E2CFE2-DE75-43C3-BA79-88577CFF3A59}" type="sibTrans" cxnId="{07CDF120-18BD-4B4D-990F-EA26898BE86F}">
      <dgm:prSet/>
      <dgm:spPr/>
      <dgm:t>
        <a:bodyPr/>
        <a:lstStyle/>
        <a:p>
          <a:endParaRPr lang="en-US"/>
        </a:p>
      </dgm:t>
    </dgm:pt>
    <dgm:pt modelId="{C75D50A1-01CB-47DE-B9F5-F45BE11E256C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Also, we converted year and time signature columns into categorical data while checking data types of each columns.</a:t>
          </a:r>
        </a:p>
      </dgm:t>
    </dgm:pt>
    <dgm:pt modelId="{A0243156-25C2-4534-BDC4-E19D117BD9B8}" type="parTrans" cxnId="{755C68D2-A8D5-437C-B30E-90600CD766B0}">
      <dgm:prSet/>
      <dgm:spPr/>
      <dgm:t>
        <a:bodyPr/>
        <a:lstStyle/>
        <a:p>
          <a:endParaRPr lang="en-US"/>
        </a:p>
      </dgm:t>
    </dgm:pt>
    <dgm:pt modelId="{9FE8BA4E-D76B-4792-99D2-19AA2DDE2084}" type="sibTrans" cxnId="{755C68D2-A8D5-437C-B30E-90600CD766B0}">
      <dgm:prSet/>
      <dgm:spPr/>
      <dgm:t>
        <a:bodyPr/>
        <a:lstStyle/>
        <a:p>
          <a:endParaRPr lang="en-US"/>
        </a:p>
      </dgm:t>
    </dgm:pt>
    <dgm:pt modelId="{B1DA8B85-3EC8-4A9A-94BD-52353DBFCA87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One-hot encoding technique is performed on categorical columns.</a:t>
          </a:r>
        </a:p>
      </dgm:t>
    </dgm:pt>
    <dgm:pt modelId="{964CA356-2460-4D4F-9523-28E5B57F2F91}" type="parTrans" cxnId="{2B69073E-699F-45B7-8475-AAB5ACED56F3}">
      <dgm:prSet/>
      <dgm:spPr/>
      <dgm:t>
        <a:bodyPr/>
        <a:lstStyle/>
        <a:p>
          <a:endParaRPr lang="en-US"/>
        </a:p>
      </dgm:t>
    </dgm:pt>
    <dgm:pt modelId="{B304CF3A-9E6C-49D5-9780-7C1A3D21FB19}" type="sibTrans" cxnId="{2B69073E-699F-45B7-8475-AAB5ACED56F3}">
      <dgm:prSet/>
      <dgm:spPr/>
      <dgm:t>
        <a:bodyPr/>
        <a:lstStyle/>
        <a:p>
          <a:endParaRPr lang="en-US"/>
        </a:p>
      </dgm:t>
    </dgm:pt>
    <dgm:pt modelId="{9B202F97-B00B-495A-8BDF-594FBCF607ED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Standardized numerical columns wherever it is required.</a:t>
          </a:r>
        </a:p>
      </dgm:t>
    </dgm:pt>
    <dgm:pt modelId="{96B2D74B-15B9-4485-9DC8-EB5BA90AFA75}" type="parTrans" cxnId="{437564CD-4B46-44FC-A4C9-4F88AADECE1D}">
      <dgm:prSet/>
      <dgm:spPr/>
      <dgm:t>
        <a:bodyPr/>
        <a:lstStyle/>
        <a:p>
          <a:endParaRPr lang="en-US"/>
        </a:p>
      </dgm:t>
    </dgm:pt>
    <dgm:pt modelId="{F1404D45-BA29-4643-B1E8-155738224D11}" type="sibTrans" cxnId="{437564CD-4B46-44FC-A4C9-4F88AADECE1D}">
      <dgm:prSet/>
      <dgm:spPr/>
      <dgm:t>
        <a:bodyPr/>
        <a:lstStyle/>
        <a:p>
          <a:endParaRPr lang="en-US"/>
        </a:p>
      </dgm:t>
    </dgm:pt>
    <dgm:pt modelId="{46C5EB0A-04C5-4AE5-BDB7-A2D6EFCF68CF}" type="pres">
      <dgm:prSet presAssocID="{BB0C93F2-C68A-4D30-A97F-F5084CDE74F3}" presName="root" presStyleCnt="0">
        <dgm:presLayoutVars>
          <dgm:dir/>
          <dgm:resizeHandles val="exact"/>
        </dgm:presLayoutVars>
      </dgm:prSet>
      <dgm:spPr/>
    </dgm:pt>
    <dgm:pt modelId="{0306BE0A-1A38-4104-8FF9-2B55BAF93D0A}" type="pres">
      <dgm:prSet presAssocID="{24FFD253-B339-4FCC-A49E-937C5C6840CC}" presName="compNode" presStyleCnt="0"/>
      <dgm:spPr/>
    </dgm:pt>
    <dgm:pt modelId="{245EF9F5-3D04-48D3-85C3-D18C24286FA7}" type="pres">
      <dgm:prSet presAssocID="{24FFD253-B339-4FCC-A49E-937C5C6840CC}" presName="iconRect" presStyleLbl="node1" presStyleIdx="0" presStyleCnt="5" custScaleX="189888" custScaleY="140343" custLinFactNeighborX="-7284" custLinFactNeighborY="-1611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C0CDAB0-7785-4F50-ADFE-6D8EF07AAB21}" type="pres">
      <dgm:prSet presAssocID="{24FFD253-B339-4FCC-A49E-937C5C6840CC}" presName="spaceRect" presStyleCnt="0"/>
      <dgm:spPr/>
    </dgm:pt>
    <dgm:pt modelId="{27392281-6AFA-44FF-84BC-EAA4392E29AD}" type="pres">
      <dgm:prSet presAssocID="{24FFD253-B339-4FCC-A49E-937C5C6840CC}" presName="textRect" presStyleLbl="revTx" presStyleIdx="0" presStyleCnt="5">
        <dgm:presLayoutVars>
          <dgm:chMax val="1"/>
          <dgm:chPref val="1"/>
        </dgm:presLayoutVars>
      </dgm:prSet>
      <dgm:spPr/>
    </dgm:pt>
    <dgm:pt modelId="{8BAEE09F-701C-40E0-B0E7-71F3AD9FB9D4}" type="pres">
      <dgm:prSet presAssocID="{9447DC49-6A11-47F1-833B-9B5D052C37EF}" presName="sibTrans" presStyleCnt="0"/>
      <dgm:spPr/>
    </dgm:pt>
    <dgm:pt modelId="{44EE4C0E-360C-4ED8-8D48-1F5ACE74A178}" type="pres">
      <dgm:prSet presAssocID="{B662726B-A239-47E4-BDC3-24C722D80711}" presName="compNode" presStyleCnt="0"/>
      <dgm:spPr/>
    </dgm:pt>
    <dgm:pt modelId="{16703F9F-A34B-47EB-9AB4-F6D9932CC428}" type="pres">
      <dgm:prSet presAssocID="{B662726B-A239-47E4-BDC3-24C722D80711}" presName="iconRect" presStyleLbl="node1" presStyleIdx="1" presStyleCnt="5" custScaleX="176960" custScaleY="123766" custLinFactNeighborX="-3641" custLinFactNeighborY="-1456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921712F-E1CC-4777-AC9D-BF8C4BAA666D}" type="pres">
      <dgm:prSet presAssocID="{B662726B-A239-47E4-BDC3-24C722D80711}" presName="spaceRect" presStyleCnt="0"/>
      <dgm:spPr/>
    </dgm:pt>
    <dgm:pt modelId="{48DD3388-36D3-4322-8100-BA64B2650231}" type="pres">
      <dgm:prSet presAssocID="{B662726B-A239-47E4-BDC3-24C722D80711}" presName="textRect" presStyleLbl="revTx" presStyleIdx="1" presStyleCnt="5">
        <dgm:presLayoutVars>
          <dgm:chMax val="1"/>
          <dgm:chPref val="1"/>
        </dgm:presLayoutVars>
      </dgm:prSet>
      <dgm:spPr/>
    </dgm:pt>
    <dgm:pt modelId="{9CE68C36-233A-4481-8A80-4A41735C1A31}" type="pres">
      <dgm:prSet presAssocID="{32E2CFE2-DE75-43C3-BA79-88577CFF3A59}" presName="sibTrans" presStyleCnt="0"/>
      <dgm:spPr/>
    </dgm:pt>
    <dgm:pt modelId="{0B05EA05-97F4-4DBE-B276-C686B259FD58}" type="pres">
      <dgm:prSet presAssocID="{C75D50A1-01CB-47DE-B9F5-F45BE11E256C}" presName="compNode" presStyleCnt="0"/>
      <dgm:spPr/>
    </dgm:pt>
    <dgm:pt modelId="{50FAE575-A4A2-4295-AA14-DB6BB0FE7895}" type="pres">
      <dgm:prSet presAssocID="{C75D50A1-01CB-47DE-B9F5-F45BE11E256C}" presName="iconRect" presStyleLbl="node1" presStyleIdx="2" presStyleCnt="5" custScaleX="143611" custScaleY="157471" custLinFactNeighborX="-188" custLinFactNeighborY="-1853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A1F1B40-72B5-4F25-8388-9B069AD41CAC}" type="pres">
      <dgm:prSet presAssocID="{C75D50A1-01CB-47DE-B9F5-F45BE11E256C}" presName="spaceRect" presStyleCnt="0"/>
      <dgm:spPr/>
    </dgm:pt>
    <dgm:pt modelId="{C4B6EC43-2217-47EE-AD17-43B208485AFD}" type="pres">
      <dgm:prSet presAssocID="{C75D50A1-01CB-47DE-B9F5-F45BE11E256C}" presName="textRect" presStyleLbl="revTx" presStyleIdx="2" presStyleCnt="5" custScaleY="108839">
        <dgm:presLayoutVars>
          <dgm:chMax val="1"/>
          <dgm:chPref val="1"/>
        </dgm:presLayoutVars>
      </dgm:prSet>
      <dgm:spPr/>
    </dgm:pt>
    <dgm:pt modelId="{E9D8891C-37EC-4BF4-8272-B5197B6AC3D8}" type="pres">
      <dgm:prSet presAssocID="{9FE8BA4E-D76B-4792-99D2-19AA2DDE2084}" presName="sibTrans" presStyleCnt="0"/>
      <dgm:spPr/>
    </dgm:pt>
    <dgm:pt modelId="{F1B3DC1C-557C-4F12-9044-1F9AB6EB532D}" type="pres">
      <dgm:prSet presAssocID="{B1DA8B85-3EC8-4A9A-94BD-52353DBFCA87}" presName="compNode" presStyleCnt="0"/>
      <dgm:spPr/>
    </dgm:pt>
    <dgm:pt modelId="{A8DED9B7-98DA-4A54-8993-C5196A810F7D}" type="pres">
      <dgm:prSet presAssocID="{B1DA8B85-3EC8-4A9A-94BD-52353DBFCA87}" presName="iconRect" presStyleLbl="node1" presStyleIdx="3" presStyleCnt="5" custScaleX="149325" custScaleY="112390" custLinFactNeighborY="-528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12A768F-C566-4832-BD98-9F082AFB9B21}" type="pres">
      <dgm:prSet presAssocID="{B1DA8B85-3EC8-4A9A-94BD-52353DBFCA87}" presName="spaceRect" presStyleCnt="0"/>
      <dgm:spPr/>
    </dgm:pt>
    <dgm:pt modelId="{1F341005-776E-458F-A7CF-5C3728C7C15B}" type="pres">
      <dgm:prSet presAssocID="{B1DA8B85-3EC8-4A9A-94BD-52353DBFCA87}" presName="textRect" presStyleLbl="revTx" presStyleIdx="3" presStyleCnt="5">
        <dgm:presLayoutVars>
          <dgm:chMax val="1"/>
          <dgm:chPref val="1"/>
        </dgm:presLayoutVars>
      </dgm:prSet>
      <dgm:spPr/>
    </dgm:pt>
    <dgm:pt modelId="{F8604B9E-0BE3-44AD-B6A1-D813C5E776C1}" type="pres">
      <dgm:prSet presAssocID="{B304CF3A-9E6C-49D5-9780-7C1A3D21FB19}" presName="sibTrans" presStyleCnt="0"/>
      <dgm:spPr/>
    </dgm:pt>
    <dgm:pt modelId="{D91C6859-BE74-48EE-B512-E8DDE7BB7723}" type="pres">
      <dgm:prSet presAssocID="{9B202F97-B00B-495A-8BDF-594FBCF607ED}" presName="compNode" presStyleCnt="0"/>
      <dgm:spPr/>
    </dgm:pt>
    <dgm:pt modelId="{AF2D8A06-CAAC-4774-8AB9-A6CBE292913C}" type="pres">
      <dgm:prSet presAssocID="{9B202F97-B00B-495A-8BDF-594FBCF607ED}" presName="iconRect" presStyleLbl="node1" presStyleIdx="4" presStyleCnt="5" custScaleX="153590" custScaleY="124861" custLinFactNeighborX="-2628" custLinFactNeighborY="-394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C625FC4-6E68-4796-B128-A285C192A22D}" type="pres">
      <dgm:prSet presAssocID="{9B202F97-B00B-495A-8BDF-594FBCF607ED}" presName="spaceRect" presStyleCnt="0"/>
      <dgm:spPr/>
    </dgm:pt>
    <dgm:pt modelId="{9D7FDD29-07F3-4F62-A598-D1DA1AACEC11}" type="pres">
      <dgm:prSet presAssocID="{9B202F97-B00B-495A-8BDF-594FBCF607E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5AB3406-E70D-4BFB-99F3-92995DC0A099}" type="presOf" srcId="{24FFD253-B339-4FCC-A49E-937C5C6840CC}" destId="{27392281-6AFA-44FF-84BC-EAA4392E29AD}" srcOrd="0" destOrd="0" presId="urn:microsoft.com/office/officeart/2018/2/layout/IconLabelList"/>
    <dgm:cxn modelId="{B5649508-C375-45F6-BAEB-1935B7150833}" type="presOf" srcId="{C75D50A1-01CB-47DE-B9F5-F45BE11E256C}" destId="{C4B6EC43-2217-47EE-AD17-43B208485AFD}" srcOrd="0" destOrd="0" presId="urn:microsoft.com/office/officeart/2018/2/layout/IconLabelList"/>
    <dgm:cxn modelId="{07CDF120-18BD-4B4D-990F-EA26898BE86F}" srcId="{BB0C93F2-C68A-4D30-A97F-F5084CDE74F3}" destId="{B662726B-A239-47E4-BDC3-24C722D80711}" srcOrd="1" destOrd="0" parTransId="{B01913D9-EDA6-4EE7-A619-3199B15FA76C}" sibTransId="{32E2CFE2-DE75-43C3-BA79-88577CFF3A59}"/>
    <dgm:cxn modelId="{2B69073E-699F-45B7-8475-AAB5ACED56F3}" srcId="{BB0C93F2-C68A-4D30-A97F-F5084CDE74F3}" destId="{B1DA8B85-3EC8-4A9A-94BD-52353DBFCA87}" srcOrd="3" destOrd="0" parTransId="{964CA356-2460-4D4F-9523-28E5B57F2F91}" sibTransId="{B304CF3A-9E6C-49D5-9780-7C1A3D21FB19}"/>
    <dgm:cxn modelId="{B64ECC61-2A90-42AA-A14E-DD8696574708}" type="presOf" srcId="{BB0C93F2-C68A-4D30-A97F-F5084CDE74F3}" destId="{46C5EB0A-04C5-4AE5-BDB7-A2D6EFCF68CF}" srcOrd="0" destOrd="0" presId="urn:microsoft.com/office/officeart/2018/2/layout/IconLabelList"/>
    <dgm:cxn modelId="{74A0FA42-0ED4-4F51-BD59-D0E238DDCE91}" type="presOf" srcId="{B1DA8B85-3EC8-4A9A-94BD-52353DBFCA87}" destId="{1F341005-776E-458F-A7CF-5C3728C7C15B}" srcOrd="0" destOrd="0" presId="urn:microsoft.com/office/officeart/2018/2/layout/IconLabelList"/>
    <dgm:cxn modelId="{C152F077-C421-4EEE-B267-B6083D2B23BA}" type="presOf" srcId="{9B202F97-B00B-495A-8BDF-594FBCF607ED}" destId="{9D7FDD29-07F3-4F62-A598-D1DA1AACEC11}" srcOrd="0" destOrd="0" presId="urn:microsoft.com/office/officeart/2018/2/layout/IconLabelList"/>
    <dgm:cxn modelId="{61D497AE-D13D-4928-80F8-E3AD9064C2F0}" type="presOf" srcId="{B662726B-A239-47E4-BDC3-24C722D80711}" destId="{48DD3388-36D3-4322-8100-BA64B2650231}" srcOrd="0" destOrd="0" presId="urn:microsoft.com/office/officeart/2018/2/layout/IconLabelList"/>
    <dgm:cxn modelId="{437564CD-4B46-44FC-A4C9-4F88AADECE1D}" srcId="{BB0C93F2-C68A-4D30-A97F-F5084CDE74F3}" destId="{9B202F97-B00B-495A-8BDF-594FBCF607ED}" srcOrd="4" destOrd="0" parTransId="{96B2D74B-15B9-4485-9DC8-EB5BA90AFA75}" sibTransId="{F1404D45-BA29-4643-B1E8-155738224D11}"/>
    <dgm:cxn modelId="{755C68D2-A8D5-437C-B30E-90600CD766B0}" srcId="{BB0C93F2-C68A-4D30-A97F-F5084CDE74F3}" destId="{C75D50A1-01CB-47DE-B9F5-F45BE11E256C}" srcOrd="2" destOrd="0" parTransId="{A0243156-25C2-4534-BDC4-E19D117BD9B8}" sibTransId="{9FE8BA4E-D76B-4792-99D2-19AA2DDE2084}"/>
    <dgm:cxn modelId="{AD0561D6-549B-4601-8D1E-3EB0D84ABAE9}" srcId="{BB0C93F2-C68A-4D30-A97F-F5084CDE74F3}" destId="{24FFD253-B339-4FCC-A49E-937C5C6840CC}" srcOrd="0" destOrd="0" parTransId="{C6D1C038-BFEB-4031-B0AA-0B9C6EB44192}" sibTransId="{9447DC49-6A11-47F1-833B-9B5D052C37EF}"/>
    <dgm:cxn modelId="{E860CC73-9B30-41EC-A7C4-FF77BFE4F826}" type="presParOf" srcId="{46C5EB0A-04C5-4AE5-BDB7-A2D6EFCF68CF}" destId="{0306BE0A-1A38-4104-8FF9-2B55BAF93D0A}" srcOrd="0" destOrd="0" presId="urn:microsoft.com/office/officeart/2018/2/layout/IconLabelList"/>
    <dgm:cxn modelId="{349311C7-2FE1-490D-AB01-4EB945D8B7DC}" type="presParOf" srcId="{0306BE0A-1A38-4104-8FF9-2B55BAF93D0A}" destId="{245EF9F5-3D04-48D3-85C3-D18C24286FA7}" srcOrd="0" destOrd="0" presId="urn:microsoft.com/office/officeart/2018/2/layout/IconLabelList"/>
    <dgm:cxn modelId="{DAF2375C-7E34-4F61-9602-EC6A7BAFFBC8}" type="presParOf" srcId="{0306BE0A-1A38-4104-8FF9-2B55BAF93D0A}" destId="{9C0CDAB0-7785-4F50-ADFE-6D8EF07AAB21}" srcOrd="1" destOrd="0" presId="urn:microsoft.com/office/officeart/2018/2/layout/IconLabelList"/>
    <dgm:cxn modelId="{3CABF57C-AD51-4F1C-8828-1E8FE6CBA62D}" type="presParOf" srcId="{0306BE0A-1A38-4104-8FF9-2B55BAF93D0A}" destId="{27392281-6AFA-44FF-84BC-EAA4392E29AD}" srcOrd="2" destOrd="0" presId="urn:microsoft.com/office/officeart/2018/2/layout/IconLabelList"/>
    <dgm:cxn modelId="{4E95022D-7642-4307-9ECC-D3AA8378EE47}" type="presParOf" srcId="{46C5EB0A-04C5-4AE5-BDB7-A2D6EFCF68CF}" destId="{8BAEE09F-701C-40E0-B0E7-71F3AD9FB9D4}" srcOrd="1" destOrd="0" presId="urn:microsoft.com/office/officeart/2018/2/layout/IconLabelList"/>
    <dgm:cxn modelId="{4C751AA4-2CF1-497C-BE8F-62C960F852C4}" type="presParOf" srcId="{46C5EB0A-04C5-4AE5-BDB7-A2D6EFCF68CF}" destId="{44EE4C0E-360C-4ED8-8D48-1F5ACE74A178}" srcOrd="2" destOrd="0" presId="urn:microsoft.com/office/officeart/2018/2/layout/IconLabelList"/>
    <dgm:cxn modelId="{CB20582E-F95E-47E0-B853-D40252C1179E}" type="presParOf" srcId="{44EE4C0E-360C-4ED8-8D48-1F5ACE74A178}" destId="{16703F9F-A34B-47EB-9AB4-F6D9932CC428}" srcOrd="0" destOrd="0" presId="urn:microsoft.com/office/officeart/2018/2/layout/IconLabelList"/>
    <dgm:cxn modelId="{D62FF795-CE64-4585-A674-79FF964FE7A9}" type="presParOf" srcId="{44EE4C0E-360C-4ED8-8D48-1F5ACE74A178}" destId="{7921712F-E1CC-4777-AC9D-BF8C4BAA666D}" srcOrd="1" destOrd="0" presId="urn:microsoft.com/office/officeart/2018/2/layout/IconLabelList"/>
    <dgm:cxn modelId="{CA01C55C-F9D8-41EB-8CD5-48AC403060DA}" type="presParOf" srcId="{44EE4C0E-360C-4ED8-8D48-1F5ACE74A178}" destId="{48DD3388-36D3-4322-8100-BA64B2650231}" srcOrd="2" destOrd="0" presId="urn:microsoft.com/office/officeart/2018/2/layout/IconLabelList"/>
    <dgm:cxn modelId="{DAA0B220-0C0C-44D8-8999-3193BF798755}" type="presParOf" srcId="{46C5EB0A-04C5-4AE5-BDB7-A2D6EFCF68CF}" destId="{9CE68C36-233A-4481-8A80-4A41735C1A31}" srcOrd="3" destOrd="0" presId="urn:microsoft.com/office/officeart/2018/2/layout/IconLabelList"/>
    <dgm:cxn modelId="{8170E2F9-CBCE-479C-97CA-0EBF1D126792}" type="presParOf" srcId="{46C5EB0A-04C5-4AE5-BDB7-A2D6EFCF68CF}" destId="{0B05EA05-97F4-4DBE-B276-C686B259FD58}" srcOrd="4" destOrd="0" presId="urn:microsoft.com/office/officeart/2018/2/layout/IconLabelList"/>
    <dgm:cxn modelId="{DE0E4BD2-BB50-4474-8F1F-064F2B06E30F}" type="presParOf" srcId="{0B05EA05-97F4-4DBE-B276-C686B259FD58}" destId="{50FAE575-A4A2-4295-AA14-DB6BB0FE7895}" srcOrd="0" destOrd="0" presId="urn:microsoft.com/office/officeart/2018/2/layout/IconLabelList"/>
    <dgm:cxn modelId="{2A18A138-4648-4817-B154-3432F0618670}" type="presParOf" srcId="{0B05EA05-97F4-4DBE-B276-C686B259FD58}" destId="{4A1F1B40-72B5-4F25-8388-9B069AD41CAC}" srcOrd="1" destOrd="0" presId="urn:microsoft.com/office/officeart/2018/2/layout/IconLabelList"/>
    <dgm:cxn modelId="{9F9B4959-1D24-44B8-AFBB-E8587D954030}" type="presParOf" srcId="{0B05EA05-97F4-4DBE-B276-C686B259FD58}" destId="{C4B6EC43-2217-47EE-AD17-43B208485AFD}" srcOrd="2" destOrd="0" presId="urn:microsoft.com/office/officeart/2018/2/layout/IconLabelList"/>
    <dgm:cxn modelId="{DE81C1B6-CC26-489E-B0C9-45A5CD70C104}" type="presParOf" srcId="{46C5EB0A-04C5-4AE5-BDB7-A2D6EFCF68CF}" destId="{E9D8891C-37EC-4BF4-8272-B5197B6AC3D8}" srcOrd="5" destOrd="0" presId="urn:microsoft.com/office/officeart/2018/2/layout/IconLabelList"/>
    <dgm:cxn modelId="{02DE5971-A73F-4CE6-88DE-12AADB57CF4F}" type="presParOf" srcId="{46C5EB0A-04C5-4AE5-BDB7-A2D6EFCF68CF}" destId="{F1B3DC1C-557C-4F12-9044-1F9AB6EB532D}" srcOrd="6" destOrd="0" presId="urn:microsoft.com/office/officeart/2018/2/layout/IconLabelList"/>
    <dgm:cxn modelId="{EFF7846A-0E50-4956-ADA1-72FE3D290C48}" type="presParOf" srcId="{F1B3DC1C-557C-4F12-9044-1F9AB6EB532D}" destId="{A8DED9B7-98DA-4A54-8993-C5196A810F7D}" srcOrd="0" destOrd="0" presId="urn:microsoft.com/office/officeart/2018/2/layout/IconLabelList"/>
    <dgm:cxn modelId="{C206608F-749E-4E13-B943-5FBC76B59C05}" type="presParOf" srcId="{F1B3DC1C-557C-4F12-9044-1F9AB6EB532D}" destId="{212A768F-C566-4832-BD98-9F082AFB9B21}" srcOrd="1" destOrd="0" presId="urn:microsoft.com/office/officeart/2018/2/layout/IconLabelList"/>
    <dgm:cxn modelId="{A3F2C5ED-C0D7-4251-A2FF-F25B46AAD046}" type="presParOf" srcId="{F1B3DC1C-557C-4F12-9044-1F9AB6EB532D}" destId="{1F341005-776E-458F-A7CF-5C3728C7C15B}" srcOrd="2" destOrd="0" presId="urn:microsoft.com/office/officeart/2018/2/layout/IconLabelList"/>
    <dgm:cxn modelId="{D1DA6700-A98F-47DA-B5B6-039A763E91D1}" type="presParOf" srcId="{46C5EB0A-04C5-4AE5-BDB7-A2D6EFCF68CF}" destId="{F8604B9E-0BE3-44AD-B6A1-D813C5E776C1}" srcOrd="7" destOrd="0" presId="urn:microsoft.com/office/officeart/2018/2/layout/IconLabelList"/>
    <dgm:cxn modelId="{A547D33C-5AF4-49BB-A1D6-A6D4BA20CE08}" type="presParOf" srcId="{46C5EB0A-04C5-4AE5-BDB7-A2D6EFCF68CF}" destId="{D91C6859-BE74-48EE-B512-E8DDE7BB7723}" srcOrd="8" destOrd="0" presId="urn:microsoft.com/office/officeart/2018/2/layout/IconLabelList"/>
    <dgm:cxn modelId="{95DDEFB8-5B4A-465E-8122-0C1BB3840C43}" type="presParOf" srcId="{D91C6859-BE74-48EE-B512-E8DDE7BB7723}" destId="{AF2D8A06-CAAC-4774-8AB9-A6CBE292913C}" srcOrd="0" destOrd="0" presId="urn:microsoft.com/office/officeart/2018/2/layout/IconLabelList"/>
    <dgm:cxn modelId="{E6C9A45E-59DF-4B6D-88C1-17A5FB5CFD26}" type="presParOf" srcId="{D91C6859-BE74-48EE-B512-E8DDE7BB7723}" destId="{2C625FC4-6E68-4796-B128-A285C192A22D}" srcOrd="1" destOrd="0" presId="urn:microsoft.com/office/officeart/2018/2/layout/IconLabelList"/>
    <dgm:cxn modelId="{697AA42E-7048-4180-889F-DB930AB5BEBB}" type="presParOf" srcId="{D91C6859-BE74-48EE-B512-E8DDE7BB7723}" destId="{9D7FDD29-07F3-4F62-A598-D1DA1AACEC1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8B9E91-C6B5-45C2-B88F-4FC5AF54560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FDA0EF-54B0-4698-89D8-8F677AA38F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Initially we have installed Hadoop on Google Colab.</a:t>
          </a:r>
        </a:p>
      </dgm:t>
    </dgm:pt>
    <dgm:pt modelId="{1D510205-1191-400A-92C6-35D001F21625}" type="parTrans" cxnId="{24B24EA5-F952-4290-A234-FA7A161155F9}">
      <dgm:prSet/>
      <dgm:spPr/>
      <dgm:t>
        <a:bodyPr/>
        <a:lstStyle/>
        <a:p>
          <a:endParaRPr lang="en-US"/>
        </a:p>
      </dgm:t>
    </dgm:pt>
    <dgm:pt modelId="{86A212F2-DC2F-4784-874D-7BC87784CA20}" type="sibTrans" cxnId="{24B24EA5-F952-4290-A234-FA7A161155F9}">
      <dgm:prSet/>
      <dgm:spPr/>
      <dgm:t>
        <a:bodyPr/>
        <a:lstStyle/>
        <a:p>
          <a:endParaRPr lang="en-US"/>
        </a:p>
      </dgm:t>
    </dgm:pt>
    <dgm:pt modelId="{93E5E8E5-E05C-4B5D-A56A-21B664A623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For that installation we have generated hadoop and java home environments.</a:t>
          </a:r>
        </a:p>
      </dgm:t>
    </dgm:pt>
    <dgm:pt modelId="{E2FDF67B-6040-412C-9403-31479EB4A45D}" type="parTrans" cxnId="{E7819D36-CEDF-44B7-8321-C2A6092D3B8A}">
      <dgm:prSet/>
      <dgm:spPr/>
      <dgm:t>
        <a:bodyPr/>
        <a:lstStyle/>
        <a:p>
          <a:endParaRPr lang="en-US"/>
        </a:p>
      </dgm:t>
    </dgm:pt>
    <dgm:pt modelId="{59F3FF77-9E88-4A67-B43B-A704CE503E04}" type="sibTrans" cxnId="{E7819D36-CEDF-44B7-8321-C2A6092D3B8A}">
      <dgm:prSet/>
      <dgm:spPr/>
      <dgm:t>
        <a:bodyPr/>
        <a:lstStyle/>
        <a:p>
          <a:endParaRPr lang="en-US"/>
        </a:p>
      </dgm:t>
    </dgm:pt>
    <dgm:pt modelId="{6CBF9BC9-FE49-4046-A942-CB36B96EE9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 have added some hadoop binaries for generating the path.</a:t>
          </a:r>
        </a:p>
      </dgm:t>
    </dgm:pt>
    <dgm:pt modelId="{9BA5692A-0FE5-41E9-AA39-2E21576853F4}" type="parTrans" cxnId="{77E29E23-44CE-408B-9E54-7C41BF69EB92}">
      <dgm:prSet/>
      <dgm:spPr/>
      <dgm:t>
        <a:bodyPr/>
        <a:lstStyle/>
        <a:p>
          <a:endParaRPr lang="en-US"/>
        </a:p>
      </dgm:t>
    </dgm:pt>
    <dgm:pt modelId="{BE145A62-79FE-4ADD-B672-1A8640F64F3B}" type="sibTrans" cxnId="{77E29E23-44CE-408B-9E54-7C41BF69EB92}">
      <dgm:prSet/>
      <dgm:spPr/>
      <dgm:t>
        <a:bodyPr/>
        <a:lstStyle/>
        <a:p>
          <a:endParaRPr lang="en-US"/>
        </a:p>
      </dgm:t>
    </dgm:pt>
    <dgm:pt modelId="{BD661F1A-D264-4DBE-82D1-FB0DF7DD46D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After the above processes are done, we have checked whether hadoop is installed correctly by knowing its version.</a:t>
          </a:r>
        </a:p>
      </dgm:t>
    </dgm:pt>
    <dgm:pt modelId="{A4638A7A-1A10-4FC1-95D5-703AF4D64248}" type="parTrans" cxnId="{9DFBA910-949B-466C-9279-046B57BB573C}">
      <dgm:prSet/>
      <dgm:spPr/>
      <dgm:t>
        <a:bodyPr/>
        <a:lstStyle/>
        <a:p>
          <a:endParaRPr lang="en-US"/>
        </a:p>
      </dgm:t>
    </dgm:pt>
    <dgm:pt modelId="{C564DE7D-8CC0-48A4-8633-3467AFD65364}" type="sibTrans" cxnId="{9DFBA910-949B-466C-9279-046B57BB573C}">
      <dgm:prSet/>
      <dgm:spPr/>
      <dgm:t>
        <a:bodyPr/>
        <a:lstStyle/>
        <a:p>
          <a:endParaRPr lang="en-US"/>
        </a:p>
      </dgm:t>
    </dgm:pt>
    <dgm:pt modelId="{697F5FE7-3AD4-4B3D-B864-1BDBF5859544}" type="pres">
      <dgm:prSet presAssocID="{BF8B9E91-C6B5-45C2-B88F-4FC5AF54560A}" presName="root" presStyleCnt="0">
        <dgm:presLayoutVars>
          <dgm:dir/>
          <dgm:resizeHandles val="exact"/>
        </dgm:presLayoutVars>
      </dgm:prSet>
      <dgm:spPr/>
    </dgm:pt>
    <dgm:pt modelId="{370845CA-9390-40EE-A607-036F79EE346A}" type="pres">
      <dgm:prSet presAssocID="{11FDA0EF-54B0-4698-89D8-8F677AA38F7F}" presName="compNode" presStyleCnt="0"/>
      <dgm:spPr/>
    </dgm:pt>
    <dgm:pt modelId="{5D32FC98-28BB-4580-8625-4DDE260914DA}" type="pres">
      <dgm:prSet presAssocID="{11FDA0EF-54B0-4698-89D8-8F677AA38F7F}" presName="bgRect" presStyleLbl="bgShp" presStyleIdx="0" presStyleCnt="4"/>
      <dgm:spPr/>
    </dgm:pt>
    <dgm:pt modelId="{7AA0D540-F639-4BE6-B08D-857204EDAB05}" type="pres">
      <dgm:prSet presAssocID="{11FDA0EF-54B0-4698-89D8-8F677AA38F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68E4FFA-17D5-46E1-B8B3-9524378D53ED}" type="pres">
      <dgm:prSet presAssocID="{11FDA0EF-54B0-4698-89D8-8F677AA38F7F}" presName="spaceRect" presStyleCnt="0"/>
      <dgm:spPr/>
    </dgm:pt>
    <dgm:pt modelId="{2E7108EB-C3AF-4603-B20A-254AA8BC3E1E}" type="pres">
      <dgm:prSet presAssocID="{11FDA0EF-54B0-4698-89D8-8F677AA38F7F}" presName="parTx" presStyleLbl="revTx" presStyleIdx="0" presStyleCnt="4">
        <dgm:presLayoutVars>
          <dgm:chMax val="0"/>
          <dgm:chPref val="0"/>
        </dgm:presLayoutVars>
      </dgm:prSet>
      <dgm:spPr/>
    </dgm:pt>
    <dgm:pt modelId="{24590FD8-CA67-4AAF-9C35-D5E1D2D4980F}" type="pres">
      <dgm:prSet presAssocID="{86A212F2-DC2F-4784-874D-7BC87784CA20}" presName="sibTrans" presStyleCnt="0"/>
      <dgm:spPr/>
    </dgm:pt>
    <dgm:pt modelId="{65922807-7B4A-4D3E-87CE-4BB256D4E2F2}" type="pres">
      <dgm:prSet presAssocID="{93E5E8E5-E05C-4B5D-A56A-21B664A62337}" presName="compNode" presStyleCnt="0"/>
      <dgm:spPr/>
    </dgm:pt>
    <dgm:pt modelId="{F38F2C20-A51F-4DD4-BF1A-F9B67A7923E5}" type="pres">
      <dgm:prSet presAssocID="{93E5E8E5-E05C-4B5D-A56A-21B664A62337}" presName="bgRect" presStyleLbl="bgShp" presStyleIdx="1" presStyleCnt="4"/>
      <dgm:spPr/>
    </dgm:pt>
    <dgm:pt modelId="{B78234DD-827D-4B23-857C-DC725B28FFB2}" type="pres">
      <dgm:prSet presAssocID="{93E5E8E5-E05C-4B5D-A56A-21B664A623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64889D0-9ABD-4FF9-9E7F-E8CB65E65DB1}" type="pres">
      <dgm:prSet presAssocID="{93E5E8E5-E05C-4B5D-A56A-21B664A62337}" presName="spaceRect" presStyleCnt="0"/>
      <dgm:spPr/>
    </dgm:pt>
    <dgm:pt modelId="{A07E5CD5-E9E7-4BC6-A217-CBB518391B52}" type="pres">
      <dgm:prSet presAssocID="{93E5E8E5-E05C-4B5D-A56A-21B664A62337}" presName="parTx" presStyleLbl="revTx" presStyleIdx="1" presStyleCnt="4">
        <dgm:presLayoutVars>
          <dgm:chMax val="0"/>
          <dgm:chPref val="0"/>
        </dgm:presLayoutVars>
      </dgm:prSet>
      <dgm:spPr/>
    </dgm:pt>
    <dgm:pt modelId="{276AE34F-D45F-44EC-933D-4CACBCDE5A89}" type="pres">
      <dgm:prSet presAssocID="{59F3FF77-9E88-4A67-B43B-A704CE503E04}" presName="sibTrans" presStyleCnt="0"/>
      <dgm:spPr/>
    </dgm:pt>
    <dgm:pt modelId="{20001BFB-57D8-468F-BA9D-F18995B7BF84}" type="pres">
      <dgm:prSet presAssocID="{6CBF9BC9-FE49-4046-A942-CB36B96EE944}" presName="compNode" presStyleCnt="0"/>
      <dgm:spPr/>
    </dgm:pt>
    <dgm:pt modelId="{D2DA9BEA-2B44-4A4D-B79F-4FADC1163229}" type="pres">
      <dgm:prSet presAssocID="{6CBF9BC9-FE49-4046-A942-CB36B96EE944}" presName="bgRect" presStyleLbl="bgShp" presStyleIdx="2" presStyleCnt="4"/>
      <dgm:spPr/>
    </dgm:pt>
    <dgm:pt modelId="{9EB3D318-BB72-4B39-B520-6A3755E7F5ED}" type="pres">
      <dgm:prSet presAssocID="{6CBF9BC9-FE49-4046-A942-CB36B96EE9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C833B50D-7FF3-4CAA-A26A-EEF6CBD4902C}" type="pres">
      <dgm:prSet presAssocID="{6CBF9BC9-FE49-4046-A942-CB36B96EE944}" presName="spaceRect" presStyleCnt="0"/>
      <dgm:spPr/>
    </dgm:pt>
    <dgm:pt modelId="{E075FB35-3F06-4355-83E3-82383A7704A3}" type="pres">
      <dgm:prSet presAssocID="{6CBF9BC9-FE49-4046-A942-CB36B96EE944}" presName="parTx" presStyleLbl="revTx" presStyleIdx="2" presStyleCnt="4">
        <dgm:presLayoutVars>
          <dgm:chMax val="0"/>
          <dgm:chPref val="0"/>
        </dgm:presLayoutVars>
      </dgm:prSet>
      <dgm:spPr/>
    </dgm:pt>
    <dgm:pt modelId="{A24613FC-55C9-48E1-B915-46E0A591268C}" type="pres">
      <dgm:prSet presAssocID="{BE145A62-79FE-4ADD-B672-1A8640F64F3B}" presName="sibTrans" presStyleCnt="0"/>
      <dgm:spPr/>
    </dgm:pt>
    <dgm:pt modelId="{0A71D11C-B19E-4DCD-A97F-1E94F29E976D}" type="pres">
      <dgm:prSet presAssocID="{BD661F1A-D264-4DBE-82D1-FB0DF7DD46DE}" presName="compNode" presStyleCnt="0"/>
      <dgm:spPr/>
    </dgm:pt>
    <dgm:pt modelId="{94E37D55-D158-463A-A465-CB9010015B85}" type="pres">
      <dgm:prSet presAssocID="{BD661F1A-D264-4DBE-82D1-FB0DF7DD46DE}" presName="bgRect" presStyleLbl="bgShp" presStyleIdx="3" presStyleCnt="4"/>
      <dgm:spPr/>
    </dgm:pt>
    <dgm:pt modelId="{61B1F362-AB4A-4EF6-BEC0-5C5204811AD4}" type="pres">
      <dgm:prSet presAssocID="{BD661F1A-D264-4DBE-82D1-FB0DF7DD46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terodactyl"/>
        </a:ext>
      </dgm:extLst>
    </dgm:pt>
    <dgm:pt modelId="{D067D229-FB93-427D-A3D1-9D73F905655E}" type="pres">
      <dgm:prSet presAssocID="{BD661F1A-D264-4DBE-82D1-FB0DF7DD46DE}" presName="spaceRect" presStyleCnt="0"/>
      <dgm:spPr/>
    </dgm:pt>
    <dgm:pt modelId="{1DE29C19-FA31-40DB-A6C7-5D5B73FEE947}" type="pres">
      <dgm:prSet presAssocID="{BD661F1A-D264-4DBE-82D1-FB0DF7DD46D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DFBA910-949B-466C-9279-046B57BB573C}" srcId="{BF8B9E91-C6B5-45C2-B88F-4FC5AF54560A}" destId="{BD661F1A-D264-4DBE-82D1-FB0DF7DD46DE}" srcOrd="3" destOrd="0" parTransId="{A4638A7A-1A10-4FC1-95D5-703AF4D64248}" sibTransId="{C564DE7D-8CC0-48A4-8633-3467AFD65364}"/>
    <dgm:cxn modelId="{6D566A11-D237-48BF-965D-9126A22E19AE}" type="presOf" srcId="{BF8B9E91-C6B5-45C2-B88F-4FC5AF54560A}" destId="{697F5FE7-3AD4-4B3D-B864-1BDBF5859544}" srcOrd="0" destOrd="0" presId="urn:microsoft.com/office/officeart/2018/2/layout/IconVerticalSolidList"/>
    <dgm:cxn modelId="{77E29E23-44CE-408B-9E54-7C41BF69EB92}" srcId="{BF8B9E91-C6B5-45C2-B88F-4FC5AF54560A}" destId="{6CBF9BC9-FE49-4046-A942-CB36B96EE944}" srcOrd="2" destOrd="0" parTransId="{9BA5692A-0FE5-41E9-AA39-2E21576853F4}" sibTransId="{BE145A62-79FE-4ADD-B672-1A8640F64F3B}"/>
    <dgm:cxn modelId="{E7819D36-CEDF-44B7-8321-C2A6092D3B8A}" srcId="{BF8B9E91-C6B5-45C2-B88F-4FC5AF54560A}" destId="{93E5E8E5-E05C-4B5D-A56A-21B664A62337}" srcOrd="1" destOrd="0" parTransId="{E2FDF67B-6040-412C-9403-31479EB4A45D}" sibTransId="{59F3FF77-9E88-4A67-B43B-A704CE503E04}"/>
    <dgm:cxn modelId="{46965638-C8F5-4EC1-9EF6-E515D8398025}" type="presOf" srcId="{11FDA0EF-54B0-4698-89D8-8F677AA38F7F}" destId="{2E7108EB-C3AF-4603-B20A-254AA8BC3E1E}" srcOrd="0" destOrd="0" presId="urn:microsoft.com/office/officeart/2018/2/layout/IconVerticalSolidList"/>
    <dgm:cxn modelId="{804E477F-D9B5-4CD5-8C37-57539F98CAE5}" type="presOf" srcId="{BD661F1A-D264-4DBE-82D1-FB0DF7DD46DE}" destId="{1DE29C19-FA31-40DB-A6C7-5D5B73FEE947}" srcOrd="0" destOrd="0" presId="urn:microsoft.com/office/officeart/2018/2/layout/IconVerticalSolidList"/>
    <dgm:cxn modelId="{71777B9B-6B5F-4B55-93DA-CD4B8A068A9D}" type="presOf" srcId="{93E5E8E5-E05C-4B5D-A56A-21B664A62337}" destId="{A07E5CD5-E9E7-4BC6-A217-CBB518391B52}" srcOrd="0" destOrd="0" presId="urn:microsoft.com/office/officeart/2018/2/layout/IconVerticalSolidList"/>
    <dgm:cxn modelId="{66E1799F-E52C-4290-B766-FA6F8BFC488F}" type="presOf" srcId="{6CBF9BC9-FE49-4046-A942-CB36B96EE944}" destId="{E075FB35-3F06-4355-83E3-82383A7704A3}" srcOrd="0" destOrd="0" presId="urn:microsoft.com/office/officeart/2018/2/layout/IconVerticalSolidList"/>
    <dgm:cxn modelId="{24B24EA5-F952-4290-A234-FA7A161155F9}" srcId="{BF8B9E91-C6B5-45C2-B88F-4FC5AF54560A}" destId="{11FDA0EF-54B0-4698-89D8-8F677AA38F7F}" srcOrd="0" destOrd="0" parTransId="{1D510205-1191-400A-92C6-35D001F21625}" sibTransId="{86A212F2-DC2F-4784-874D-7BC87784CA20}"/>
    <dgm:cxn modelId="{A2D04E9A-A627-497F-8D9A-807A6D6F198A}" type="presParOf" srcId="{697F5FE7-3AD4-4B3D-B864-1BDBF5859544}" destId="{370845CA-9390-40EE-A607-036F79EE346A}" srcOrd="0" destOrd="0" presId="urn:microsoft.com/office/officeart/2018/2/layout/IconVerticalSolidList"/>
    <dgm:cxn modelId="{9AD1A408-A7F2-449F-B4F3-704ABDF0360D}" type="presParOf" srcId="{370845CA-9390-40EE-A607-036F79EE346A}" destId="{5D32FC98-28BB-4580-8625-4DDE260914DA}" srcOrd="0" destOrd="0" presId="urn:microsoft.com/office/officeart/2018/2/layout/IconVerticalSolidList"/>
    <dgm:cxn modelId="{128A7A30-58DD-488F-92AC-DB7E3F5431A8}" type="presParOf" srcId="{370845CA-9390-40EE-A607-036F79EE346A}" destId="{7AA0D540-F639-4BE6-B08D-857204EDAB05}" srcOrd="1" destOrd="0" presId="urn:microsoft.com/office/officeart/2018/2/layout/IconVerticalSolidList"/>
    <dgm:cxn modelId="{1C0131BF-49DA-430B-B9C0-B383A669EC5A}" type="presParOf" srcId="{370845CA-9390-40EE-A607-036F79EE346A}" destId="{868E4FFA-17D5-46E1-B8B3-9524378D53ED}" srcOrd="2" destOrd="0" presId="urn:microsoft.com/office/officeart/2018/2/layout/IconVerticalSolidList"/>
    <dgm:cxn modelId="{400D2940-5D5F-477D-95EC-5387005CFE2D}" type="presParOf" srcId="{370845CA-9390-40EE-A607-036F79EE346A}" destId="{2E7108EB-C3AF-4603-B20A-254AA8BC3E1E}" srcOrd="3" destOrd="0" presId="urn:microsoft.com/office/officeart/2018/2/layout/IconVerticalSolidList"/>
    <dgm:cxn modelId="{67308202-8A8D-47E1-BBB8-C8F34E158F1E}" type="presParOf" srcId="{697F5FE7-3AD4-4B3D-B864-1BDBF5859544}" destId="{24590FD8-CA67-4AAF-9C35-D5E1D2D4980F}" srcOrd="1" destOrd="0" presId="urn:microsoft.com/office/officeart/2018/2/layout/IconVerticalSolidList"/>
    <dgm:cxn modelId="{CDBAA3CC-D98D-46FF-B600-E01A3B7599BD}" type="presParOf" srcId="{697F5FE7-3AD4-4B3D-B864-1BDBF5859544}" destId="{65922807-7B4A-4D3E-87CE-4BB256D4E2F2}" srcOrd="2" destOrd="0" presId="urn:microsoft.com/office/officeart/2018/2/layout/IconVerticalSolidList"/>
    <dgm:cxn modelId="{3D1F979C-6F3D-482B-988A-25CE194FC311}" type="presParOf" srcId="{65922807-7B4A-4D3E-87CE-4BB256D4E2F2}" destId="{F38F2C20-A51F-4DD4-BF1A-F9B67A7923E5}" srcOrd="0" destOrd="0" presId="urn:microsoft.com/office/officeart/2018/2/layout/IconVerticalSolidList"/>
    <dgm:cxn modelId="{EA88E6B8-A073-4542-87ED-A9B103D00C88}" type="presParOf" srcId="{65922807-7B4A-4D3E-87CE-4BB256D4E2F2}" destId="{B78234DD-827D-4B23-857C-DC725B28FFB2}" srcOrd="1" destOrd="0" presId="urn:microsoft.com/office/officeart/2018/2/layout/IconVerticalSolidList"/>
    <dgm:cxn modelId="{A4D63AAA-B548-4402-941E-3DF559DDB1DC}" type="presParOf" srcId="{65922807-7B4A-4D3E-87CE-4BB256D4E2F2}" destId="{864889D0-9ABD-4FF9-9E7F-E8CB65E65DB1}" srcOrd="2" destOrd="0" presId="urn:microsoft.com/office/officeart/2018/2/layout/IconVerticalSolidList"/>
    <dgm:cxn modelId="{737CDABD-4CB0-47A7-AB83-BF842F1CA74B}" type="presParOf" srcId="{65922807-7B4A-4D3E-87CE-4BB256D4E2F2}" destId="{A07E5CD5-E9E7-4BC6-A217-CBB518391B52}" srcOrd="3" destOrd="0" presId="urn:microsoft.com/office/officeart/2018/2/layout/IconVerticalSolidList"/>
    <dgm:cxn modelId="{8793B89E-30E7-47BE-8443-CBC672DB0213}" type="presParOf" srcId="{697F5FE7-3AD4-4B3D-B864-1BDBF5859544}" destId="{276AE34F-D45F-44EC-933D-4CACBCDE5A89}" srcOrd="3" destOrd="0" presId="urn:microsoft.com/office/officeart/2018/2/layout/IconVerticalSolidList"/>
    <dgm:cxn modelId="{1EB7ED52-A37E-4D86-9001-115E06DA6582}" type="presParOf" srcId="{697F5FE7-3AD4-4B3D-B864-1BDBF5859544}" destId="{20001BFB-57D8-468F-BA9D-F18995B7BF84}" srcOrd="4" destOrd="0" presId="urn:microsoft.com/office/officeart/2018/2/layout/IconVerticalSolidList"/>
    <dgm:cxn modelId="{1ABE54B2-A05E-4B0C-B6A2-82066216B0DA}" type="presParOf" srcId="{20001BFB-57D8-468F-BA9D-F18995B7BF84}" destId="{D2DA9BEA-2B44-4A4D-B79F-4FADC1163229}" srcOrd="0" destOrd="0" presId="urn:microsoft.com/office/officeart/2018/2/layout/IconVerticalSolidList"/>
    <dgm:cxn modelId="{57C9E39C-E8B5-47A6-A501-289C247B1735}" type="presParOf" srcId="{20001BFB-57D8-468F-BA9D-F18995B7BF84}" destId="{9EB3D318-BB72-4B39-B520-6A3755E7F5ED}" srcOrd="1" destOrd="0" presId="urn:microsoft.com/office/officeart/2018/2/layout/IconVerticalSolidList"/>
    <dgm:cxn modelId="{017DFDFB-9D5E-4E99-85B5-F12DDC30D3CA}" type="presParOf" srcId="{20001BFB-57D8-468F-BA9D-F18995B7BF84}" destId="{C833B50D-7FF3-4CAA-A26A-EEF6CBD4902C}" srcOrd="2" destOrd="0" presId="urn:microsoft.com/office/officeart/2018/2/layout/IconVerticalSolidList"/>
    <dgm:cxn modelId="{FDD83CF6-9BDC-4A74-B228-D16434BE47A5}" type="presParOf" srcId="{20001BFB-57D8-468F-BA9D-F18995B7BF84}" destId="{E075FB35-3F06-4355-83E3-82383A7704A3}" srcOrd="3" destOrd="0" presId="urn:microsoft.com/office/officeart/2018/2/layout/IconVerticalSolidList"/>
    <dgm:cxn modelId="{69BB5850-2A23-4F4E-AC83-213A6B40EB4B}" type="presParOf" srcId="{697F5FE7-3AD4-4B3D-B864-1BDBF5859544}" destId="{A24613FC-55C9-48E1-B915-46E0A591268C}" srcOrd="5" destOrd="0" presId="urn:microsoft.com/office/officeart/2018/2/layout/IconVerticalSolidList"/>
    <dgm:cxn modelId="{E8D763A0-8DE8-4262-8F80-6E89B425064A}" type="presParOf" srcId="{697F5FE7-3AD4-4B3D-B864-1BDBF5859544}" destId="{0A71D11C-B19E-4DCD-A97F-1E94F29E976D}" srcOrd="6" destOrd="0" presId="urn:microsoft.com/office/officeart/2018/2/layout/IconVerticalSolidList"/>
    <dgm:cxn modelId="{0F0F8F33-6FA2-4B54-88FB-6B502937499C}" type="presParOf" srcId="{0A71D11C-B19E-4DCD-A97F-1E94F29E976D}" destId="{94E37D55-D158-463A-A465-CB9010015B85}" srcOrd="0" destOrd="0" presId="urn:microsoft.com/office/officeart/2018/2/layout/IconVerticalSolidList"/>
    <dgm:cxn modelId="{93B4B685-386C-4E65-9A94-AEA86A1A4271}" type="presParOf" srcId="{0A71D11C-B19E-4DCD-A97F-1E94F29E976D}" destId="{61B1F362-AB4A-4EF6-BEC0-5C5204811AD4}" srcOrd="1" destOrd="0" presId="urn:microsoft.com/office/officeart/2018/2/layout/IconVerticalSolidList"/>
    <dgm:cxn modelId="{442FB55C-5D47-4EC8-8431-C8EC7B025235}" type="presParOf" srcId="{0A71D11C-B19E-4DCD-A97F-1E94F29E976D}" destId="{D067D229-FB93-427D-A3D1-9D73F905655E}" srcOrd="2" destOrd="0" presId="urn:microsoft.com/office/officeart/2018/2/layout/IconVerticalSolidList"/>
    <dgm:cxn modelId="{2D21C9F2-A659-4618-B822-484257E5099B}" type="presParOf" srcId="{0A71D11C-B19E-4DCD-A97F-1E94F29E976D}" destId="{1DE29C19-FA31-40DB-A6C7-5D5B73FEE9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157E5C-51FF-4585-BB66-87F1D2448E4F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89A1FE-1DC3-4288-BEC5-BD7D47923BD2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Here, we have installed pyspark and imported all the necessary pyspark </a:t>
          </a:r>
          <a:r>
            <a:rPr lang="en-US" sz="20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sql</a:t>
          </a:r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functions which are useful in executing the suitable tasks required for the project.</a:t>
          </a:r>
        </a:p>
      </dgm:t>
    </dgm:pt>
    <dgm:pt modelId="{0EFC1F4D-6328-4AE1-A645-437FDECC2B82}" type="parTrans" cxnId="{F65BF1F5-FE27-48FA-95F4-9B5FDB61AD3C}">
      <dgm:prSet/>
      <dgm:spPr/>
      <dgm:t>
        <a:bodyPr/>
        <a:lstStyle/>
        <a:p>
          <a:endParaRPr lang="en-US"/>
        </a:p>
      </dgm:t>
    </dgm:pt>
    <dgm:pt modelId="{5F9711B8-CFA9-4065-8157-0D7F3F0E3A4E}" type="sibTrans" cxnId="{F65BF1F5-FE27-48FA-95F4-9B5FDB61AD3C}">
      <dgm:prSet/>
      <dgm:spPr/>
      <dgm:t>
        <a:bodyPr/>
        <a:lstStyle/>
        <a:p>
          <a:endParaRPr lang="en-US"/>
        </a:p>
      </dgm:t>
    </dgm:pt>
    <dgm:pt modelId="{6E41B950-C42F-4E30-BE31-D0DF9E9C5D54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Next, we have started the spark session by giving a unique name to the session.</a:t>
          </a:r>
        </a:p>
      </dgm:t>
    </dgm:pt>
    <dgm:pt modelId="{C1440809-02AB-43E3-8AA4-3124573E91AB}" type="parTrans" cxnId="{BE5682C9-42A2-42E7-AD79-285B7CAF6DA2}">
      <dgm:prSet/>
      <dgm:spPr/>
      <dgm:t>
        <a:bodyPr/>
        <a:lstStyle/>
        <a:p>
          <a:endParaRPr lang="en-US"/>
        </a:p>
      </dgm:t>
    </dgm:pt>
    <dgm:pt modelId="{871FBFC6-E6E1-45A1-BE64-5984B8AEEAE9}" type="sibTrans" cxnId="{BE5682C9-42A2-42E7-AD79-285B7CAF6DA2}">
      <dgm:prSet/>
      <dgm:spPr/>
      <dgm:t>
        <a:bodyPr/>
        <a:lstStyle/>
        <a:p>
          <a:endParaRPr lang="en-US"/>
        </a:p>
      </dgm:t>
    </dgm:pt>
    <dgm:pt modelId="{416F46BE-C907-4106-8A82-801F91A24DCF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 have integrated hadoop and spark frameworks by using the above generated path in HDFS and the data from the file (which is already stored in hadoop) is taken / read by using spark </a:t>
          </a:r>
          <a:r>
            <a:rPr lang="en-US" sz="20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dataframe</a:t>
          </a:r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74A736AA-F095-43D1-8548-B6EFBD26BCDC}" type="parTrans" cxnId="{A3BB5A90-725E-47FA-BAE8-9B93EFB70586}">
      <dgm:prSet/>
      <dgm:spPr/>
      <dgm:t>
        <a:bodyPr/>
        <a:lstStyle/>
        <a:p>
          <a:endParaRPr lang="en-US"/>
        </a:p>
      </dgm:t>
    </dgm:pt>
    <dgm:pt modelId="{007F9F6A-7088-496A-9D19-874A7A91D0CF}" type="sibTrans" cxnId="{A3BB5A90-725E-47FA-BAE8-9B93EFB70586}">
      <dgm:prSet/>
      <dgm:spPr/>
      <dgm:t>
        <a:bodyPr/>
        <a:lstStyle/>
        <a:p>
          <a:endParaRPr lang="en-US"/>
        </a:p>
      </dgm:t>
    </dgm:pt>
    <dgm:pt modelId="{D2CF1114-876E-4FA9-A159-2B10F72A17E7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Few tasks are performed in the code snippet using spark </a:t>
          </a:r>
          <a:r>
            <a:rPr lang="en-US" sz="20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dataframe</a:t>
          </a:r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D5A43BC3-B99A-4A9C-8C22-1E73377E1CFB}" type="parTrans" cxnId="{A48FECC6-DE68-4DCE-816C-B53096A45C61}">
      <dgm:prSet/>
      <dgm:spPr/>
      <dgm:t>
        <a:bodyPr/>
        <a:lstStyle/>
        <a:p>
          <a:endParaRPr lang="en-US"/>
        </a:p>
      </dgm:t>
    </dgm:pt>
    <dgm:pt modelId="{21833863-8A65-48F4-A52F-5511DD88C3CB}" type="sibTrans" cxnId="{A48FECC6-DE68-4DCE-816C-B53096A45C61}">
      <dgm:prSet/>
      <dgm:spPr/>
      <dgm:t>
        <a:bodyPr/>
        <a:lstStyle/>
        <a:p>
          <a:endParaRPr lang="en-US"/>
        </a:p>
      </dgm:t>
    </dgm:pt>
    <dgm:pt modelId="{D8CD3B3C-0EF6-4EA7-A58B-2FC9FA595AF0}" type="pres">
      <dgm:prSet presAssocID="{A1157E5C-51FF-4585-BB66-87F1D2448E4F}" presName="diagram" presStyleCnt="0">
        <dgm:presLayoutVars>
          <dgm:dir/>
          <dgm:resizeHandles val="exact"/>
        </dgm:presLayoutVars>
      </dgm:prSet>
      <dgm:spPr/>
    </dgm:pt>
    <dgm:pt modelId="{544F8D4E-F9EC-4BD0-B7A9-EF84AA2D3843}" type="pres">
      <dgm:prSet presAssocID="{3B89A1FE-1DC3-4288-BEC5-BD7D47923BD2}" presName="node" presStyleLbl="node1" presStyleIdx="0" presStyleCnt="4" custScaleX="124238" custScaleY="346364">
        <dgm:presLayoutVars>
          <dgm:bulletEnabled val="1"/>
        </dgm:presLayoutVars>
      </dgm:prSet>
      <dgm:spPr/>
    </dgm:pt>
    <dgm:pt modelId="{38683645-22C5-4660-87D1-8B0795259C26}" type="pres">
      <dgm:prSet presAssocID="{5F9711B8-CFA9-4065-8157-0D7F3F0E3A4E}" presName="sibTrans" presStyleLbl="sibTrans2D1" presStyleIdx="0" presStyleCnt="3"/>
      <dgm:spPr/>
    </dgm:pt>
    <dgm:pt modelId="{87EDB300-8951-4C60-8517-7E5A1E067677}" type="pres">
      <dgm:prSet presAssocID="{5F9711B8-CFA9-4065-8157-0D7F3F0E3A4E}" presName="connectorText" presStyleLbl="sibTrans2D1" presStyleIdx="0" presStyleCnt="3"/>
      <dgm:spPr/>
    </dgm:pt>
    <dgm:pt modelId="{A6682AAF-16DA-4964-B0CB-02A246F04423}" type="pres">
      <dgm:prSet presAssocID="{6E41B950-C42F-4E30-BE31-D0DF9E9C5D54}" presName="node" presStyleLbl="node1" presStyleIdx="1" presStyleCnt="4" custScaleX="129951" custScaleY="342128">
        <dgm:presLayoutVars>
          <dgm:bulletEnabled val="1"/>
        </dgm:presLayoutVars>
      </dgm:prSet>
      <dgm:spPr/>
    </dgm:pt>
    <dgm:pt modelId="{6493C7A2-838E-4D6C-8ECA-193B58DB9BFE}" type="pres">
      <dgm:prSet presAssocID="{871FBFC6-E6E1-45A1-BE64-5984B8AEEAE9}" presName="sibTrans" presStyleLbl="sibTrans2D1" presStyleIdx="1" presStyleCnt="3"/>
      <dgm:spPr/>
    </dgm:pt>
    <dgm:pt modelId="{451A318B-EB6B-4AD0-9B67-97E4301E9223}" type="pres">
      <dgm:prSet presAssocID="{871FBFC6-E6E1-45A1-BE64-5984B8AEEAE9}" presName="connectorText" presStyleLbl="sibTrans2D1" presStyleIdx="1" presStyleCnt="3"/>
      <dgm:spPr/>
    </dgm:pt>
    <dgm:pt modelId="{D86866C7-5A04-4273-8BED-87315E85F099}" type="pres">
      <dgm:prSet presAssocID="{416F46BE-C907-4106-8A82-801F91A24DCF}" presName="node" presStyleLbl="node1" presStyleIdx="2" presStyleCnt="4" custScaleX="135996" custScaleY="342128">
        <dgm:presLayoutVars>
          <dgm:bulletEnabled val="1"/>
        </dgm:presLayoutVars>
      </dgm:prSet>
      <dgm:spPr/>
    </dgm:pt>
    <dgm:pt modelId="{0C75900B-1F5F-4C7B-B050-0315BA6D0B9F}" type="pres">
      <dgm:prSet presAssocID="{007F9F6A-7088-496A-9D19-874A7A91D0CF}" presName="sibTrans" presStyleLbl="sibTrans2D1" presStyleIdx="2" presStyleCnt="3"/>
      <dgm:spPr/>
    </dgm:pt>
    <dgm:pt modelId="{2E395FC4-FBAF-4A97-970D-3DB76A98176E}" type="pres">
      <dgm:prSet presAssocID="{007F9F6A-7088-496A-9D19-874A7A91D0CF}" presName="connectorText" presStyleLbl="sibTrans2D1" presStyleIdx="2" presStyleCnt="3"/>
      <dgm:spPr/>
    </dgm:pt>
    <dgm:pt modelId="{AA1086ED-A969-4BA1-B734-1C80C358838D}" type="pres">
      <dgm:prSet presAssocID="{D2CF1114-876E-4FA9-A159-2B10F72A17E7}" presName="node" presStyleLbl="node1" presStyleIdx="3" presStyleCnt="4" custScaleX="114912" custScaleY="342346">
        <dgm:presLayoutVars>
          <dgm:bulletEnabled val="1"/>
        </dgm:presLayoutVars>
      </dgm:prSet>
      <dgm:spPr/>
    </dgm:pt>
  </dgm:ptLst>
  <dgm:cxnLst>
    <dgm:cxn modelId="{A54AF309-D262-492C-A813-97585D1F3651}" type="presOf" srcId="{5F9711B8-CFA9-4065-8157-0D7F3F0E3A4E}" destId="{38683645-22C5-4660-87D1-8B0795259C26}" srcOrd="0" destOrd="0" presId="urn:microsoft.com/office/officeart/2005/8/layout/process5"/>
    <dgm:cxn modelId="{6D830424-3F0D-496B-BC83-245142454C53}" type="presOf" srcId="{5F9711B8-CFA9-4065-8157-0D7F3F0E3A4E}" destId="{87EDB300-8951-4C60-8517-7E5A1E067677}" srcOrd="1" destOrd="0" presId="urn:microsoft.com/office/officeart/2005/8/layout/process5"/>
    <dgm:cxn modelId="{AD16332A-E5E8-4035-B3F2-4092F628193E}" type="presOf" srcId="{D2CF1114-876E-4FA9-A159-2B10F72A17E7}" destId="{AA1086ED-A969-4BA1-B734-1C80C358838D}" srcOrd="0" destOrd="0" presId="urn:microsoft.com/office/officeart/2005/8/layout/process5"/>
    <dgm:cxn modelId="{3E93AC3C-B44A-42CB-B48A-A45ABFBEDC10}" type="presOf" srcId="{3B89A1FE-1DC3-4288-BEC5-BD7D47923BD2}" destId="{544F8D4E-F9EC-4BD0-B7A9-EF84AA2D3843}" srcOrd="0" destOrd="0" presId="urn:microsoft.com/office/officeart/2005/8/layout/process5"/>
    <dgm:cxn modelId="{8879B87B-BF6F-4FAF-AD4A-81A23B11611E}" type="presOf" srcId="{A1157E5C-51FF-4585-BB66-87F1D2448E4F}" destId="{D8CD3B3C-0EF6-4EA7-A58B-2FC9FA595AF0}" srcOrd="0" destOrd="0" presId="urn:microsoft.com/office/officeart/2005/8/layout/process5"/>
    <dgm:cxn modelId="{BFB92885-88ED-48D3-91AF-9E4019DAE9AF}" type="presOf" srcId="{007F9F6A-7088-496A-9D19-874A7A91D0CF}" destId="{0C75900B-1F5F-4C7B-B050-0315BA6D0B9F}" srcOrd="0" destOrd="0" presId="urn:microsoft.com/office/officeart/2005/8/layout/process5"/>
    <dgm:cxn modelId="{A3BB5A90-725E-47FA-BAE8-9B93EFB70586}" srcId="{A1157E5C-51FF-4585-BB66-87F1D2448E4F}" destId="{416F46BE-C907-4106-8A82-801F91A24DCF}" srcOrd="2" destOrd="0" parTransId="{74A736AA-F095-43D1-8548-B6EFBD26BCDC}" sibTransId="{007F9F6A-7088-496A-9D19-874A7A91D0CF}"/>
    <dgm:cxn modelId="{E88524AD-0DDF-4EF7-A503-10089D671178}" type="presOf" srcId="{007F9F6A-7088-496A-9D19-874A7A91D0CF}" destId="{2E395FC4-FBAF-4A97-970D-3DB76A98176E}" srcOrd="1" destOrd="0" presId="urn:microsoft.com/office/officeart/2005/8/layout/process5"/>
    <dgm:cxn modelId="{E2D628B8-DFE2-45A4-8591-CC5E8C40C839}" type="presOf" srcId="{871FBFC6-E6E1-45A1-BE64-5984B8AEEAE9}" destId="{451A318B-EB6B-4AD0-9B67-97E4301E9223}" srcOrd="1" destOrd="0" presId="urn:microsoft.com/office/officeart/2005/8/layout/process5"/>
    <dgm:cxn modelId="{9381A4BD-FCAA-46A3-AD9D-D649AA67A4F0}" type="presOf" srcId="{416F46BE-C907-4106-8A82-801F91A24DCF}" destId="{D86866C7-5A04-4273-8BED-87315E85F099}" srcOrd="0" destOrd="0" presId="urn:microsoft.com/office/officeart/2005/8/layout/process5"/>
    <dgm:cxn modelId="{9B3980C3-9EAF-43AF-957D-6163D7BD25BF}" type="presOf" srcId="{871FBFC6-E6E1-45A1-BE64-5984B8AEEAE9}" destId="{6493C7A2-838E-4D6C-8ECA-193B58DB9BFE}" srcOrd="0" destOrd="0" presId="urn:microsoft.com/office/officeart/2005/8/layout/process5"/>
    <dgm:cxn modelId="{A48FECC6-DE68-4DCE-816C-B53096A45C61}" srcId="{A1157E5C-51FF-4585-BB66-87F1D2448E4F}" destId="{D2CF1114-876E-4FA9-A159-2B10F72A17E7}" srcOrd="3" destOrd="0" parTransId="{D5A43BC3-B99A-4A9C-8C22-1E73377E1CFB}" sibTransId="{21833863-8A65-48F4-A52F-5511DD88C3CB}"/>
    <dgm:cxn modelId="{BE5682C9-42A2-42E7-AD79-285B7CAF6DA2}" srcId="{A1157E5C-51FF-4585-BB66-87F1D2448E4F}" destId="{6E41B950-C42F-4E30-BE31-D0DF9E9C5D54}" srcOrd="1" destOrd="0" parTransId="{C1440809-02AB-43E3-8AA4-3124573E91AB}" sibTransId="{871FBFC6-E6E1-45A1-BE64-5984B8AEEAE9}"/>
    <dgm:cxn modelId="{99B4E3EF-1C77-4EBA-BFAD-BA2F56AF5A32}" type="presOf" srcId="{6E41B950-C42F-4E30-BE31-D0DF9E9C5D54}" destId="{A6682AAF-16DA-4964-B0CB-02A246F04423}" srcOrd="0" destOrd="0" presId="urn:microsoft.com/office/officeart/2005/8/layout/process5"/>
    <dgm:cxn modelId="{F65BF1F5-FE27-48FA-95F4-9B5FDB61AD3C}" srcId="{A1157E5C-51FF-4585-BB66-87F1D2448E4F}" destId="{3B89A1FE-1DC3-4288-BEC5-BD7D47923BD2}" srcOrd="0" destOrd="0" parTransId="{0EFC1F4D-6328-4AE1-A645-437FDECC2B82}" sibTransId="{5F9711B8-CFA9-4065-8157-0D7F3F0E3A4E}"/>
    <dgm:cxn modelId="{AF7A28E7-CC67-44B7-A598-A137006C6380}" type="presParOf" srcId="{D8CD3B3C-0EF6-4EA7-A58B-2FC9FA595AF0}" destId="{544F8D4E-F9EC-4BD0-B7A9-EF84AA2D3843}" srcOrd="0" destOrd="0" presId="urn:microsoft.com/office/officeart/2005/8/layout/process5"/>
    <dgm:cxn modelId="{F1B23083-9286-498B-9E56-FB087CBE299E}" type="presParOf" srcId="{D8CD3B3C-0EF6-4EA7-A58B-2FC9FA595AF0}" destId="{38683645-22C5-4660-87D1-8B0795259C26}" srcOrd="1" destOrd="0" presId="urn:microsoft.com/office/officeart/2005/8/layout/process5"/>
    <dgm:cxn modelId="{BDA37ECD-0A50-48F2-BDF8-51C126F4A963}" type="presParOf" srcId="{38683645-22C5-4660-87D1-8B0795259C26}" destId="{87EDB300-8951-4C60-8517-7E5A1E067677}" srcOrd="0" destOrd="0" presId="urn:microsoft.com/office/officeart/2005/8/layout/process5"/>
    <dgm:cxn modelId="{76C038BA-EEEC-4085-A7FA-C81293B1B53C}" type="presParOf" srcId="{D8CD3B3C-0EF6-4EA7-A58B-2FC9FA595AF0}" destId="{A6682AAF-16DA-4964-B0CB-02A246F04423}" srcOrd="2" destOrd="0" presId="urn:microsoft.com/office/officeart/2005/8/layout/process5"/>
    <dgm:cxn modelId="{101CB736-C141-4C79-AB23-A31615B5DDD9}" type="presParOf" srcId="{D8CD3B3C-0EF6-4EA7-A58B-2FC9FA595AF0}" destId="{6493C7A2-838E-4D6C-8ECA-193B58DB9BFE}" srcOrd="3" destOrd="0" presId="urn:microsoft.com/office/officeart/2005/8/layout/process5"/>
    <dgm:cxn modelId="{659B94E0-655A-4E95-A89D-548AAB56FCF0}" type="presParOf" srcId="{6493C7A2-838E-4D6C-8ECA-193B58DB9BFE}" destId="{451A318B-EB6B-4AD0-9B67-97E4301E9223}" srcOrd="0" destOrd="0" presId="urn:microsoft.com/office/officeart/2005/8/layout/process5"/>
    <dgm:cxn modelId="{B9627512-D8A1-414C-A7BC-699733C1826B}" type="presParOf" srcId="{D8CD3B3C-0EF6-4EA7-A58B-2FC9FA595AF0}" destId="{D86866C7-5A04-4273-8BED-87315E85F099}" srcOrd="4" destOrd="0" presId="urn:microsoft.com/office/officeart/2005/8/layout/process5"/>
    <dgm:cxn modelId="{9BB900AC-D062-4454-8027-587126A98132}" type="presParOf" srcId="{D8CD3B3C-0EF6-4EA7-A58B-2FC9FA595AF0}" destId="{0C75900B-1F5F-4C7B-B050-0315BA6D0B9F}" srcOrd="5" destOrd="0" presId="urn:microsoft.com/office/officeart/2005/8/layout/process5"/>
    <dgm:cxn modelId="{715C0E28-B979-44F9-87D6-C2BA4FE22BD0}" type="presParOf" srcId="{0C75900B-1F5F-4C7B-B050-0315BA6D0B9F}" destId="{2E395FC4-FBAF-4A97-970D-3DB76A98176E}" srcOrd="0" destOrd="0" presId="urn:microsoft.com/office/officeart/2005/8/layout/process5"/>
    <dgm:cxn modelId="{C9385CF6-EB8C-4FA9-9B74-A134B0E34FD9}" type="presParOf" srcId="{D8CD3B3C-0EF6-4EA7-A58B-2FC9FA595AF0}" destId="{AA1086ED-A969-4BA1-B734-1C80C358838D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1C3754-5F07-41E7-8F56-39E336EFDB2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D9367A-6A3A-487B-8E90-701309BF3CD7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Missing integration of two frameworks data analysis and data analytics.</a:t>
          </a:r>
        </a:p>
      </dgm:t>
    </dgm:pt>
    <dgm:pt modelId="{E30C7F2D-A77A-464E-A216-C2C9065417E9}" type="parTrans" cxnId="{47621400-0C75-4DB7-908F-2A747B607456}">
      <dgm:prSet/>
      <dgm:spPr/>
      <dgm:t>
        <a:bodyPr/>
        <a:lstStyle/>
        <a:p>
          <a:endParaRPr lang="en-US"/>
        </a:p>
      </dgm:t>
    </dgm:pt>
    <dgm:pt modelId="{29348581-7CD7-46A7-83E7-D641F98C80D3}" type="sibTrans" cxnId="{47621400-0C75-4DB7-908F-2A747B607456}">
      <dgm:prSet/>
      <dgm:spPr/>
      <dgm:t>
        <a:bodyPr/>
        <a:lstStyle/>
        <a:p>
          <a:endParaRPr lang="en-US"/>
        </a:p>
      </dgm:t>
    </dgm:pt>
    <dgm:pt modelId="{F8EA60FF-7DA3-4E9A-8AE4-F6E85BFCA951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Explanation : </a:t>
          </a:r>
        </a:p>
      </dgm:t>
    </dgm:pt>
    <dgm:pt modelId="{12422C4E-8172-49EA-A3B6-73098CB6C22B}" type="parTrans" cxnId="{DA346EF3-1BAD-493A-8862-227C3FCDE5A2}">
      <dgm:prSet/>
      <dgm:spPr/>
      <dgm:t>
        <a:bodyPr/>
        <a:lstStyle/>
        <a:p>
          <a:endParaRPr lang="en-US"/>
        </a:p>
      </dgm:t>
    </dgm:pt>
    <dgm:pt modelId="{FF216FCD-003D-4580-BF01-14FC5790D9D5}" type="sibTrans" cxnId="{DA346EF3-1BAD-493A-8862-227C3FCDE5A2}">
      <dgm:prSet/>
      <dgm:spPr/>
      <dgm:t>
        <a:bodyPr/>
        <a:lstStyle/>
        <a:p>
          <a:endParaRPr lang="en-US"/>
        </a:p>
      </dgm:t>
    </dgm:pt>
    <dgm:pt modelId="{ADEF2E6C-9178-4787-BBC6-A6DEE9EE089C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a)Apache Spark : Use Case- The general purpose of the Spark library is for data processing and data analytics.</a:t>
          </a:r>
        </a:p>
      </dgm:t>
    </dgm:pt>
    <dgm:pt modelId="{72BFD705-14D3-44BE-80AE-07B4D62250D6}" type="parTrans" cxnId="{A658F09D-8559-40A8-9061-86F401412FBE}">
      <dgm:prSet/>
      <dgm:spPr/>
      <dgm:t>
        <a:bodyPr/>
        <a:lstStyle/>
        <a:p>
          <a:endParaRPr lang="en-US"/>
        </a:p>
      </dgm:t>
    </dgm:pt>
    <dgm:pt modelId="{4CE993AC-A720-4710-90AB-2C2772358562}" type="sibTrans" cxnId="{A658F09D-8559-40A8-9061-86F401412FBE}">
      <dgm:prSet/>
      <dgm:spPr/>
      <dgm:t>
        <a:bodyPr/>
        <a:lstStyle/>
        <a:p>
          <a:endParaRPr lang="en-US"/>
        </a:p>
      </dgm:t>
    </dgm:pt>
    <dgm:pt modelId="{8CE8DE3F-6879-4B5D-A0F5-1CD058D0F8B3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Integration – Spark can be integrated for the batch processing of the large datasets and ML tasks within our project Music Streaming Analytics.</a:t>
          </a:r>
        </a:p>
      </dgm:t>
    </dgm:pt>
    <dgm:pt modelId="{09CDFB3E-071D-48FA-8528-5E5B0F8C41B8}" type="parTrans" cxnId="{3EE83AFC-F087-43D2-BCD2-6E0B225E90BE}">
      <dgm:prSet/>
      <dgm:spPr/>
      <dgm:t>
        <a:bodyPr/>
        <a:lstStyle/>
        <a:p>
          <a:endParaRPr lang="en-US"/>
        </a:p>
      </dgm:t>
    </dgm:pt>
    <dgm:pt modelId="{AB62F499-4766-4B20-B7B3-A622AB434348}" type="sibTrans" cxnId="{3EE83AFC-F087-43D2-BCD2-6E0B225E90BE}">
      <dgm:prSet/>
      <dgm:spPr/>
      <dgm:t>
        <a:bodyPr/>
        <a:lstStyle/>
        <a:p>
          <a:endParaRPr lang="en-US"/>
        </a:p>
      </dgm:t>
    </dgm:pt>
    <dgm:pt modelId="{2D1D4388-F713-47F0-A0FF-23DD3EBF11B3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b)Apache Hadoop : Use Case- It is a powerful open-source framework that is used for the distributed storage , as well as for the data processing using large clusters.</a:t>
          </a:r>
        </a:p>
      </dgm:t>
    </dgm:pt>
    <dgm:pt modelId="{62BA72BC-EA98-4795-BE9A-FA374140FB41}" type="parTrans" cxnId="{90018D6F-8AF9-4896-BDEB-348A57C6B436}">
      <dgm:prSet/>
      <dgm:spPr/>
      <dgm:t>
        <a:bodyPr/>
        <a:lstStyle/>
        <a:p>
          <a:endParaRPr lang="en-US"/>
        </a:p>
      </dgm:t>
    </dgm:pt>
    <dgm:pt modelId="{88EFEF22-E908-40CC-97AB-CC43B59436DA}" type="sibTrans" cxnId="{90018D6F-8AF9-4896-BDEB-348A57C6B436}">
      <dgm:prSet/>
      <dgm:spPr/>
      <dgm:t>
        <a:bodyPr/>
        <a:lstStyle/>
        <a:p>
          <a:endParaRPr lang="en-US"/>
        </a:p>
      </dgm:t>
    </dgm:pt>
    <dgm:pt modelId="{B7D0E513-FABD-47AA-9113-FAF2EB8776EF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Integration – Hadoop provides HDFS as it has the capability to store large amounts of data which is used for the integration process.</a:t>
          </a:r>
        </a:p>
      </dgm:t>
    </dgm:pt>
    <dgm:pt modelId="{1B550E84-2556-4B75-9408-58BC0C534C97}" type="parTrans" cxnId="{16FB0ADC-2E02-4D5A-BF23-E146AAD90926}">
      <dgm:prSet/>
      <dgm:spPr/>
      <dgm:t>
        <a:bodyPr/>
        <a:lstStyle/>
        <a:p>
          <a:endParaRPr lang="en-US"/>
        </a:p>
      </dgm:t>
    </dgm:pt>
    <dgm:pt modelId="{138C88D7-33AB-497E-98DD-096964A756C0}" type="sibTrans" cxnId="{16FB0ADC-2E02-4D5A-BF23-E146AAD90926}">
      <dgm:prSet/>
      <dgm:spPr/>
      <dgm:t>
        <a:bodyPr/>
        <a:lstStyle/>
        <a:p>
          <a:endParaRPr lang="en-US"/>
        </a:p>
      </dgm:t>
    </dgm:pt>
    <dgm:pt modelId="{31DD8104-70A0-493C-9570-D28C928EDE3E}" type="pres">
      <dgm:prSet presAssocID="{DD1C3754-5F07-41E7-8F56-39E336EFDB2E}" presName="linear" presStyleCnt="0">
        <dgm:presLayoutVars>
          <dgm:animLvl val="lvl"/>
          <dgm:resizeHandles val="exact"/>
        </dgm:presLayoutVars>
      </dgm:prSet>
      <dgm:spPr/>
    </dgm:pt>
    <dgm:pt modelId="{EB1D5E2F-389A-4DA4-802E-5E36134A0058}" type="pres">
      <dgm:prSet presAssocID="{A7D9367A-6A3A-487B-8E90-701309BF3CD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B9D9729-15BB-4353-BFEB-C5A0C89BD9D9}" type="pres">
      <dgm:prSet presAssocID="{29348581-7CD7-46A7-83E7-D641F98C80D3}" presName="spacer" presStyleCnt="0"/>
      <dgm:spPr/>
    </dgm:pt>
    <dgm:pt modelId="{DD5AE195-E782-49BF-8BD7-E5AE52BBA563}" type="pres">
      <dgm:prSet presAssocID="{F8EA60FF-7DA3-4E9A-8AE4-F6E85BFCA95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C7C20A5-A0D2-4F52-8A72-BC88EEBDAC31}" type="pres">
      <dgm:prSet presAssocID="{FF216FCD-003D-4580-BF01-14FC5790D9D5}" presName="spacer" presStyleCnt="0"/>
      <dgm:spPr/>
    </dgm:pt>
    <dgm:pt modelId="{CBAB083A-2DCD-4BFE-BE8A-5A019C22A8B8}" type="pres">
      <dgm:prSet presAssocID="{ADEF2E6C-9178-4787-BBC6-A6DEE9EE089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8793B9A-3633-4F23-98B7-89B04CC76219}" type="pres">
      <dgm:prSet presAssocID="{4CE993AC-A720-4710-90AB-2C2772358562}" presName="spacer" presStyleCnt="0"/>
      <dgm:spPr/>
    </dgm:pt>
    <dgm:pt modelId="{FC4432DC-1C52-49F6-9CCF-31871FA79726}" type="pres">
      <dgm:prSet presAssocID="{8CE8DE3F-6879-4B5D-A0F5-1CD058D0F8B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D097293-070D-4C88-887C-43F037675163}" type="pres">
      <dgm:prSet presAssocID="{AB62F499-4766-4B20-B7B3-A622AB434348}" presName="spacer" presStyleCnt="0"/>
      <dgm:spPr/>
    </dgm:pt>
    <dgm:pt modelId="{F33FDE5F-31D0-403A-B784-7E03A530D507}" type="pres">
      <dgm:prSet presAssocID="{2D1D4388-F713-47F0-A0FF-23DD3EBF11B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88FF9EC-CC26-4EA7-9F45-E41FCC3507C8}" type="pres">
      <dgm:prSet presAssocID="{88EFEF22-E908-40CC-97AB-CC43B59436DA}" presName="spacer" presStyleCnt="0"/>
      <dgm:spPr/>
    </dgm:pt>
    <dgm:pt modelId="{12535B6F-0A86-420E-BBC5-3E974CA1DDDB}" type="pres">
      <dgm:prSet presAssocID="{B7D0E513-FABD-47AA-9113-FAF2EB8776E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7621400-0C75-4DB7-908F-2A747B607456}" srcId="{DD1C3754-5F07-41E7-8F56-39E336EFDB2E}" destId="{A7D9367A-6A3A-487B-8E90-701309BF3CD7}" srcOrd="0" destOrd="0" parTransId="{E30C7F2D-A77A-464E-A216-C2C9065417E9}" sibTransId="{29348581-7CD7-46A7-83E7-D641F98C80D3}"/>
    <dgm:cxn modelId="{CFC5553D-DDCD-4CFC-9DE2-20A9AF0631B7}" type="presOf" srcId="{8CE8DE3F-6879-4B5D-A0F5-1CD058D0F8B3}" destId="{FC4432DC-1C52-49F6-9CCF-31871FA79726}" srcOrd="0" destOrd="0" presId="urn:microsoft.com/office/officeart/2005/8/layout/vList2"/>
    <dgm:cxn modelId="{7E485B41-1E01-4AF5-A4ED-49F53FF96C43}" type="presOf" srcId="{DD1C3754-5F07-41E7-8F56-39E336EFDB2E}" destId="{31DD8104-70A0-493C-9570-D28C928EDE3E}" srcOrd="0" destOrd="0" presId="urn:microsoft.com/office/officeart/2005/8/layout/vList2"/>
    <dgm:cxn modelId="{944D4A62-AD96-4A6C-A71B-DEE99E7E23CF}" type="presOf" srcId="{2D1D4388-F713-47F0-A0FF-23DD3EBF11B3}" destId="{F33FDE5F-31D0-403A-B784-7E03A530D507}" srcOrd="0" destOrd="0" presId="urn:microsoft.com/office/officeart/2005/8/layout/vList2"/>
    <dgm:cxn modelId="{90018D6F-8AF9-4896-BDEB-348A57C6B436}" srcId="{DD1C3754-5F07-41E7-8F56-39E336EFDB2E}" destId="{2D1D4388-F713-47F0-A0FF-23DD3EBF11B3}" srcOrd="4" destOrd="0" parTransId="{62BA72BC-EA98-4795-BE9A-FA374140FB41}" sibTransId="{88EFEF22-E908-40CC-97AB-CC43B59436DA}"/>
    <dgm:cxn modelId="{4C8B5A56-B80C-4D51-A2F9-F9A11DCF8394}" type="presOf" srcId="{A7D9367A-6A3A-487B-8E90-701309BF3CD7}" destId="{EB1D5E2F-389A-4DA4-802E-5E36134A0058}" srcOrd="0" destOrd="0" presId="urn:microsoft.com/office/officeart/2005/8/layout/vList2"/>
    <dgm:cxn modelId="{29B84196-25B6-4F5F-88D4-267C271C1E29}" type="presOf" srcId="{F8EA60FF-7DA3-4E9A-8AE4-F6E85BFCA951}" destId="{DD5AE195-E782-49BF-8BD7-E5AE52BBA563}" srcOrd="0" destOrd="0" presId="urn:microsoft.com/office/officeart/2005/8/layout/vList2"/>
    <dgm:cxn modelId="{A658F09D-8559-40A8-9061-86F401412FBE}" srcId="{DD1C3754-5F07-41E7-8F56-39E336EFDB2E}" destId="{ADEF2E6C-9178-4787-BBC6-A6DEE9EE089C}" srcOrd="2" destOrd="0" parTransId="{72BFD705-14D3-44BE-80AE-07B4D62250D6}" sibTransId="{4CE993AC-A720-4710-90AB-2C2772358562}"/>
    <dgm:cxn modelId="{7012F3BA-CCC3-4A9A-AE23-820B548A2B67}" type="presOf" srcId="{B7D0E513-FABD-47AA-9113-FAF2EB8776EF}" destId="{12535B6F-0A86-420E-BBC5-3E974CA1DDDB}" srcOrd="0" destOrd="0" presId="urn:microsoft.com/office/officeart/2005/8/layout/vList2"/>
    <dgm:cxn modelId="{8E7238C5-2B4E-4C5C-8CFD-A0E724DA9A57}" type="presOf" srcId="{ADEF2E6C-9178-4787-BBC6-A6DEE9EE089C}" destId="{CBAB083A-2DCD-4BFE-BE8A-5A019C22A8B8}" srcOrd="0" destOrd="0" presId="urn:microsoft.com/office/officeart/2005/8/layout/vList2"/>
    <dgm:cxn modelId="{16FB0ADC-2E02-4D5A-BF23-E146AAD90926}" srcId="{DD1C3754-5F07-41E7-8F56-39E336EFDB2E}" destId="{B7D0E513-FABD-47AA-9113-FAF2EB8776EF}" srcOrd="5" destOrd="0" parTransId="{1B550E84-2556-4B75-9408-58BC0C534C97}" sibTransId="{138C88D7-33AB-497E-98DD-096964A756C0}"/>
    <dgm:cxn modelId="{DA346EF3-1BAD-493A-8862-227C3FCDE5A2}" srcId="{DD1C3754-5F07-41E7-8F56-39E336EFDB2E}" destId="{F8EA60FF-7DA3-4E9A-8AE4-F6E85BFCA951}" srcOrd="1" destOrd="0" parTransId="{12422C4E-8172-49EA-A3B6-73098CB6C22B}" sibTransId="{FF216FCD-003D-4580-BF01-14FC5790D9D5}"/>
    <dgm:cxn modelId="{3EE83AFC-F087-43D2-BCD2-6E0B225E90BE}" srcId="{DD1C3754-5F07-41E7-8F56-39E336EFDB2E}" destId="{8CE8DE3F-6879-4B5D-A0F5-1CD058D0F8B3}" srcOrd="3" destOrd="0" parTransId="{09CDFB3E-071D-48FA-8528-5E5B0F8C41B8}" sibTransId="{AB62F499-4766-4B20-B7B3-A622AB434348}"/>
    <dgm:cxn modelId="{321BAD2D-0737-474A-BD3B-12F0C30F80EC}" type="presParOf" srcId="{31DD8104-70A0-493C-9570-D28C928EDE3E}" destId="{EB1D5E2F-389A-4DA4-802E-5E36134A0058}" srcOrd="0" destOrd="0" presId="urn:microsoft.com/office/officeart/2005/8/layout/vList2"/>
    <dgm:cxn modelId="{E518842C-8A39-4DFF-9E01-F17D924DE614}" type="presParOf" srcId="{31DD8104-70A0-493C-9570-D28C928EDE3E}" destId="{EB9D9729-15BB-4353-BFEB-C5A0C89BD9D9}" srcOrd="1" destOrd="0" presId="urn:microsoft.com/office/officeart/2005/8/layout/vList2"/>
    <dgm:cxn modelId="{DA4650AE-C6AA-4AD4-B4E8-DA2027E4C9D9}" type="presParOf" srcId="{31DD8104-70A0-493C-9570-D28C928EDE3E}" destId="{DD5AE195-E782-49BF-8BD7-E5AE52BBA563}" srcOrd="2" destOrd="0" presId="urn:microsoft.com/office/officeart/2005/8/layout/vList2"/>
    <dgm:cxn modelId="{AF2E5ACD-0CDE-4310-BEA9-B9E2F4F890EA}" type="presParOf" srcId="{31DD8104-70A0-493C-9570-D28C928EDE3E}" destId="{1C7C20A5-A0D2-4F52-8A72-BC88EEBDAC31}" srcOrd="3" destOrd="0" presId="urn:microsoft.com/office/officeart/2005/8/layout/vList2"/>
    <dgm:cxn modelId="{3B4B5251-05AD-4C95-9EE2-4B0FE3E4F8FD}" type="presParOf" srcId="{31DD8104-70A0-493C-9570-D28C928EDE3E}" destId="{CBAB083A-2DCD-4BFE-BE8A-5A019C22A8B8}" srcOrd="4" destOrd="0" presId="urn:microsoft.com/office/officeart/2005/8/layout/vList2"/>
    <dgm:cxn modelId="{710DFBC1-A077-437A-9BD3-3E4E68848BF0}" type="presParOf" srcId="{31DD8104-70A0-493C-9570-D28C928EDE3E}" destId="{58793B9A-3633-4F23-98B7-89B04CC76219}" srcOrd="5" destOrd="0" presId="urn:microsoft.com/office/officeart/2005/8/layout/vList2"/>
    <dgm:cxn modelId="{F69D785A-B7FA-42BC-97AE-1604FE2641C8}" type="presParOf" srcId="{31DD8104-70A0-493C-9570-D28C928EDE3E}" destId="{FC4432DC-1C52-49F6-9CCF-31871FA79726}" srcOrd="6" destOrd="0" presId="urn:microsoft.com/office/officeart/2005/8/layout/vList2"/>
    <dgm:cxn modelId="{7B2E6BB2-7E31-404E-AF73-713406D729AD}" type="presParOf" srcId="{31DD8104-70A0-493C-9570-D28C928EDE3E}" destId="{1D097293-070D-4C88-887C-43F037675163}" srcOrd="7" destOrd="0" presId="urn:microsoft.com/office/officeart/2005/8/layout/vList2"/>
    <dgm:cxn modelId="{3B2D0459-772C-4971-A2E3-B77EEC2623BA}" type="presParOf" srcId="{31DD8104-70A0-493C-9570-D28C928EDE3E}" destId="{F33FDE5F-31D0-403A-B784-7E03A530D507}" srcOrd="8" destOrd="0" presId="urn:microsoft.com/office/officeart/2005/8/layout/vList2"/>
    <dgm:cxn modelId="{5B7E153C-5424-4A6A-B879-9457A116BA6F}" type="presParOf" srcId="{31DD8104-70A0-493C-9570-D28C928EDE3E}" destId="{188FF9EC-CC26-4EA7-9F45-E41FCC3507C8}" srcOrd="9" destOrd="0" presId="urn:microsoft.com/office/officeart/2005/8/layout/vList2"/>
    <dgm:cxn modelId="{332B886A-9035-4FB8-9B5C-4B4824D2E92D}" type="presParOf" srcId="{31DD8104-70A0-493C-9570-D28C928EDE3E}" destId="{12535B6F-0A86-420E-BBC5-3E974CA1DDD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442D7-E999-4F5D-929A-B4FC2F4BA580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94781-AC3F-47A9-AABF-3C8A1FFA3E18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B14D5-8756-4EC3-95B0-BEFBC69697BE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By analyzing the dataset, patterns in user interaction with various artists acoustic tracks can be found that is helpful to identify elements that increase popularity.</a:t>
          </a:r>
        </a:p>
      </dsp:txBody>
      <dsp:txXfrm>
        <a:off x="1761361" y="651"/>
        <a:ext cx="4889891" cy="1524988"/>
      </dsp:txXfrm>
    </dsp:sp>
    <dsp:sp modelId="{E853EEBB-8056-4F62-B3DF-B8A169A960CD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61A46-E35D-4E6A-BEE3-4C57C0783ADC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F31F7-DB28-4F2F-B65C-AA0F29616614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Songs that match the user preferences can be recommended by streaming platforms by understanding the traits of well-liked tracks of users.</a:t>
          </a:r>
        </a:p>
      </dsp:txBody>
      <dsp:txXfrm>
        <a:off x="1761361" y="1906887"/>
        <a:ext cx="4889891" cy="1524988"/>
      </dsp:txXfrm>
    </dsp:sp>
    <dsp:sp modelId="{ADE5276A-1B9A-4B04-B227-039B8BD486F4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AA23F-8B83-46AB-B2EF-242D1FE5CEEE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BE7EF-1874-4F89-AAC7-467025307673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Also streaming platforms analyze various artist’s track popularity and display the popular artists and their tracks.</a:t>
          </a:r>
        </a:p>
      </dsp:txBody>
      <dsp:txXfrm>
        <a:off x="1761361" y="3813123"/>
        <a:ext cx="4889891" cy="1524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C4356-476F-41B5-B380-4BF5B0885258}">
      <dsp:nvSpPr>
        <dsp:cNvPr id="0" name=""/>
        <dsp:cNvSpPr/>
      </dsp:nvSpPr>
      <dsp:spPr>
        <a:xfrm>
          <a:off x="708494" y="310240"/>
          <a:ext cx="566104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C0C3A-92A1-481F-99CA-34CE58F4835C}">
      <dsp:nvSpPr>
        <dsp:cNvPr id="0" name=""/>
        <dsp:cNvSpPr/>
      </dsp:nvSpPr>
      <dsp:spPr>
        <a:xfrm>
          <a:off x="1308565" y="262724"/>
          <a:ext cx="65102" cy="122274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81412"/>
            <a:satOff val="-1631"/>
            <a:lumOff val="-20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81412"/>
              <a:satOff val="-1631"/>
              <a:lumOff val="-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CE608-0197-4752-B9F0-DBD8C7264EFE}">
      <dsp:nvSpPr>
        <dsp:cNvPr id="0" name=""/>
        <dsp:cNvSpPr/>
      </dsp:nvSpPr>
      <dsp:spPr>
        <a:xfrm>
          <a:off x="380868" y="53414"/>
          <a:ext cx="513725" cy="5137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35" tIns="19935" rIns="19935" bIns="1993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</a:t>
          </a:r>
        </a:p>
      </dsp:txBody>
      <dsp:txXfrm>
        <a:off x="456101" y="128647"/>
        <a:ext cx="363259" cy="363259"/>
      </dsp:txXfrm>
    </dsp:sp>
    <dsp:sp modelId="{619C502B-191E-406B-B1A8-D626AF26F499}">
      <dsp:nvSpPr>
        <dsp:cNvPr id="0" name=""/>
        <dsp:cNvSpPr/>
      </dsp:nvSpPr>
      <dsp:spPr>
        <a:xfrm>
          <a:off x="119015" y="786148"/>
          <a:ext cx="1273734" cy="466829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962823"/>
            <a:satOff val="-3262"/>
            <a:lumOff val="-41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62823"/>
              <a:satOff val="-3262"/>
              <a:lumOff val="-4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74" tIns="165100" rIns="100474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For this project we have gathered the data from various sources like current music streaming platforms, publicly available datasets and added some data related to goals of our project.</a:t>
          </a:r>
        </a:p>
      </dsp:txBody>
      <dsp:txXfrm>
        <a:off x="119015" y="1040895"/>
        <a:ext cx="1273734" cy="4413552"/>
      </dsp:txXfrm>
    </dsp:sp>
    <dsp:sp modelId="{2D7C86B1-4B2C-46F1-BC8D-6C5945F98A2C}">
      <dsp:nvSpPr>
        <dsp:cNvPr id="0" name=""/>
        <dsp:cNvSpPr/>
      </dsp:nvSpPr>
      <dsp:spPr>
        <a:xfrm>
          <a:off x="1416125" y="310238"/>
          <a:ext cx="1273734" cy="71"/>
        </a:xfrm>
        <a:prstGeom prst="rect">
          <a:avLst/>
        </a:prstGeom>
        <a:solidFill>
          <a:schemeClr val="accent5">
            <a:tint val="40000"/>
            <a:alpha val="90000"/>
            <a:hueOff val="-1444235"/>
            <a:satOff val="-4893"/>
            <a:lumOff val="-62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444235"/>
              <a:satOff val="-4893"/>
              <a:lumOff val="-6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561D9-9561-4DE4-B471-5DB17F53459B}">
      <dsp:nvSpPr>
        <dsp:cNvPr id="0" name=""/>
        <dsp:cNvSpPr/>
      </dsp:nvSpPr>
      <dsp:spPr>
        <a:xfrm>
          <a:off x="2723826" y="262721"/>
          <a:ext cx="65102" cy="122277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925647"/>
            <a:satOff val="-6523"/>
            <a:lumOff val="-83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925647"/>
              <a:satOff val="-6523"/>
              <a:lumOff val="-8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E83C4-DBCC-4B80-89DB-5A0192ABADE4}">
      <dsp:nvSpPr>
        <dsp:cNvPr id="0" name=""/>
        <dsp:cNvSpPr/>
      </dsp:nvSpPr>
      <dsp:spPr>
        <a:xfrm>
          <a:off x="1796129" y="53412"/>
          <a:ext cx="513725" cy="513725"/>
        </a:xfrm>
        <a:prstGeom prst="ellips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35" tIns="19935" rIns="19935" bIns="1993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</a:t>
          </a:r>
        </a:p>
      </dsp:txBody>
      <dsp:txXfrm>
        <a:off x="1871362" y="128645"/>
        <a:ext cx="363259" cy="363259"/>
      </dsp:txXfrm>
    </dsp:sp>
    <dsp:sp modelId="{A565F93B-82ED-41C0-8786-5E7DC5E3B346}">
      <dsp:nvSpPr>
        <dsp:cNvPr id="0" name=""/>
        <dsp:cNvSpPr/>
      </dsp:nvSpPr>
      <dsp:spPr>
        <a:xfrm>
          <a:off x="1396458" y="786148"/>
          <a:ext cx="1273734" cy="466829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407058"/>
            <a:satOff val="-8154"/>
            <a:lumOff val="-104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07058"/>
              <a:satOff val="-8154"/>
              <a:lumOff val="-1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74" tIns="165100" rIns="100474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Thoroughly analyzed the data and identified limitations in the data and handled them by using pre-processing techniques</a:t>
          </a: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1396458" y="1040895"/>
        <a:ext cx="1273734" cy="4413552"/>
      </dsp:txXfrm>
    </dsp:sp>
    <dsp:sp modelId="{000F7C99-B0F4-4665-9A11-DEC714680819}">
      <dsp:nvSpPr>
        <dsp:cNvPr id="0" name=""/>
        <dsp:cNvSpPr/>
      </dsp:nvSpPr>
      <dsp:spPr>
        <a:xfrm>
          <a:off x="2831386" y="310238"/>
          <a:ext cx="1273734" cy="71"/>
        </a:xfrm>
        <a:prstGeom prst="rect">
          <a:avLst/>
        </a:prstGeom>
        <a:solidFill>
          <a:schemeClr val="accent5">
            <a:tint val="40000"/>
            <a:alpha val="90000"/>
            <a:hueOff val="-2888470"/>
            <a:satOff val="-9785"/>
            <a:lumOff val="-125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888470"/>
              <a:satOff val="-9785"/>
              <a:lumOff val="-1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3774B-B0D2-4CC6-A8A6-B40383E64C22}">
      <dsp:nvSpPr>
        <dsp:cNvPr id="0" name=""/>
        <dsp:cNvSpPr/>
      </dsp:nvSpPr>
      <dsp:spPr>
        <a:xfrm>
          <a:off x="4139087" y="262721"/>
          <a:ext cx="65102" cy="122278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2E2A2-6D7A-4C92-ACD9-732B85B23E79}">
      <dsp:nvSpPr>
        <dsp:cNvPr id="0" name=""/>
        <dsp:cNvSpPr/>
      </dsp:nvSpPr>
      <dsp:spPr>
        <a:xfrm>
          <a:off x="3211390" y="53411"/>
          <a:ext cx="513725" cy="513725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35" tIns="19935" rIns="19935" bIns="1993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</a:t>
          </a:r>
        </a:p>
      </dsp:txBody>
      <dsp:txXfrm>
        <a:off x="3286623" y="128644"/>
        <a:ext cx="363259" cy="363259"/>
      </dsp:txXfrm>
    </dsp:sp>
    <dsp:sp modelId="{883431EA-A9AC-4233-B8E5-9D5B488DDCD0}">
      <dsp:nvSpPr>
        <dsp:cNvPr id="0" name=""/>
        <dsp:cNvSpPr/>
      </dsp:nvSpPr>
      <dsp:spPr>
        <a:xfrm>
          <a:off x="2831386" y="732736"/>
          <a:ext cx="1273734" cy="466829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3851293"/>
            <a:satOff val="-13047"/>
            <a:lumOff val="-167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851293"/>
              <a:satOff val="-13047"/>
              <a:lumOff val="-16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74" tIns="165100" rIns="100474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Explored relationships between different features in the data and created new features from the existing ones , so that performance of the model can be increased.</a:t>
          </a:r>
        </a:p>
      </dsp:txBody>
      <dsp:txXfrm>
        <a:off x="2831386" y="987483"/>
        <a:ext cx="1273734" cy="4413552"/>
      </dsp:txXfrm>
    </dsp:sp>
    <dsp:sp modelId="{F6093339-69B3-4C32-B408-607A83C6018B}">
      <dsp:nvSpPr>
        <dsp:cNvPr id="0" name=""/>
        <dsp:cNvSpPr/>
      </dsp:nvSpPr>
      <dsp:spPr>
        <a:xfrm>
          <a:off x="4246646" y="310238"/>
          <a:ext cx="1273734" cy="71"/>
        </a:xfrm>
        <a:prstGeom prst="rect">
          <a:avLst/>
        </a:prstGeom>
        <a:solidFill>
          <a:schemeClr val="accent5">
            <a:tint val="40000"/>
            <a:alpha val="90000"/>
            <a:hueOff val="-4332704"/>
            <a:satOff val="-14678"/>
            <a:lumOff val="-188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332704"/>
              <a:satOff val="-14678"/>
              <a:lumOff val="-1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202AB-2AB3-4CFC-BC70-BFFB9989892E}">
      <dsp:nvSpPr>
        <dsp:cNvPr id="0" name=""/>
        <dsp:cNvSpPr/>
      </dsp:nvSpPr>
      <dsp:spPr>
        <a:xfrm>
          <a:off x="5554348" y="262721"/>
          <a:ext cx="65102" cy="122278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814116"/>
            <a:satOff val="-16309"/>
            <a:lumOff val="-209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814116"/>
              <a:satOff val="-16309"/>
              <a:lumOff val="-20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6D7A6-7F3F-442F-B0CD-BEB40CC82C38}">
      <dsp:nvSpPr>
        <dsp:cNvPr id="0" name=""/>
        <dsp:cNvSpPr/>
      </dsp:nvSpPr>
      <dsp:spPr>
        <a:xfrm>
          <a:off x="4626651" y="53411"/>
          <a:ext cx="513725" cy="513725"/>
        </a:xfrm>
        <a:prstGeom prst="ellips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35" tIns="19935" rIns="19935" bIns="1993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</a:t>
          </a:r>
        </a:p>
      </dsp:txBody>
      <dsp:txXfrm>
        <a:off x="4701884" y="128644"/>
        <a:ext cx="363259" cy="363259"/>
      </dsp:txXfrm>
    </dsp:sp>
    <dsp:sp modelId="{FEAF69A7-3B1E-4287-912B-192744FF6F71}">
      <dsp:nvSpPr>
        <dsp:cNvPr id="0" name=""/>
        <dsp:cNvSpPr/>
      </dsp:nvSpPr>
      <dsp:spPr>
        <a:xfrm>
          <a:off x="4246646" y="732736"/>
          <a:ext cx="1273734" cy="466829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295527"/>
            <a:satOff val="-17939"/>
            <a:lumOff val="-23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295527"/>
              <a:satOff val="-17939"/>
              <a:lumOff val="-23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74" tIns="165100" rIns="100474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Based on the explorations we have interpreted the results according to our context of the project</a:t>
          </a:r>
          <a:r>
            <a:rPr lang="en-US" sz="1400" kern="1200" dirty="0"/>
            <a:t>.</a:t>
          </a:r>
        </a:p>
      </dsp:txBody>
      <dsp:txXfrm>
        <a:off x="4246646" y="987483"/>
        <a:ext cx="1273734" cy="4413552"/>
      </dsp:txXfrm>
    </dsp:sp>
    <dsp:sp modelId="{E057862C-8ED6-4ADB-A430-252C42FA0815}">
      <dsp:nvSpPr>
        <dsp:cNvPr id="0" name=""/>
        <dsp:cNvSpPr/>
      </dsp:nvSpPr>
      <dsp:spPr>
        <a:xfrm>
          <a:off x="5661907" y="310237"/>
          <a:ext cx="636867" cy="72"/>
        </a:xfrm>
        <a:prstGeom prst="rect">
          <a:avLst/>
        </a:prstGeom>
        <a:solidFill>
          <a:schemeClr val="accent5">
            <a:tint val="40000"/>
            <a:alpha val="90000"/>
            <a:hueOff val="-5776939"/>
            <a:satOff val="-19570"/>
            <a:lumOff val="-251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776939"/>
              <a:satOff val="-19570"/>
              <a:lumOff val="-2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15E3A-79E8-4619-8290-BE3BA859D336}">
      <dsp:nvSpPr>
        <dsp:cNvPr id="0" name=""/>
        <dsp:cNvSpPr/>
      </dsp:nvSpPr>
      <dsp:spPr>
        <a:xfrm>
          <a:off x="6041912" y="53411"/>
          <a:ext cx="513725" cy="51372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35" tIns="19935" rIns="19935" bIns="1993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</a:t>
          </a:r>
        </a:p>
      </dsp:txBody>
      <dsp:txXfrm>
        <a:off x="6117145" y="128644"/>
        <a:ext cx="363259" cy="363259"/>
      </dsp:txXfrm>
    </dsp:sp>
    <dsp:sp modelId="{9A814005-F458-4EFE-B924-B1FDF7208D74}">
      <dsp:nvSpPr>
        <dsp:cNvPr id="0" name=""/>
        <dsp:cNvSpPr/>
      </dsp:nvSpPr>
      <dsp:spPr>
        <a:xfrm>
          <a:off x="5632408" y="732736"/>
          <a:ext cx="1273734" cy="466829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74" tIns="165100" rIns="100474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Also we have seen few visualization plots to visualize the results after the analysis of data.</a:t>
          </a:r>
        </a:p>
      </dsp:txBody>
      <dsp:txXfrm>
        <a:off x="5632408" y="987483"/>
        <a:ext cx="1273734" cy="4413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BD3B1-A7E3-4AAB-8707-F80AB4A4AC67}">
      <dsp:nvSpPr>
        <dsp:cNvPr id="0" name=""/>
        <dsp:cNvSpPr/>
      </dsp:nvSpPr>
      <dsp:spPr>
        <a:xfrm>
          <a:off x="0" y="1244907"/>
          <a:ext cx="6651253" cy="13308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many challenges that occurred while  integrating the key attributes.</a:t>
          </a:r>
        </a:p>
      </dsp:txBody>
      <dsp:txXfrm>
        <a:off x="64968" y="1309875"/>
        <a:ext cx="6521317" cy="1200939"/>
      </dsp:txXfrm>
    </dsp:sp>
    <dsp:sp modelId="{2795692C-B2E1-4F2D-B50E-14088826727D}">
      <dsp:nvSpPr>
        <dsp:cNvPr id="0" name=""/>
        <dsp:cNvSpPr/>
      </dsp:nvSpPr>
      <dsp:spPr>
        <a:xfrm>
          <a:off x="0" y="2762982"/>
          <a:ext cx="6651253" cy="1330875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Our main motto is analyzing the whole music streaming dataset and performing the framework integration using the hadoop and spark functions.</a:t>
          </a:r>
        </a:p>
      </dsp:txBody>
      <dsp:txXfrm>
        <a:off x="64968" y="2827950"/>
        <a:ext cx="6521317" cy="12009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EF9F5-3D04-48D3-85C3-D18C24286FA7}">
      <dsp:nvSpPr>
        <dsp:cNvPr id="0" name=""/>
        <dsp:cNvSpPr/>
      </dsp:nvSpPr>
      <dsp:spPr>
        <a:xfrm>
          <a:off x="585034" y="137177"/>
          <a:ext cx="1420933" cy="1050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92281-6AFA-44FF-84BC-EAA4392E29AD}">
      <dsp:nvSpPr>
        <dsp:cNvPr id="0" name=""/>
        <dsp:cNvSpPr/>
      </dsp:nvSpPr>
      <dsp:spPr>
        <a:xfrm>
          <a:off x="518561" y="1700746"/>
          <a:ext cx="1662890" cy="233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Missing values in the dataset are identified and handled using ‘df.isnull().sum()</a:t>
          </a:r>
        </a:p>
      </dsp:txBody>
      <dsp:txXfrm>
        <a:off x="518561" y="1700746"/>
        <a:ext cx="1662890" cy="2332593"/>
      </dsp:txXfrm>
    </dsp:sp>
    <dsp:sp modelId="{16703F9F-A34B-47EB-9AB4-F6D9932CC428}">
      <dsp:nvSpPr>
        <dsp:cNvPr id="0" name=""/>
        <dsp:cNvSpPr/>
      </dsp:nvSpPr>
      <dsp:spPr>
        <a:xfrm>
          <a:off x="2614561" y="179787"/>
          <a:ext cx="1324193" cy="9261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D3388-36D3-4322-8100-BA64B2650231}">
      <dsp:nvSpPr>
        <dsp:cNvPr id="0" name=""/>
        <dsp:cNvSpPr/>
      </dsp:nvSpPr>
      <dsp:spPr>
        <a:xfrm>
          <a:off x="2472458" y="1669734"/>
          <a:ext cx="1662890" cy="233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While preprocessing data some attributes are dropped as they are irrelevant.</a:t>
          </a:r>
        </a:p>
      </dsp:txBody>
      <dsp:txXfrm>
        <a:off x="2472458" y="1669734"/>
        <a:ext cx="1662890" cy="2332593"/>
      </dsp:txXfrm>
    </dsp:sp>
    <dsp:sp modelId="{50FAE575-A4A2-4295-AA14-DB6BB0FE7895}">
      <dsp:nvSpPr>
        <dsp:cNvPr id="0" name=""/>
        <dsp:cNvSpPr/>
      </dsp:nvSpPr>
      <dsp:spPr>
        <a:xfrm>
          <a:off x="4719072" y="35519"/>
          <a:ext cx="1074642" cy="11783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6EC43-2217-47EE-AD17-43B208485AFD}">
      <dsp:nvSpPr>
        <dsp:cNvPr id="0" name=""/>
        <dsp:cNvSpPr/>
      </dsp:nvSpPr>
      <dsp:spPr>
        <a:xfrm>
          <a:off x="4426354" y="1578155"/>
          <a:ext cx="1662890" cy="253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Also, we converted year and time signature columns into categorical data while checking data types of each columns.</a:t>
          </a:r>
        </a:p>
      </dsp:txBody>
      <dsp:txXfrm>
        <a:off x="4426354" y="1578155"/>
        <a:ext cx="1662890" cy="2538771"/>
      </dsp:txXfrm>
    </dsp:sp>
    <dsp:sp modelId="{A8DED9B7-98DA-4A54-8993-C5196A810F7D}">
      <dsp:nvSpPr>
        <dsp:cNvPr id="0" name=""/>
        <dsp:cNvSpPr/>
      </dsp:nvSpPr>
      <dsp:spPr>
        <a:xfrm>
          <a:off x="6652996" y="270489"/>
          <a:ext cx="1117400" cy="8410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41005-776E-458F-A7CF-5C3728C7C15B}">
      <dsp:nvSpPr>
        <dsp:cNvPr id="0" name=""/>
        <dsp:cNvSpPr/>
      </dsp:nvSpPr>
      <dsp:spPr>
        <a:xfrm>
          <a:off x="6380251" y="1648453"/>
          <a:ext cx="1662890" cy="233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One-hot encoding technique is performed on categorical columns.</a:t>
          </a:r>
        </a:p>
      </dsp:txBody>
      <dsp:txXfrm>
        <a:off x="6380251" y="1648453"/>
        <a:ext cx="1662890" cy="2332593"/>
      </dsp:txXfrm>
    </dsp:sp>
    <dsp:sp modelId="{AF2D8A06-CAAC-4774-8AB9-A6CBE292913C}">
      <dsp:nvSpPr>
        <dsp:cNvPr id="0" name=""/>
        <dsp:cNvSpPr/>
      </dsp:nvSpPr>
      <dsp:spPr>
        <a:xfrm>
          <a:off x="8571270" y="257238"/>
          <a:ext cx="1149315" cy="9343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FDD29-07F3-4F62-A598-D1DA1AACEC11}">
      <dsp:nvSpPr>
        <dsp:cNvPr id="0" name=""/>
        <dsp:cNvSpPr/>
      </dsp:nvSpPr>
      <dsp:spPr>
        <a:xfrm>
          <a:off x="8334147" y="1671783"/>
          <a:ext cx="1662890" cy="233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Standardized numerical columns wherever it is required.</a:t>
          </a:r>
        </a:p>
      </dsp:txBody>
      <dsp:txXfrm>
        <a:off x="8334147" y="1671783"/>
        <a:ext cx="1662890" cy="23325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2FC98-28BB-4580-8625-4DDE260914DA}">
      <dsp:nvSpPr>
        <dsp:cNvPr id="0" name=""/>
        <dsp:cNvSpPr/>
      </dsp:nvSpPr>
      <dsp:spPr>
        <a:xfrm>
          <a:off x="0" y="1726"/>
          <a:ext cx="10515600" cy="8751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0D540-F639-4BE6-B08D-857204EDAB05}">
      <dsp:nvSpPr>
        <dsp:cNvPr id="0" name=""/>
        <dsp:cNvSpPr/>
      </dsp:nvSpPr>
      <dsp:spPr>
        <a:xfrm>
          <a:off x="264739" y="198640"/>
          <a:ext cx="481344" cy="4813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108EB-C3AF-4603-B20A-254AA8BC3E1E}">
      <dsp:nvSpPr>
        <dsp:cNvPr id="0" name=""/>
        <dsp:cNvSpPr/>
      </dsp:nvSpPr>
      <dsp:spPr>
        <a:xfrm>
          <a:off x="1010823" y="1726"/>
          <a:ext cx="9504776" cy="875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22" tIns="92622" rIns="92622" bIns="926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Initially we have installed Hadoop on Google Colab.</a:t>
          </a:r>
        </a:p>
      </dsp:txBody>
      <dsp:txXfrm>
        <a:off x="1010823" y="1726"/>
        <a:ext cx="9504776" cy="875171"/>
      </dsp:txXfrm>
    </dsp:sp>
    <dsp:sp modelId="{F38F2C20-A51F-4DD4-BF1A-F9B67A7923E5}">
      <dsp:nvSpPr>
        <dsp:cNvPr id="0" name=""/>
        <dsp:cNvSpPr/>
      </dsp:nvSpPr>
      <dsp:spPr>
        <a:xfrm>
          <a:off x="0" y="1095691"/>
          <a:ext cx="10515600" cy="8751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234DD-827D-4B23-857C-DC725B28FFB2}">
      <dsp:nvSpPr>
        <dsp:cNvPr id="0" name=""/>
        <dsp:cNvSpPr/>
      </dsp:nvSpPr>
      <dsp:spPr>
        <a:xfrm>
          <a:off x="264739" y="1292605"/>
          <a:ext cx="481344" cy="4813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E5CD5-E9E7-4BC6-A217-CBB518391B52}">
      <dsp:nvSpPr>
        <dsp:cNvPr id="0" name=""/>
        <dsp:cNvSpPr/>
      </dsp:nvSpPr>
      <dsp:spPr>
        <a:xfrm>
          <a:off x="1010823" y="1095691"/>
          <a:ext cx="9504776" cy="875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22" tIns="92622" rIns="92622" bIns="926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For that installation we have generated hadoop and java home environments.</a:t>
          </a:r>
        </a:p>
      </dsp:txBody>
      <dsp:txXfrm>
        <a:off x="1010823" y="1095691"/>
        <a:ext cx="9504776" cy="875171"/>
      </dsp:txXfrm>
    </dsp:sp>
    <dsp:sp modelId="{D2DA9BEA-2B44-4A4D-B79F-4FADC1163229}">
      <dsp:nvSpPr>
        <dsp:cNvPr id="0" name=""/>
        <dsp:cNvSpPr/>
      </dsp:nvSpPr>
      <dsp:spPr>
        <a:xfrm>
          <a:off x="0" y="2189656"/>
          <a:ext cx="10515600" cy="8751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3D318-BB72-4B39-B520-6A3755E7F5ED}">
      <dsp:nvSpPr>
        <dsp:cNvPr id="0" name=""/>
        <dsp:cNvSpPr/>
      </dsp:nvSpPr>
      <dsp:spPr>
        <a:xfrm>
          <a:off x="264739" y="2386570"/>
          <a:ext cx="481344" cy="4813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5FB35-3F06-4355-83E3-82383A7704A3}">
      <dsp:nvSpPr>
        <dsp:cNvPr id="0" name=""/>
        <dsp:cNvSpPr/>
      </dsp:nvSpPr>
      <dsp:spPr>
        <a:xfrm>
          <a:off x="1010823" y="2189656"/>
          <a:ext cx="9504776" cy="875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22" tIns="92622" rIns="92622" bIns="926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 have added some hadoop binaries for generating the path.</a:t>
          </a:r>
        </a:p>
      </dsp:txBody>
      <dsp:txXfrm>
        <a:off x="1010823" y="2189656"/>
        <a:ext cx="9504776" cy="875171"/>
      </dsp:txXfrm>
    </dsp:sp>
    <dsp:sp modelId="{94E37D55-D158-463A-A465-CB9010015B85}">
      <dsp:nvSpPr>
        <dsp:cNvPr id="0" name=""/>
        <dsp:cNvSpPr/>
      </dsp:nvSpPr>
      <dsp:spPr>
        <a:xfrm>
          <a:off x="0" y="3283621"/>
          <a:ext cx="10515600" cy="8751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1F362-AB4A-4EF6-BEC0-5C5204811AD4}">
      <dsp:nvSpPr>
        <dsp:cNvPr id="0" name=""/>
        <dsp:cNvSpPr/>
      </dsp:nvSpPr>
      <dsp:spPr>
        <a:xfrm>
          <a:off x="264739" y="3480535"/>
          <a:ext cx="481344" cy="4813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29C19-FA31-40DB-A6C7-5D5B73FEE947}">
      <dsp:nvSpPr>
        <dsp:cNvPr id="0" name=""/>
        <dsp:cNvSpPr/>
      </dsp:nvSpPr>
      <dsp:spPr>
        <a:xfrm>
          <a:off x="1010823" y="3283621"/>
          <a:ext cx="9504776" cy="875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22" tIns="92622" rIns="92622" bIns="926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After the above processes are done, we have checked whether hadoop is installed correctly by knowing its version.</a:t>
          </a:r>
        </a:p>
      </dsp:txBody>
      <dsp:txXfrm>
        <a:off x="1010823" y="3283621"/>
        <a:ext cx="9504776" cy="8751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F8D4E-F9EC-4BD0-B7A9-EF84AA2D3843}">
      <dsp:nvSpPr>
        <dsp:cNvPr id="0" name=""/>
        <dsp:cNvSpPr/>
      </dsp:nvSpPr>
      <dsp:spPr>
        <a:xfrm>
          <a:off x="2209" y="446863"/>
          <a:ext cx="2226865" cy="37249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Here, we have installed pyspark and imported all the necessary pyspark </a:t>
          </a:r>
          <a:r>
            <a:rPr lang="en-US" sz="20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sql</a:t>
          </a: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functions which are useful in executing the suitable tasks required for the project.</a:t>
          </a:r>
        </a:p>
      </dsp:txBody>
      <dsp:txXfrm>
        <a:off x="67432" y="512086"/>
        <a:ext cx="2096419" cy="3594529"/>
      </dsp:txXfrm>
    </dsp:sp>
    <dsp:sp modelId="{38683645-22C5-4660-87D1-8B0795259C26}">
      <dsp:nvSpPr>
        <dsp:cNvPr id="0" name=""/>
        <dsp:cNvSpPr/>
      </dsp:nvSpPr>
      <dsp:spPr>
        <a:xfrm>
          <a:off x="2386807" y="2087091"/>
          <a:ext cx="379992" cy="444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386807" y="2175995"/>
        <a:ext cx="265994" cy="266711"/>
      </dsp:txXfrm>
    </dsp:sp>
    <dsp:sp modelId="{A6682AAF-16DA-4964-B0CB-02A246F04423}">
      <dsp:nvSpPr>
        <dsp:cNvPr id="0" name=""/>
        <dsp:cNvSpPr/>
      </dsp:nvSpPr>
      <dsp:spPr>
        <a:xfrm>
          <a:off x="2946041" y="469641"/>
          <a:ext cx="2329266" cy="36794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Next, we have started the spark session by giving a unique name to the session.</a:t>
          </a:r>
        </a:p>
      </dsp:txBody>
      <dsp:txXfrm>
        <a:off x="3014263" y="537863"/>
        <a:ext cx="2192822" cy="3542975"/>
      </dsp:txXfrm>
    </dsp:sp>
    <dsp:sp modelId="{6493C7A2-838E-4D6C-8ECA-193B58DB9BFE}">
      <dsp:nvSpPr>
        <dsp:cNvPr id="0" name=""/>
        <dsp:cNvSpPr/>
      </dsp:nvSpPr>
      <dsp:spPr>
        <a:xfrm>
          <a:off x="5433040" y="2087091"/>
          <a:ext cx="379992" cy="444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433040" y="2175995"/>
        <a:ext cx="265994" cy="266711"/>
      </dsp:txXfrm>
    </dsp:sp>
    <dsp:sp modelId="{D86866C7-5A04-4273-8BED-87315E85F099}">
      <dsp:nvSpPr>
        <dsp:cNvPr id="0" name=""/>
        <dsp:cNvSpPr/>
      </dsp:nvSpPr>
      <dsp:spPr>
        <a:xfrm>
          <a:off x="5992275" y="469641"/>
          <a:ext cx="2437617" cy="36794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 have integrated hadoop and spark frameworks by using the above generated path in HDFS and the data from the file (which is already stored in hadoop) is taken / read by using spark </a:t>
          </a:r>
          <a:r>
            <a:rPr lang="en-US" sz="20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dataframe</a:t>
          </a: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6063670" y="541036"/>
        <a:ext cx="2294827" cy="3536629"/>
      </dsp:txXfrm>
    </dsp:sp>
    <dsp:sp modelId="{0C75900B-1F5F-4C7B-B050-0315BA6D0B9F}">
      <dsp:nvSpPr>
        <dsp:cNvPr id="0" name=""/>
        <dsp:cNvSpPr/>
      </dsp:nvSpPr>
      <dsp:spPr>
        <a:xfrm>
          <a:off x="8587625" y="2087091"/>
          <a:ext cx="379992" cy="444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587625" y="2175995"/>
        <a:ext cx="265994" cy="266711"/>
      </dsp:txXfrm>
    </dsp:sp>
    <dsp:sp modelId="{AA1086ED-A969-4BA1-B734-1C80C358838D}">
      <dsp:nvSpPr>
        <dsp:cNvPr id="0" name=""/>
        <dsp:cNvSpPr/>
      </dsp:nvSpPr>
      <dsp:spPr>
        <a:xfrm>
          <a:off x="9146860" y="468469"/>
          <a:ext cx="2059704" cy="36817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Few tasks are performed in the code snippet using spark </a:t>
          </a:r>
          <a:r>
            <a:rPr lang="en-US" sz="20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dataframe</a:t>
          </a: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9207187" y="528796"/>
        <a:ext cx="1939050" cy="35611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5E2F-389A-4DA4-802E-5E36134A0058}">
      <dsp:nvSpPr>
        <dsp:cNvPr id="0" name=""/>
        <dsp:cNvSpPr/>
      </dsp:nvSpPr>
      <dsp:spPr>
        <a:xfrm>
          <a:off x="0" y="2475"/>
          <a:ext cx="6651253" cy="879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Missing integration of two frameworks data analysis and data analytics.</a:t>
          </a:r>
        </a:p>
      </dsp:txBody>
      <dsp:txXfrm>
        <a:off x="42935" y="45410"/>
        <a:ext cx="6565383" cy="793665"/>
      </dsp:txXfrm>
    </dsp:sp>
    <dsp:sp modelId="{DD5AE195-E782-49BF-8BD7-E5AE52BBA563}">
      <dsp:nvSpPr>
        <dsp:cNvPr id="0" name=""/>
        <dsp:cNvSpPr/>
      </dsp:nvSpPr>
      <dsp:spPr>
        <a:xfrm>
          <a:off x="0" y="893331"/>
          <a:ext cx="6651253" cy="879535"/>
        </a:xfrm>
        <a:prstGeom prst="roundRect">
          <a:avLst/>
        </a:prstGeom>
        <a:solidFill>
          <a:schemeClr val="accent2">
            <a:hueOff val="-291073"/>
            <a:satOff val="-16786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Explanation : </a:t>
          </a:r>
        </a:p>
      </dsp:txBody>
      <dsp:txXfrm>
        <a:off x="42935" y="936266"/>
        <a:ext cx="6565383" cy="793665"/>
      </dsp:txXfrm>
    </dsp:sp>
    <dsp:sp modelId="{CBAB083A-2DCD-4BFE-BE8A-5A019C22A8B8}">
      <dsp:nvSpPr>
        <dsp:cNvPr id="0" name=""/>
        <dsp:cNvSpPr/>
      </dsp:nvSpPr>
      <dsp:spPr>
        <a:xfrm>
          <a:off x="0" y="1784186"/>
          <a:ext cx="6651253" cy="879535"/>
        </a:xfrm>
        <a:prstGeom prst="roundRect">
          <a:avLst/>
        </a:prstGeom>
        <a:solidFill>
          <a:schemeClr val="accent2">
            <a:hueOff val="-582145"/>
            <a:satOff val="-33571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a)Apache Spark : Use Case- The general purpose of the Spark library is for data processing and data analytics.</a:t>
          </a:r>
        </a:p>
      </dsp:txBody>
      <dsp:txXfrm>
        <a:off x="42935" y="1827121"/>
        <a:ext cx="6565383" cy="793665"/>
      </dsp:txXfrm>
    </dsp:sp>
    <dsp:sp modelId="{FC4432DC-1C52-49F6-9CCF-31871FA79726}">
      <dsp:nvSpPr>
        <dsp:cNvPr id="0" name=""/>
        <dsp:cNvSpPr/>
      </dsp:nvSpPr>
      <dsp:spPr>
        <a:xfrm>
          <a:off x="0" y="2675042"/>
          <a:ext cx="6651253" cy="879535"/>
        </a:xfrm>
        <a:prstGeom prst="roundRect">
          <a:avLst/>
        </a:prstGeom>
        <a:solidFill>
          <a:schemeClr val="accent2">
            <a:hueOff val="-873218"/>
            <a:satOff val="-50357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Integration – Spark can be integrated for the batch processing of the large datasets and ML tasks within our project Music Streaming Analytics.</a:t>
          </a:r>
        </a:p>
      </dsp:txBody>
      <dsp:txXfrm>
        <a:off x="42935" y="2717977"/>
        <a:ext cx="6565383" cy="793665"/>
      </dsp:txXfrm>
    </dsp:sp>
    <dsp:sp modelId="{F33FDE5F-31D0-403A-B784-7E03A530D507}">
      <dsp:nvSpPr>
        <dsp:cNvPr id="0" name=""/>
        <dsp:cNvSpPr/>
      </dsp:nvSpPr>
      <dsp:spPr>
        <a:xfrm>
          <a:off x="0" y="3565897"/>
          <a:ext cx="6651253" cy="879535"/>
        </a:xfrm>
        <a:prstGeom prst="roundRect">
          <a:avLst/>
        </a:prstGeom>
        <a:solidFill>
          <a:schemeClr val="accent2">
            <a:hueOff val="-1164290"/>
            <a:satOff val="-67142"/>
            <a:lumOff val="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b)Apache Hadoop : Use Case- It is a powerful open-source framework that is used for the distributed storage , as well as for the data processing using large clusters.</a:t>
          </a:r>
        </a:p>
      </dsp:txBody>
      <dsp:txXfrm>
        <a:off x="42935" y="3608832"/>
        <a:ext cx="6565383" cy="793665"/>
      </dsp:txXfrm>
    </dsp:sp>
    <dsp:sp modelId="{12535B6F-0A86-420E-BBC5-3E974CA1DDDB}">
      <dsp:nvSpPr>
        <dsp:cNvPr id="0" name=""/>
        <dsp:cNvSpPr/>
      </dsp:nvSpPr>
      <dsp:spPr>
        <a:xfrm>
          <a:off x="0" y="4456753"/>
          <a:ext cx="6651253" cy="879535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Integration – Hadoop provides HDFS as it has the capability to store large amounts of data which is used for the integration process.</a:t>
          </a:r>
        </a:p>
      </dsp:txBody>
      <dsp:txXfrm>
        <a:off x="42935" y="4499688"/>
        <a:ext cx="6565383" cy="793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2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4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54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3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9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6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8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5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2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9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outsideinsight.com/insights/how-ai-helps-spotify-win-in-the-music-streaming-world/" TargetMode="External"/><Relationship Id="rId2" Type="http://schemas.openxmlformats.org/officeDocument/2006/relationships/hyperlink" Target="https://doi.org/10.1177/0163443717745147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hyperlink" Target="https://medium.com/@maxtingle/can-data-science-save-the-starving-music-artist-a53bc8a8ece0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Rd_xARPoP6l6Z1h_uBR3dBMx5I65ITp8?usp=drive_li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D8EF6DBE-0229-7442-BDDD-16BF77737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8511" b="1"/>
          <a:stretch/>
        </p:blipFill>
        <p:spPr>
          <a:xfrm>
            <a:off x="0" y="0"/>
            <a:ext cx="84502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D8EFFB-EE77-F33B-2405-EF6786EAB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8"/>
            <a:ext cx="5806493" cy="2404532"/>
          </a:xfrm>
        </p:spPr>
        <p:txBody>
          <a:bodyPr>
            <a:normAutofit fontScale="90000"/>
          </a:bodyPr>
          <a:lstStyle/>
          <a:p>
            <a:br>
              <a:rPr lang="en-US" sz="40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MUSIC STREAMING </a:t>
            </a:r>
            <a:br>
              <a:rPr lang="en-US" sz="40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F3BE6-135D-DC9E-38D2-4C803BCB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709" y="4414684"/>
            <a:ext cx="4133341" cy="179984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sz="9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</a:t>
            </a:r>
          </a:p>
          <a:p>
            <a:pPr>
              <a:lnSpc>
                <a:spcPct val="90000"/>
              </a:lnSpc>
            </a:pPr>
            <a:r>
              <a:rPr lang="en-US" sz="9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SINDHUJA BOLLIKONDA</a:t>
            </a:r>
          </a:p>
          <a:p>
            <a:pPr>
              <a:lnSpc>
                <a:spcPct val="90000"/>
              </a:lnSpc>
            </a:pPr>
            <a:r>
              <a:rPr lang="en-US" sz="9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LAKSHMI SAI AMULYA PRATTI</a:t>
            </a:r>
          </a:p>
          <a:p>
            <a:pPr>
              <a:lnSpc>
                <a:spcPct val="90000"/>
              </a:lnSpc>
            </a:pPr>
            <a:r>
              <a:rPr lang="en-US" sz="9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CHETANA RAMYA MALAMPATI</a:t>
            </a:r>
          </a:p>
          <a:p>
            <a:pPr>
              <a:lnSpc>
                <a:spcPct val="90000"/>
              </a:lnSpc>
            </a:pP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collage of doodles and text&#10;&#10;Description automatically generated">
            <a:extLst>
              <a:ext uri="{FF2B5EF4-FFF2-40B4-BE49-F238E27FC236}">
                <a16:creationId xmlns:a16="http://schemas.microsoft.com/office/drawing/2014/main" id="{0CD1BCBB-A9AE-55C1-DA54-6800618816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4" b="6835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1220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801E4-0E88-8542-890D-3039AC1F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479645"/>
          </a:xfrm>
        </p:spPr>
        <p:txBody>
          <a:bodyPr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8951A-9612-E022-09D2-F695AF423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401" y="713313"/>
            <a:ext cx="4549400" cy="543137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 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Artist name: Name of the singer.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 name: Title of the music track.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 Id: The Id assigned to the track.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Popularity: This metric is evaluated based on rankings, followers, comments, etc.,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Year: Released year of the song.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Genre: Consists of different categories in music like pop, rock, classic, hip-hop, etc.,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Danceability: Rating a song according to user preferences particularly for dance based on energy qualities and rhythmic insights of a song.</a:t>
            </a:r>
          </a:p>
        </p:txBody>
      </p:sp>
    </p:spTree>
    <p:extLst>
      <p:ext uri="{BB962C8B-B14F-4D97-AF65-F5344CB8AC3E}">
        <p14:creationId xmlns:p14="http://schemas.microsoft.com/office/powerpoint/2010/main" val="343618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88F6DB-AE81-4C8D-B1F2-045AB0C89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iano keys">
            <a:extLst>
              <a:ext uri="{FF2B5EF4-FFF2-40B4-BE49-F238E27FC236}">
                <a16:creationId xmlns:a16="http://schemas.microsoft.com/office/drawing/2014/main" id="{C1F9A899-6714-129D-02B3-50801F996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0" b="109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4796D-E5C9-0CCE-10F1-771592F8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335" y="1418797"/>
            <a:ext cx="7561147" cy="537822"/>
          </a:xfrm>
        </p:spPr>
        <p:txBody>
          <a:bodyPr anchor="b">
            <a:no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A73B-D1CF-327D-007D-EC6652FAA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052" y="1956619"/>
            <a:ext cx="8770374" cy="322763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Key: The major and minor music notes.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Loudness: The intensity of sound in a song.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Mode: The intervals between the music notes, generally on a scale from 0 to 1.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Acousticness: The natural instrumentation which is produced using non-electrical instruments.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Instrumental: The use of musical instruments and on a scale 0 to 1.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Liveness: The energy of a performance or song.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Valence: Mood conveyed by music in different emotions.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Tempo: The speed or pace of the musical composition and is denoted in BPM.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 ms: The duration of a musical track.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signature: Based on number of beats and rhythm, the musical time is categorized.</a:t>
            </a:r>
          </a:p>
        </p:txBody>
      </p:sp>
    </p:spTree>
    <p:extLst>
      <p:ext uri="{BB962C8B-B14F-4D97-AF65-F5344CB8AC3E}">
        <p14:creationId xmlns:p14="http://schemas.microsoft.com/office/powerpoint/2010/main" val="380066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54E0-C339-5AE8-9032-88A446CA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62" y="825910"/>
            <a:ext cx="4237704" cy="521109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OF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DB05B-D772-B1A2-920B-A50FF4F3D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7" y="2507225"/>
            <a:ext cx="11267769" cy="327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5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EFAD1-0402-57FF-A46E-5B90440C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7E47C1-8362-7B00-2593-3DB8DEC14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332681"/>
              </p:ext>
            </p:extLst>
          </p:nvPr>
        </p:nvGraphicFramePr>
        <p:xfrm>
          <a:off x="838200" y="2011363"/>
          <a:ext cx="10515600" cy="4291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4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F609-54A7-50A7-918A-346EAEEF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MODEL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1D5FEA7A-52A0-F5E8-93E3-926A3AD62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2658"/>
            <a:ext cx="10370573" cy="4768645"/>
          </a:xfrm>
        </p:spPr>
      </p:pic>
    </p:spTree>
    <p:extLst>
      <p:ext uri="{BB962C8B-B14F-4D97-AF65-F5344CB8AC3E}">
        <p14:creationId xmlns:p14="http://schemas.microsoft.com/office/powerpoint/2010/main" val="127292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8593-62A1-ED2D-3E21-D59BBC9C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2B8B2-919A-7ED1-27B8-36E14C458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56"/>
            <a:ext cx="10515600" cy="57223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424C98-5A2D-326D-35DB-DA63C941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7" y="1160206"/>
            <a:ext cx="10137058" cy="533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4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CD98-F963-0EE4-708D-7D542B2D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CONT…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E7C8B4D-BF2E-1F97-A6F7-C02A9439A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117853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504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201DDE93-BBA6-7EF0-4C5B-5B04B2C66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2" y="806244"/>
            <a:ext cx="10805652" cy="525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30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8B39C-767C-358C-1794-ED988361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BF87-E0F7-41A4-ADDC-B39750FB2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successful installation of hadoop, a directory is created in HDFS using the below command: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‘!$HADOOP_HOME/bin/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hdfs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/group19dir’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Next, the dataset is copied from the local file system to HDFS by giving the below command: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‘!$HADOOP_HOME/bin/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hdfs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–put /content/spotify_dataset.csv /group19dir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51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8E6532D-80BE-B4F4-5DFE-9AE00865F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4" y="511277"/>
            <a:ext cx="11120285" cy="581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6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F6B5C-2B5F-4FEE-8263-34996D29D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EAFB9-7EA6-98AE-44E2-423C3C97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B26B-A46E-7F0F-F9CB-5075F507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3498"/>
            <a:ext cx="4933334" cy="4365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MOTIVATION :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Growing popularity of music streaming platforms has given a chance to analyze vast data related to music that is helpful in extracting meaningful insights from that data.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the analysis of music data, some key points to be considered are user preferences, popular genres, top artists etc., that help in enhancing the user experience and content curation.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musical notes and a treble clef&#10;&#10;Description automatically generated">
            <a:extLst>
              <a:ext uri="{FF2B5EF4-FFF2-40B4-BE49-F238E27FC236}">
                <a16:creationId xmlns:a16="http://schemas.microsoft.com/office/drawing/2014/main" id="{5E79C3EF-808E-DA60-9AC1-91CE4147D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46" y="2766817"/>
            <a:ext cx="2751667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93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C87D673F-BE82-47E0-980B-6BDF5FB9A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560439"/>
            <a:ext cx="11346426" cy="57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99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BAAD2-271B-0F9F-D353-0791309E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82" y="365126"/>
            <a:ext cx="10707918" cy="1188372"/>
          </a:xfrm>
        </p:spPr>
        <p:txBody>
          <a:bodyPr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627F67-610A-D5F0-0DEF-A9F307E8E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197199"/>
              </p:ext>
            </p:extLst>
          </p:nvPr>
        </p:nvGraphicFramePr>
        <p:xfrm>
          <a:off x="648930" y="1553497"/>
          <a:ext cx="11208774" cy="4618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553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3C42149C-8B01-CE9D-EE24-CECB6A7FB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4" y="363794"/>
            <a:ext cx="11415252" cy="60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93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D6965C29-CE13-3BE3-262E-6168A31396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1" y="275303"/>
            <a:ext cx="5968181" cy="6154994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7F6A6C4E-205C-27B4-D5DD-0612DF518F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275303"/>
            <a:ext cx="5624666" cy="6154994"/>
          </a:xfrm>
        </p:spPr>
      </p:pic>
    </p:spTree>
    <p:extLst>
      <p:ext uri="{BB962C8B-B14F-4D97-AF65-F5344CB8AC3E}">
        <p14:creationId xmlns:p14="http://schemas.microsoft.com/office/powerpoint/2010/main" val="3415313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76C9A7C4-DEE3-EC05-328D-394A7CDC39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294968"/>
            <a:ext cx="5683250" cy="6046838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A6574A99-D9D0-CEC1-9CA9-3D49F9B44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6" y="294968"/>
            <a:ext cx="5683250" cy="6046838"/>
          </a:xfrm>
        </p:spPr>
      </p:pic>
    </p:spTree>
    <p:extLst>
      <p:ext uri="{BB962C8B-B14F-4D97-AF65-F5344CB8AC3E}">
        <p14:creationId xmlns:p14="http://schemas.microsoft.com/office/powerpoint/2010/main" val="58603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7999-3ED9-529C-550F-83557B39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339"/>
            <a:ext cx="10515600" cy="766349"/>
          </a:xfrm>
        </p:spPr>
        <p:txBody>
          <a:bodyPr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MODEL USING RF &amp; 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6149-AE5E-4EF3-30E0-BE3995090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08"/>
            <a:ext cx="10515600" cy="335942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Firstly, we have imported ML libraries which are used for calculating the evaluation metrics using random forest classifier.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spark session, the data is retrieved from HDFS. For few features we have performed the metrics to obtain the accuracy, precision, F-1 and recall.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Next, we have done the same process using decision tree classifier and the metrics are calculated.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After, the metrics of both classifiers are compared and accordingly the best one is been chosen to train the model. </a:t>
            </a:r>
          </a:p>
        </p:txBody>
      </p:sp>
    </p:spTree>
    <p:extLst>
      <p:ext uri="{BB962C8B-B14F-4D97-AF65-F5344CB8AC3E}">
        <p14:creationId xmlns:p14="http://schemas.microsoft.com/office/powerpoint/2010/main" val="3823566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E124-471E-F89E-02C7-DA2C4A35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1017277-8ED8-D7C3-91AB-833BAF69F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667071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9648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7245-6A08-5873-A268-9FCD489B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C4AE-65B2-E386-CEDA-C8F5ADD1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deliverables, uniqueness, technical features and mile stone.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Explanation :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Deliverables –                                                                           Uniqueness –</a:t>
            </a:r>
          </a:p>
          <a:p>
            <a:pPr marL="0" indent="0">
              <a:buNone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)Personalized recommendation engine                            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)Dynamic playlist adaption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ii)Real time analytics API                                                        ii)Sentiment analysis for songs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iii)Data processing pipelines                                                  iii)Collaborative playlist creation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iv)User engagement reports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Features –                                                                Mile-Stone –</a:t>
            </a:r>
          </a:p>
          <a:p>
            <a:pPr marL="0" indent="0">
              <a:buNone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)Real time stream processing                                               *Recommendation engine integration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ii)ML models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144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E0B3-135F-7019-1104-0DC2D11B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CONT….</a:t>
            </a:r>
            <a:endParaRPr lang="en-US" sz="36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C88F-AAAB-6940-E455-C5567D57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flow chart 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Explanation : We have worked on it and we have implemented the workflow diagram in the presentation.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mentioned clearly why it was imperative to accomplish the project purpose.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Explanation : As it works as an effective recommendation system.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dynamic playlist adaption.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 in decision making.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engagement and retention in nature.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mentioned clearly how it is related to big data project.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Explanation : It is closely related to bigdata project, as it generates vast amount of data which can be analyzed to improve user experience, enhance recommendation system and in deriving valuable insights.</a:t>
            </a:r>
          </a:p>
        </p:txBody>
      </p:sp>
    </p:spTree>
    <p:extLst>
      <p:ext uri="{BB962C8B-B14F-4D97-AF65-F5344CB8AC3E}">
        <p14:creationId xmlns:p14="http://schemas.microsoft.com/office/powerpoint/2010/main" val="1955009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F995-B786-F2C1-33EF-6D54D0FF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4284"/>
          </a:xfrm>
        </p:spPr>
        <p:txBody>
          <a:bodyPr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-&gt;Here we have imported the visualization libraries such as matplotlib , pandas</a:t>
            </a:r>
            <a:br>
              <a:rPr lang="en-US" sz="24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The below bar graph displays the top 5 artists based on track count</a:t>
            </a:r>
            <a:endParaRPr lang="en-US" sz="36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C2DAC-82C6-8D2C-B1EA-D035C96A6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472685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A502E66A-FFBB-E33D-7BA0-C7B135310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1948069"/>
            <a:ext cx="10929145" cy="44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7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E64F4-77F7-A901-F501-53635C56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SIGNIFICANCE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9BA439D-80F1-3182-5762-D057E2F4E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874502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7797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1D31-5018-3876-C2DF-2322FEC6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658" y="365125"/>
            <a:ext cx="9751142" cy="1325563"/>
          </a:xfrm>
        </p:spPr>
        <p:txBody>
          <a:bodyPr>
            <a:normAutofit/>
          </a:bodyPr>
          <a:lstStyle/>
          <a:p>
            <a:br>
              <a:rPr lang="en-US" sz="20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This line chart depicts the average popularity over the years </a:t>
            </a:r>
            <a:r>
              <a:rPr lang="en-US" sz="20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Content Placeholder 4" descr="A graph with a green line">
            <a:extLst>
              <a:ext uri="{FF2B5EF4-FFF2-40B4-BE49-F238E27FC236}">
                <a16:creationId xmlns:a16="http://schemas.microsoft.com/office/drawing/2014/main" id="{BE4B88E8-5FE1-F399-1A0F-4791D5FE0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813026" cy="4651117"/>
          </a:xfrm>
        </p:spPr>
      </p:pic>
    </p:spTree>
    <p:extLst>
      <p:ext uri="{BB962C8B-B14F-4D97-AF65-F5344CB8AC3E}">
        <p14:creationId xmlns:p14="http://schemas.microsoft.com/office/powerpoint/2010/main" val="3120422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BE5D-BFE9-1C6E-8C0A-0E004E10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9546"/>
          </a:xfrm>
        </p:spPr>
        <p:txBody>
          <a:bodyPr>
            <a:normAutofit fontScale="90000"/>
          </a:bodyPr>
          <a:lstStyle/>
          <a:p>
            <a:br>
              <a:rPr lang="en-US" sz="24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-&gt;The below plot represents grouped bar plot for showing the average popularity and loudness by mode 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E5B971-170C-4EB9-D5A5-8CFDFE6DA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4" y="1582994"/>
            <a:ext cx="11251096" cy="4909881"/>
          </a:xfrm>
        </p:spPr>
      </p:pic>
    </p:spTree>
    <p:extLst>
      <p:ext uri="{BB962C8B-B14F-4D97-AF65-F5344CB8AC3E}">
        <p14:creationId xmlns:p14="http://schemas.microsoft.com/office/powerpoint/2010/main" val="523168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AE90-AD7F-08BA-0F9E-4720EDE2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714"/>
          </a:xfrm>
        </p:spPr>
        <p:txBody>
          <a:bodyPr>
            <a:normAutofit/>
          </a:bodyPr>
          <a:lstStyle/>
          <a:p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The below bubble chart shows the average duration of different genres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graph showing a purple line">
            <a:extLst>
              <a:ext uri="{FF2B5EF4-FFF2-40B4-BE49-F238E27FC236}">
                <a16:creationId xmlns:a16="http://schemas.microsoft.com/office/drawing/2014/main" id="{A0A88873-ECE0-278D-1DBA-4180C6469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4840"/>
            <a:ext cx="10860157" cy="5018035"/>
          </a:xfrm>
        </p:spPr>
      </p:pic>
    </p:spTree>
    <p:extLst>
      <p:ext uri="{BB962C8B-B14F-4D97-AF65-F5344CB8AC3E}">
        <p14:creationId xmlns:p14="http://schemas.microsoft.com/office/powerpoint/2010/main" val="3451757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4CD4-DFEE-EB62-9960-2A38A349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805"/>
          </a:xfrm>
        </p:spPr>
        <p:txBody>
          <a:bodyPr>
            <a:normAutofit/>
          </a:bodyPr>
          <a:lstStyle/>
          <a:p>
            <a:br>
              <a:rPr lang="en-US" sz="24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This horizontal bar chart visualizes the top 3 tracks with their highest valence</a:t>
            </a:r>
          </a:p>
        </p:txBody>
      </p:sp>
      <p:pic>
        <p:nvPicPr>
          <p:cNvPr id="5" name="Content Placeholder 4" descr="A graph with blue squares&#10;&#10;Description automatically generated">
            <a:extLst>
              <a:ext uri="{FF2B5EF4-FFF2-40B4-BE49-F238E27FC236}">
                <a16:creationId xmlns:a16="http://schemas.microsoft.com/office/drawing/2014/main" id="{8D7071BD-88E0-76CA-846C-35A0ED997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4" y="1480930"/>
            <a:ext cx="10694503" cy="4870175"/>
          </a:xfrm>
        </p:spPr>
      </p:pic>
    </p:spTree>
    <p:extLst>
      <p:ext uri="{BB962C8B-B14F-4D97-AF65-F5344CB8AC3E}">
        <p14:creationId xmlns:p14="http://schemas.microsoft.com/office/powerpoint/2010/main" val="2769728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7F7A3-2489-2C7B-2AA5-D885BF4D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78" y="983973"/>
            <a:ext cx="3563849" cy="1460019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VISUALIZING EVALUATION METRICS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53758626-E6EE-69B9-F1AC-CCE92A5A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877" y="2812774"/>
            <a:ext cx="3563851" cy="33641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represents the comparison of results obtained by evaluating metrics for random forest and decision tree.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this metrics we conclude that random forest is the best classifier.</a:t>
            </a:r>
          </a:p>
        </p:txBody>
      </p:sp>
      <p:pic>
        <p:nvPicPr>
          <p:cNvPr id="5" name="Content Placeholder 4" descr="A graph of a graph with blue and orange bars&#10;&#10;Description automatically generated">
            <a:extLst>
              <a:ext uri="{FF2B5EF4-FFF2-40B4-BE49-F238E27FC236}">
                <a16:creationId xmlns:a16="http://schemas.microsoft.com/office/drawing/2014/main" id="{70738DEC-18E0-EEBE-018F-B87D83718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65" y="643467"/>
            <a:ext cx="6082748" cy="566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39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0A88-17BA-09CE-5DFF-A17FCB1C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DE52-3D60-C80E-7475-54A03D06E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5"/>
            <a:ext cx="10515600" cy="46285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STATUS REPORT :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white and blue text box&#10;&#10;Description automatically generated with medium confidence">
            <a:extLst>
              <a:ext uri="{FF2B5EF4-FFF2-40B4-BE49-F238E27FC236}">
                <a16:creationId xmlns:a16="http://schemas.microsoft.com/office/drawing/2014/main" id="{BEBFBD71-41C3-5BBB-1D38-6419DF413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6" y="2039211"/>
            <a:ext cx="8632721" cy="46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57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2102-0260-95E1-8787-002C3321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RESPONSIBILITY AND CONTRIBUTION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0924B4-0CEB-26DF-4175-30C8F2A605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88" y="2011680"/>
            <a:ext cx="4937125" cy="4160520"/>
          </a:xfrm>
        </p:spPr>
      </p:pic>
      <p:pic>
        <p:nvPicPr>
          <p:cNvPr id="8" name="Content Placeholder 7" descr="A close-up of a text&#10;&#10;Description automatically generated">
            <a:extLst>
              <a:ext uri="{FF2B5EF4-FFF2-40B4-BE49-F238E27FC236}">
                <a16:creationId xmlns:a16="http://schemas.microsoft.com/office/drawing/2014/main" id="{5AB12740-1243-BC7E-218B-38FDD21C94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2011681"/>
            <a:ext cx="4937125" cy="2383338"/>
          </a:xfrm>
        </p:spPr>
      </p:pic>
    </p:spTree>
    <p:extLst>
      <p:ext uri="{BB962C8B-B14F-4D97-AF65-F5344CB8AC3E}">
        <p14:creationId xmlns:p14="http://schemas.microsoft.com/office/powerpoint/2010/main" val="943765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92E66E-4FF3-D593-0CF5-32D5B83E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PERCENTAGE:</a:t>
            </a: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SINDHUJA BOLLIKONDA – (33.33%)</a:t>
            </a:r>
            <a:br>
              <a:rPr lang="en-US" sz="20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LAKSHMI SAI AMULYA PRATTI –(33.33%)</a:t>
            </a:r>
            <a:br>
              <a:rPr lang="en-US" sz="20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CHETANA RAMYA MALAMPATI –(33.33%)</a:t>
            </a:r>
            <a:endParaRPr lang="en-US" sz="36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451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F3C3-5DF4-35BC-8201-1E01487D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33B2-0AF6-BA67-F08B-004A295AB7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https://doi.org/10.1177/0163443717745147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https://outsideinsight.com/insights/how-ai-helps-spotify-win-in-the-music-streaming-world/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https://medium.com/@maxtingle/can-data-science-save-the-starving-music-artist-a53bc8a8ece0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0C824-D7CA-150B-3213-57A1A36D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V="1">
            <a:off x="6959862" y="11018520"/>
            <a:ext cx="4937760" cy="65237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5048ECEE-AE6C-83D4-F640-0D14E4DEA4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49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8AFE-6BB7-6427-1D87-7BC86452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2B0B1-2FB9-409A-C44B-C0B44366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https://drive.google.com/drive/folders/1Rd_xARPoP6l6Z1h_uBR3dBMx5I65ITp8?usp=drive_link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9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488F6DB-AE81-4C8D-B1F2-045AB0C89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Microphone and piano">
            <a:extLst>
              <a:ext uri="{FF2B5EF4-FFF2-40B4-BE49-F238E27FC236}">
                <a16:creationId xmlns:a16="http://schemas.microsoft.com/office/drawing/2014/main" id="{37475D30-830E-4F68-6D83-075D6EDBE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47" b="7547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40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365C8-54AF-C889-7916-DAB9906F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376" y="540775"/>
            <a:ext cx="5861106" cy="825910"/>
          </a:xfrm>
        </p:spPr>
        <p:txBody>
          <a:bodyPr anchor="b"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A44BAD5-D847-B938-9299-3359C2057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374" y="2113935"/>
            <a:ext cx="5861107" cy="356911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basis of track popularity, genres can be divided into most and least popular.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Trends in the songs that have become popular can be determined based on different artists and their songs over that period of time.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identify features that are important in finding the popularity of a track.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examine the user preferences when deriving meaningful insights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2448598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B6FDB-2FFD-DB8A-5724-8A818A23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5216558" cy="3173159"/>
          </a:xfrm>
        </p:spPr>
        <p:txBody>
          <a:bodyPr>
            <a:normAutofit/>
          </a:bodyPr>
          <a:lstStyle/>
          <a:p>
            <a:r>
              <a:rPr lang="en-US" sz="72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A6D2786-DC60-11D9-E0B5-3532C91E7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593" y="1189703"/>
            <a:ext cx="4670323" cy="44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0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3A5CF-AE34-1852-CC60-3BE6753F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276" y="681036"/>
            <a:ext cx="4746521" cy="1491393"/>
          </a:xfrm>
        </p:spPr>
        <p:txBody>
          <a:bodyPr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</p:txBody>
      </p:sp>
      <p:pic>
        <p:nvPicPr>
          <p:cNvPr id="5" name="Picture 4" descr="Music sheet">
            <a:extLst>
              <a:ext uri="{FF2B5EF4-FFF2-40B4-BE49-F238E27FC236}">
                <a16:creationId xmlns:a16="http://schemas.microsoft.com/office/drawing/2014/main" id="{E4471CA9-F029-C5E9-5AE1-D0E0E3681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66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F604-934A-3F38-D328-F317A9218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Popularity is a metric that is used in many analyses for acquiring how well a track is liked.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like danceability, key, tempo, loudness, mode, acousticness, instrumentality, liveness, valence and duration_ms plays a crucial role in analysis of music streaming data.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Mainly it consists the name of artists and their track details.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89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A2E5D-1007-AFA2-1DF1-D3BF99F2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031DC9-7125-2D13-9D22-3A3C20E4A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084129"/>
              </p:ext>
            </p:extLst>
          </p:nvPr>
        </p:nvGraphicFramePr>
        <p:xfrm>
          <a:off x="4612521" y="838197"/>
          <a:ext cx="7078033" cy="545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550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28146-E7EC-9129-16F4-7BA32703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6CB68C-6713-D9F9-CC00-0F4A278BB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953643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913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920E-4253-7F3A-7832-0D523EF9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26" y="1750141"/>
            <a:ext cx="5230761" cy="4621161"/>
          </a:xfrm>
        </p:spPr>
        <p:txBody>
          <a:bodyPr>
            <a:noAutofit/>
          </a:bodyPr>
          <a:lstStyle/>
          <a:p>
            <a:pPr algn="l"/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 DIAGRAM</a:t>
            </a: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-&gt;The first two clusters in the diagram represents the installation of the hadoop and creation of directory in HDFS.</a:t>
            </a:r>
            <a:br>
              <a:rPr lang="en-US" sz="20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Next two clusters represents installation of pyspark and data analysis and analytics. </a:t>
            </a: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36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6DFA5793-E937-2EE0-1027-1705BE21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670" y="176982"/>
            <a:ext cx="4198375" cy="643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6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6FBDE-68EB-E5A0-79C6-7822BFCA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051" y="2723535"/>
            <a:ext cx="4605483" cy="245806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WORKFLOW DIAGRAM</a:t>
            </a: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2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Installation of Hadoop</a:t>
            </a:r>
            <a:b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Installation of pyspark </a:t>
            </a:r>
            <a:b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Integrating both frameworks</a:t>
            </a:r>
            <a:b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Analyzing queries </a:t>
            </a:r>
            <a:b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Training model by using any two ML algorithms</a:t>
            </a:r>
            <a:b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Choosing best model</a:t>
            </a:r>
            <a:b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Visualizing queries and evaluation metrics</a:t>
            </a:r>
            <a:br>
              <a:rPr lang="en-US" sz="22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36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DE526B98-B521-AC9D-9FBD-662BEA6A3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20" y="527560"/>
            <a:ext cx="5388077" cy="602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8214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1678</Words>
  <Application>Microsoft Office PowerPoint</Application>
  <PresentationFormat>Widescreen</PresentationFormat>
  <Paragraphs>136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Gothic</vt:lpstr>
      <vt:lpstr>Elephant</vt:lpstr>
      <vt:lpstr>Wingdings</vt:lpstr>
      <vt:lpstr>BrushVTI</vt:lpstr>
      <vt:lpstr>    MUSIC STREAMING  ANALYSIS</vt:lpstr>
      <vt:lpstr>INTRODUCTION</vt:lpstr>
      <vt:lpstr>SIGNIFICANCE</vt:lpstr>
      <vt:lpstr>OBJECTIVES</vt:lpstr>
      <vt:lpstr>FEATURES</vt:lpstr>
      <vt:lpstr>BACKGROUND</vt:lpstr>
      <vt:lpstr>PROBLEM STATEMENT</vt:lpstr>
      <vt:lpstr>    ARCHITECTURE DIAGRAM  -&gt;The first two clusters in the diagram represents the installation of the hadoop and creation of directory in HDFS. -&gt; Next two clusters represents installation of pyspark and data analysis and analytics.         </vt:lpstr>
      <vt:lpstr>WORKFLOW DIAGRAM   -&gt; Installation of Hadoop -&gt; Installation of pyspark  -&gt; Integrating both frameworks -&gt; Analyzing queries  -&gt; Training model by using any two ML algorithms -&gt; Choosing best model -&gt; Visualizing queries and evaluation metrics     </vt:lpstr>
      <vt:lpstr>         DATASET</vt:lpstr>
      <vt:lpstr>   CONT…</vt:lpstr>
      <vt:lpstr>DESIGN OF FEATURES</vt:lpstr>
      <vt:lpstr>DATA PRE-PROCESSING</vt:lpstr>
      <vt:lpstr>GRAPH MODEL</vt:lpstr>
      <vt:lpstr>IMPLEMENTATION</vt:lpstr>
      <vt:lpstr>CONT…</vt:lpstr>
      <vt:lpstr>PowerPoint Presentation</vt:lpstr>
      <vt:lpstr>CONT…</vt:lpstr>
      <vt:lpstr>PowerPoint Presentation</vt:lpstr>
      <vt:lpstr>PowerPoint Presentation</vt:lpstr>
      <vt:lpstr>INTEGRATION</vt:lpstr>
      <vt:lpstr>PowerPoint Presentation</vt:lpstr>
      <vt:lpstr>PowerPoint Presentation</vt:lpstr>
      <vt:lpstr>PowerPoint Presentation</vt:lpstr>
      <vt:lpstr>TRAINING MODEL USING RF &amp; DT</vt:lpstr>
      <vt:lpstr>COMMENTS</vt:lpstr>
      <vt:lpstr>CONT…..</vt:lpstr>
      <vt:lpstr>CONT….</vt:lpstr>
      <vt:lpstr>RESULTS -&gt;Here we have imported the visualization libraries such as matplotlib , pandas -&gt; The below bar graph displays the top 5 artists based on track count</vt:lpstr>
      <vt:lpstr>  -&gt; This line chart depicts the average popularity over the years  </vt:lpstr>
      <vt:lpstr>  -&gt;The below plot represents grouped bar plot for showing the average popularity and loudness by mode  </vt:lpstr>
      <vt:lpstr>  -&gt; The below bubble chart shows the average duration of different genres</vt:lpstr>
      <vt:lpstr> -&gt; This horizontal bar chart visualizes the top 3 tracks with their highest valence</vt:lpstr>
      <vt:lpstr>VISUALIZING EVALUATION METRICS</vt:lpstr>
      <vt:lpstr>PROJECT MANAGEMENT</vt:lpstr>
      <vt:lpstr>RESPONSIBILITY AND CONTRIBUTION</vt:lpstr>
      <vt:lpstr>PERCENTAGE: SINDHUJA BOLLIKONDA – (33.33%) LAKSHMI SAI AMULYA PRATTI –(33.33%) CHETANA RAMYA MALAMPATI –(33.33%)</vt:lpstr>
      <vt:lpstr>REFERENCES</vt:lpstr>
      <vt:lpstr>PRESENTATION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MUSIC STREAMING  ANALYSIS</dc:title>
  <dc:creator>Chetana Ramya Malampati</dc:creator>
  <cp:lastModifiedBy>Chetana Ramya Malampati</cp:lastModifiedBy>
  <cp:revision>14</cp:revision>
  <dcterms:created xsi:type="dcterms:W3CDTF">2023-11-28T23:35:48Z</dcterms:created>
  <dcterms:modified xsi:type="dcterms:W3CDTF">2023-11-30T05:45:26Z</dcterms:modified>
</cp:coreProperties>
</file>