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4F8B-9F47-4931-9E22-59236C7C9D5C}" type="datetimeFigureOut">
              <a:rPr lang="en-US" smtClean="0"/>
              <a:pPr/>
              <a:t>12/13/2020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88F9-43E4-428D-9B77-285EC65FA03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abeljs.io/rep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tic-ui.com/views/comment.html" TargetMode="External"/><Relationship Id="rId2" Type="http://schemas.openxmlformats.org/officeDocument/2006/relationships/hyperlink" Target="https://cdnjs.cloudflare.com/ajax/libs/semantic-ui/2.4.1/semantic.min.cs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emantic-ui.com/views/car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ReactJS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Chetan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Setup React Environment &amp; Launch Default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Install </a:t>
            </a:r>
            <a:r>
              <a:rPr lang="en-IN" dirty="0" err="1" smtClean="0"/>
              <a:t>nodejs</a:t>
            </a:r>
            <a:endParaRPr lang="en-IN" dirty="0" smtClean="0"/>
          </a:p>
          <a:p>
            <a:r>
              <a:rPr lang="en-IN" dirty="0" smtClean="0"/>
              <a:t>Check </a:t>
            </a:r>
            <a:r>
              <a:rPr lang="en-IN" dirty="0" err="1" smtClean="0"/>
              <a:t>nodejs</a:t>
            </a:r>
            <a:r>
              <a:rPr lang="en-IN" dirty="0" smtClean="0"/>
              <a:t> version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node –v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reactjs</a:t>
            </a:r>
            <a:r>
              <a:rPr lang="en-IN" dirty="0" smtClean="0"/>
              <a:t>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npm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install –g create-react-app</a:t>
            </a:r>
          </a:p>
          <a:p>
            <a:r>
              <a:rPr lang="en-IN" dirty="0" smtClean="0"/>
              <a:t>Go to folder where the app needs to create</a:t>
            </a:r>
          </a:p>
          <a:p>
            <a:r>
              <a:rPr lang="en-IN" dirty="0" smtClean="0"/>
              <a:t>Run </a:t>
            </a:r>
            <a:r>
              <a:rPr lang="en-IN" dirty="0" err="1" smtClean="0"/>
              <a:t>cmd</a:t>
            </a:r>
            <a:r>
              <a:rPr lang="en-IN" dirty="0"/>
              <a:t> </a:t>
            </a:r>
            <a:r>
              <a:rPr lang="en-IN" dirty="0" smtClean="0"/>
              <a:t>with folder location</a:t>
            </a:r>
          </a:p>
          <a:p>
            <a:r>
              <a:rPr lang="en-IN" dirty="0" smtClean="0"/>
              <a:t>Create default app with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create-react-app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jsx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/>
              <a:t>Go to the </a:t>
            </a:r>
            <a:r>
              <a:rPr lang="en-IN" dirty="0" err="1" smtClean="0"/>
              <a:t>jsx</a:t>
            </a:r>
            <a:r>
              <a:rPr lang="en-IN" dirty="0" smtClean="0"/>
              <a:t> folder</a:t>
            </a:r>
          </a:p>
          <a:p>
            <a:r>
              <a:rPr lang="en-IN" dirty="0" smtClean="0"/>
              <a:t>Open </a:t>
            </a:r>
            <a:r>
              <a:rPr lang="en-IN" dirty="0" err="1" smtClean="0"/>
              <a:t>VSCode</a:t>
            </a:r>
            <a:r>
              <a:rPr lang="en-IN" dirty="0" smtClean="0"/>
              <a:t> with </a:t>
            </a:r>
            <a:r>
              <a:rPr lang="en-IN" dirty="0" err="1" smtClean="0"/>
              <a:t>jsx</a:t>
            </a:r>
            <a:r>
              <a:rPr lang="en-IN" dirty="0" smtClean="0"/>
              <a:t> folder location</a:t>
            </a:r>
          </a:p>
          <a:p>
            <a:r>
              <a:rPr lang="en-IN" dirty="0" smtClean="0"/>
              <a:t>Run </a:t>
            </a:r>
            <a:r>
              <a:rPr lang="en-IN" dirty="0" err="1" smtClean="0"/>
              <a:t>cmd</a:t>
            </a:r>
            <a:r>
              <a:rPr lang="en-IN" dirty="0" smtClean="0"/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npm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start </a:t>
            </a:r>
            <a:r>
              <a:rPr lang="en-IN" dirty="0" smtClean="0"/>
              <a:t>to launch default react app</a:t>
            </a:r>
          </a:p>
          <a:p>
            <a:r>
              <a:rPr lang="en-IN" dirty="0" smtClean="0"/>
              <a:t>This will launch app in browser with </a:t>
            </a:r>
            <a:r>
              <a:rPr lang="en-IN" dirty="0" err="1" smtClean="0"/>
              <a:t>localhost</a:t>
            </a:r>
            <a:r>
              <a:rPr lang="en-IN" dirty="0" smtClean="0"/>
              <a:t> port 3000</a:t>
            </a:r>
          </a:p>
          <a:p>
            <a:r>
              <a:rPr lang="en-IN" dirty="0" smtClean="0"/>
              <a:t>Close the app by running </a:t>
            </a:r>
            <a:r>
              <a:rPr lang="en-IN" dirty="0" err="1" smtClean="0"/>
              <a:t>cmd</a:t>
            </a:r>
            <a:r>
              <a:rPr lang="en-IN" dirty="0" smtClean="0"/>
              <a:t> ctrl +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Rect</a:t>
            </a:r>
            <a:r>
              <a:rPr lang="en-IN" dirty="0" smtClean="0"/>
              <a:t> &amp; </a:t>
            </a:r>
            <a:r>
              <a:rPr lang="en-IN" dirty="0" err="1" smtClean="0"/>
              <a:t>ReactDom</a:t>
            </a:r>
            <a:r>
              <a:rPr lang="en-IN" dirty="0" smtClean="0"/>
              <a:t> and execute first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Delete all default files available in </a:t>
            </a:r>
            <a:r>
              <a:rPr lang="en-IN" dirty="0" err="1" smtClean="0"/>
              <a:t>src</a:t>
            </a:r>
            <a:r>
              <a:rPr lang="en-IN" dirty="0" smtClean="0"/>
              <a:t> folder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Create index.js file in </a:t>
            </a:r>
            <a:r>
              <a:rPr lang="en-IN" dirty="0" err="1" smtClean="0"/>
              <a:t>src</a:t>
            </a:r>
            <a:r>
              <a:rPr lang="en-IN" dirty="0" smtClean="0"/>
              <a:t> folder and write below code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//</a:t>
            </a:r>
            <a:r>
              <a:rPr lang="en-IN" dirty="0"/>
              <a:t> Import </a:t>
            </a:r>
            <a:r>
              <a:rPr lang="en-IN" dirty="0" smtClean="0"/>
              <a:t> </a:t>
            </a:r>
            <a:r>
              <a:rPr lang="en-IN" dirty="0" err="1" smtClean="0"/>
              <a:t>Rect</a:t>
            </a:r>
            <a:r>
              <a:rPr lang="en-IN" dirty="0"/>
              <a:t> and </a:t>
            </a:r>
            <a:r>
              <a:rPr lang="en-IN" dirty="0" err="1"/>
              <a:t>ReactDom</a:t>
            </a:r>
            <a:r>
              <a:rPr lang="en-IN" dirty="0"/>
              <a:t> libraries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import React from 'react';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ReactDom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 from 'react-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dom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';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// Create a react component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const App = () =&gt; {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return &lt;div&gt;Hi there 3!&lt;/div&gt;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// Display react component</a:t>
            </a:r>
          </a:p>
          <a:p>
            <a:pPr lvl="1">
              <a:buNone/>
            </a:pPr>
            <a:r>
              <a:rPr lang="en-IN" dirty="0" err="1">
                <a:latin typeface="Courier New" pitchFamily="49" charset="0"/>
                <a:cs typeface="Courier New" pitchFamily="49" charset="0"/>
              </a:rPr>
              <a:t>ReactDom.render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&lt;App /&gt;,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('#root')</a:t>
            </a:r>
          </a:p>
          <a:p>
            <a:pPr lvl="1"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Babel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Check how </a:t>
            </a:r>
            <a:r>
              <a:rPr lang="en-IN" dirty="0" err="1" smtClean="0"/>
              <a:t>babel</a:t>
            </a:r>
            <a:r>
              <a:rPr lang="en-IN" dirty="0" smtClean="0"/>
              <a:t> convert es2015 to normal es5 version</a:t>
            </a:r>
          </a:p>
          <a:p>
            <a:r>
              <a:rPr lang="en-IN" dirty="0" smtClean="0"/>
              <a:t>Go to site </a:t>
            </a:r>
            <a:r>
              <a:rPr lang="en-IN" dirty="0" smtClean="0">
                <a:hlinkClick r:id="rId2"/>
              </a:rPr>
              <a:t>https://babeljs.io/repl</a:t>
            </a:r>
            <a:endParaRPr lang="en-IN" dirty="0"/>
          </a:p>
          <a:p>
            <a:r>
              <a:rPr lang="en-IN" dirty="0" smtClean="0"/>
              <a:t>Select react on left checkbox and paste below code and check how </a:t>
            </a:r>
            <a:r>
              <a:rPr lang="en-IN" dirty="0" err="1" smtClean="0"/>
              <a:t>babel</a:t>
            </a:r>
            <a:r>
              <a:rPr lang="en-IN" dirty="0" smtClean="0"/>
              <a:t> converts code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const App = () =&gt; {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  return &lt;div&gt;Hi there!&lt;/div&gt;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 smtClean="0"/>
              <a:t>className</a:t>
            </a:r>
            <a:r>
              <a:rPr lang="en-IN" dirty="0"/>
              <a:t>,</a:t>
            </a:r>
            <a:r>
              <a:rPr lang="en-IN" dirty="0" smtClean="0"/>
              <a:t> style, </a:t>
            </a:r>
            <a:r>
              <a:rPr lang="en-IN" dirty="0" err="1" smtClean="0"/>
              <a:t>htmlFor</a:t>
            </a:r>
            <a:r>
              <a:rPr lang="en-IN" dirty="0" smtClean="0"/>
              <a:t>, for(error) use of variable and function in </a:t>
            </a:r>
            <a:r>
              <a:rPr lang="en-IN" dirty="0" err="1" smtClean="0"/>
              <a:t>jsx</a:t>
            </a:r>
            <a:endParaRPr lang="en-IN" dirty="0" smtClean="0"/>
          </a:p>
          <a:p>
            <a:pPr lvl="1"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getButtonText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return 'CLICK ME';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// Create a react component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const App = () =&gt; {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= "CLICK ME!";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return (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&lt;div&gt;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&lt;label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="label"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htmlFor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="name"&gt;Enter name&lt;/label&gt;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&lt;input id="name" type="text" /&gt;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  &lt;button style={{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backgroundColor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: 'blue', 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: 'white' }}&gt;{</a:t>
            </a:r>
            <a:r>
              <a:rPr lang="en-IN" sz="1400" dirty="0" err="1" smtClean="0">
                <a:latin typeface="Courier New" pitchFamily="49" charset="0"/>
                <a:cs typeface="Courier New" pitchFamily="49" charset="0"/>
              </a:rPr>
              <a:t>getButtonText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()}&lt;/button&gt;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 &lt;/div&gt;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);</a:t>
            </a:r>
          </a:p>
          <a:p>
            <a:pPr lvl="1">
              <a:buNone/>
            </a:pP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– Part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Nesting</a:t>
            </a:r>
          </a:p>
          <a:p>
            <a:r>
              <a:rPr lang="en-IN" dirty="0" smtClean="0"/>
              <a:t>Reusability</a:t>
            </a:r>
          </a:p>
          <a:p>
            <a:r>
              <a:rPr lang="en-IN" dirty="0" smtClean="0"/>
              <a:t>Configuration</a:t>
            </a:r>
          </a:p>
          <a:p>
            <a:r>
              <a:rPr lang="en-IN" dirty="0" smtClean="0"/>
              <a:t>Create screen that display list of Image, name, comment and time</a:t>
            </a:r>
          </a:p>
          <a:p>
            <a:r>
              <a:rPr lang="en-IN" dirty="0" smtClean="0"/>
              <a:t>Create new project components</a:t>
            </a:r>
          </a:p>
          <a:p>
            <a:r>
              <a:rPr lang="en-IN" dirty="0" smtClean="0"/>
              <a:t>link semantic 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  <a:r>
              <a:rPr lang="en-IN" dirty="0" err="1" smtClean="0"/>
              <a:t>cdn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https://cdnjs.cloudflare.com/ajax/libs/semantic-ui/2.4.1/semantic.min.css</a:t>
            </a:r>
            <a:endParaRPr lang="en-IN" dirty="0" smtClean="0"/>
          </a:p>
          <a:p>
            <a:r>
              <a:rPr lang="en-IN" dirty="0" smtClean="0"/>
              <a:t>Use html code from </a:t>
            </a:r>
            <a:r>
              <a:rPr lang="en-IN" dirty="0" smtClean="0">
                <a:hlinkClick r:id="rId3"/>
              </a:rPr>
              <a:t>https://semantic-ui.com/views/comment.html</a:t>
            </a:r>
            <a:r>
              <a:rPr lang="en-IN" dirty="0" smtClean="0"/>
              <a:t> </a:t>
            </a:r>
          </a:p>
          <a:p>
            <a:r>
              <a:rPr lang="en-IN" dirty="0" smtClean="0"/>
              <a:t>Take avatar images from http://dummy-image-generator.com/</a:t>
            </a:r>
            <a:endParaRPr lang="en-IN" sz="3100" dirty="0" smtClean="0"/>
          </a:p>
          <a:p>
            <a:r>
              <a:rPr lang="en-IN" sz="3100" dirty="0" smtClean="0"/>
              <a:t>Duplicate </a:t>
            </a:r>
            <a:r>
              <a:rPr lang="en-IN" sz="3100" dirty="0" err="1" smtClean="0"/>
              <a:t>className</a:t>
            </a:r>
            <a:r>
              <a:rPr lang="en-IN" sz="3100" dirty="0" smtClean="0"/>
              <a:t> comment </a:t>
            </a:r>
            <a:r>
              <a:rPr lang="en-IN" sz="3100" dirty="0" err="1" smtClean="0"/>
              <a:t>jsx</a:t>
            </a:r>
            <a:r>
              <a:rPr lang="en-IN" sz="3100" dirty="0" smtClean="0"/>
              <a:t> code twice</a:t>
            </a:r>
          </a:p>
          <a:p>
            <a:r>
              <a:rPr lang="en-IN" sz="3100" dirty="0" smtClean="0"/>
              <a:t>Check on browser</a:t>
            </a:r>
          </a:p>
          <a:p>
            <a:r>
              <a:rPr lang="en-IN" sz="3100" dirty="0" smtClean="0"/>
              <a:t>Create component for duplicate code</a:t>
            </a:r>
          </a:p>
          <a:p>
            <a:r>
              <a:rPr lang="en-IN" sz="3100" dirty="0" smtClean="0"/>
              <a:t>Create new file under </a:t>
            </a:r>
            <a:r>
              <a:rPr lang="en-IN" sz="3100" dirty="0" err="1" smtClean="0"/>
              <a:t>src</a:t>
            </a:r>
            <a:r>
              <a:rPr lang="en-IN" sz="3100" dirty="0" smtClean="0"/>
              <a:t> folder with name comment-</a:t>
            </a:r>
            <a:r>
              <a:rPr lang="en-IN" sz="3100" dirty="0" err="1" smtClean="0"/>
              <a:t>detail.component.js</a:t>
            </a:r>
            <a:endParaRPr lang="en-IN" sz="3100" dirty="0" smtClean="0"/>
          </a:p>
          <a:p>
            <a:r>
              <a:rPr lang="en-IN" sz="3100" dirty="0" smtClean="0"/>
              <a:t>Configure React’s props system in comment-</a:t>
            </a:r>
            <a:r>
              <a:rPr lang="en-IN" sz="3100" dirty="0" err="1" smtClean="0"/>
              <a:t>detail.component.js</a:t>
            </a:r>
            <a:r>
              <a:rPr lang="en-IN" sz="3100" dirty="0" smtClean="0"/>
              <a:t> file to customize the component for passing data from parent to child component</a:t>
            </a:r>
          </a:p>
          <a:p>
            <a:r>
              <a:rPr lang="en-IN" sz="3100" dirty="0" smtClean="0"/>
              <a:t>Create one more component with name approval-</a:t>
            </a:r>
            <a:r>
              <a:rPr lang="en-IN" sz="3100" dirty="0" err="1" smtClean="0"/>
              <a:t>card.component.js</a:t>
            </a:r>
            <a:endParaRPr lang="en-IN" sz="3100" dirty="0" smtClean="0"/>
          </a:p>
          <a:p>
            <a:pPr>
              <a:buNone/>
            </a:pPr>
            <a:endParaRPr lang="en-IN" sz="3100" dirty="0" smtClean="0"/>
          </a:p>
          <a:p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– Part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6000" dirty="0" smtClean="0"/>
              <a:t>Insert card html code from </a:t>
            </a:r>
            <a:r>
              <a:rPr lang="en-IN" sz="6000" dirty="0" smtClean="0">
                <a:hlinkClick r:id="rId2"/>
              </a:rPr>
              <a:t>https://semantic-ui.com/views/card.html</a:t>
            </a:r>
            <a:endParaRPr lang="en-IN" sz="6000" dirty="0" smtClean="0"/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card"&gt;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&lt;div class="content"&gt;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Are you sure?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&lt;div class="extra content"&gt;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two buttons"&gt;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basic green button"&gt;Approve&lt;/div&gt;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  &lt;div class="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ui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 basic red button"&gt;Decline&lt;/div&gt;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  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  &lt;/div&gt;</a:t>
            </a:r>
          </a:p>
          <a:p>
            <a:pPr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&lt;/div&gt;</a:t>
            </a:r>
          </a:p>
          <a:p>
            <a:r>
              <a:rPr lang="en-IN" sz="6000" dirty="0" smtClean="0"/>
              <a:t>Pass </a:t>
            </a:r>
            <a:r>
              <a:rPr lang="en-IN" sz="6000" dirty="0" err="1" smtClean="0"/>
              <a:t>CommentDetail</a:t>
            </a:r>
            <a:r>
              <a:rPr lang="en-IN" sz="6000" dirty="0" smtClean="0"/>
              <a:t> component in </a:t>
            </a:r>
            <a:r>
              <a:rPr lang="en-IN" sz="6000" dirty="0" err="1" smtClean="0"/>
              <a:t>ApprovalCard</a:t>
            </a:r>
            <a:r>
              <a:rPr lang="en-IN" sz="6000" dirty="0" smtClean="0"/>
              <a:t> and in index.js file</a:t>
            </a:r>
          </a:p>
          <a:p>
            <a:r>
              <a:rPr lang="en-IN" sz="6000" dirty="0" smtClean="0"/>
              <a:t>Use props in </a:t>
            </a:r>
            <a:r>
              <a:rPr lang="en-IN" sz="6000" dirty="0" err="1" smtClean="0"/>
              <a:t>ApprovalCard</a:t>
            </a:r>
            <a:r>
              <a:rPr lang="en-IN" sz="6000" dirty="0" smtClean="0"/>
              <a:t> component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based component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Create new app with name seasons</a:t>
            </a:r>
          </a:p>
          <a:p>
            <a:r>
              <a:rPr lang="en-IN" dirty="0" smtClean="0"/>
              <a:t>Include semantic </a:t>
            </a:r>
            <a:r>
              <a:rPr lang="en-IN" dirty="0" err="1" smtClean="0"/>
              <a:t>ui</a:t>
            </a:r>
            <a:r>
              <a:rPr lang="en-IN" dirty="0" smtClean="0"/>
              <a:t> </a:t>
            </a:r>
            <a:r>
              <a:rPr lang="en-IN" dirty="0" err="1" smtClean="0"/>
              <a:t>cdn</a:t>
            </a:r>
            <a:r>
              <a:rPr lang="en-IN" dirty="0" smtClean="0"/>
              <a:t> in index.html file</a:t>
            </a:r>
          </a:p>
          <a:p>
            <a:r>
              <a:rPr lang="en-IN" dirty="0" smtClean="0"/>
              <a:t>Remove default files from sec folder</a:t>
            </a:r>
          </a:p>
          <a:p>
            <a:r>
              <a:rPr lang="en-IN" dirty="0" smtClean="0"/>
              <a:t>Create index.js file with react and </a:t>
            </a:r>
            <a:r>
              <a:rPr lang="en-IN" dirty="0" err="1" smtClean="0"/>
              <a:t>reactdom</a:t>
            </a:r>
            <a:r>
              <a:rPr lang="en-IN" dirty="0" smtClean="0"/>
              <a:t> libraries</a:t>
            </a:r>
          </a:p>
          <a:p>
            <a:r>
              <a:rPr lang="en-IN" dirty="0" smtClean="0"/>
              <a:t>Create new component with name season-</a:t>
            </a:r>
            <a:r>
              <a:rPr lang="en-IN" dirty="0" err="1" smtClean="0"/>
              <a:t>display.component.js</a:t>
            </a:r>
            <a:endParaRPr lang="en-IN" dirty="0" smtClean="0"/>
          </a:p>
          <a:p>
            <a:r>
              <a:rPr lang="en-IN" dirty="0" smtClean="0"/>
              <a:t>Get user current </a:t>
            </a:r>
            <a:r>
              <a:rPr lang="en-IN" dirty="0" err="1" smtClean="0"/>
              <a:t>geolocation</a:t>
            </a:r>
            <a:endParaRPr lang="en-IN" dirty="0" smtClean="0"/>
          </a:p>
          <a:p>
            <a:r>
              <a:rPr lang="en-IN" dirty="0" smtClean="0"/>
              <a:t>Add below code in index.js file in App function</a:t>
            </a:r>
          </a:p>
          <a:p>
            <a:pPr lvl="1">
              <a:buNone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window.navigator.geolocation.getCurrentPosition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(position) =&gt; console.log(position),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  (err) =&gt; console.log(err)</a:t>
            </a:r>
          </a:p>
          <a:p>
            <a:pPr lvl="1">
              <a:buNone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  )</a:t>
            </a:r>
          </a:p>
          <a:p>
            <a:r>
              <a:rPr lang="en-IN" sz="3100" dirty="0" smtClean="0"/>
              <a:t>Convert function based approach to class</a:t>
            </a:r>
          </a:p>
          <a:p>
            <a:r>
              <a:rPr lang="en-IN" sz="3100" dirty="0" smtClean="0"/>
              <a:t>Class component must be a </a:t>
            </a:r>
            <a:r>
              <a:rPr lang="en-IN" sz="3100" dirty="0" err="1" smtClean="0"/>
              <a:t>javascript</a:t>
            </a:r>
            <a:r>
              <a:rPr lang="en-IN" sz="3100" dirty="0" smtClean="0"/>
              <a:t> class, must extend subclass </a:t>
            </a:r>
            <a:r>
              <a:rPr lang="en-IN" sz="3100" dirty="0" err="1" smtClean="0"/>
              <a:t>React.Component</a:t>
            </a:r>
            <a:r>
              <a:rPr lang="en-IN" sz="3100" dirty="0" smtClean="0"/>
              <a:t> and must define a render method that return </a:t>
            </a:r>
            <a:r>
              <a:rPr lang="en-IN" sz="3100" dirty="0" err="1" smtClean="0"/>
              <a:t>jsx</a:t>
            </a:r>
            <a:endParaRPr lang="en-IN" sz="3100" dirty="0" smtClean="0"/>
          </a:p>
          <a:p>
            <a:r>
              <a:rPr lang="en-IN" sz="3100" dirty="0" smtClean="0"/>
              <a:t>Create state system to read latitude value</a:t>
            </a:r>
          </a:p>
          <a:p>
            <a:r>
              <a:rPr lang="en-IN" sz="3100" dirty="0" smtClean="0"/>
              <a:t>Initialize state in constructor method </a:t>
            </a:r>
            <a:r>
              <a:rPr lang="en-IN" sz="3100" dirty="0" err="1" smtClean="0"/>
              <a:t>this.state</a:t>
            </a:r>
            <a:r>
              <a:rPr lang="en-IN" sz="3100" dirty="0" smtClean="0"/>
              <a:t> </a:t>
            </a:r>
            <a:r>
              <a:rPr lang="en-IN" sz="3100" dirty="0" smtClean="0"/>
              <a:t>= {} in constructor</a:t>
            </a:r>
          </a:p>
          <a:p>
            <a:r>
              <a:rPr lang="en-IN" sz="3100" dirty="0" smtClean="0"/>
              <a:t>Set latitude value by using </a:t>
            </a:r>
            <a:r>
              <a:rPr lang="en-IN" sz="3100" dirty="0" err="1" smtClean="0"/>
              <a:t>this.setState</a:t>
            </a:r>
            <a:r>
              <a:rPr lang="en-IN" sz="3100" dirty="0" smtClean="0"/>
              <a:t> method and pass </a:t>
            </a:r>
            <a:r>
              <a:rPr lang="en-IN" sz="3100" dirty="0" err="1" smtClean="0"/>
              <a:t>latitute</a:t>
            </a:r>
            <a:r>
              <a:rPr lang="en-IN" sz="3100" dirty="0" smtClean="0"/>
              <a:t> value in it</a:t>
            </a:r>
          </a:p>
          <a:p>
            <a:r>
              <a:rPr lang="en-IN" sz="3100" dirty="0" smtClean="0"/>
              <a:t>Display error message </a:t>
            </a:r>
            <a:r>
              <a:rPr lang="en-IN" sz="3100" smtClean="0"/>
              <a:t>with condition</a:t>
            </a:r>
            <a:endParaRPr lang="en-IN" sz="3100" smtClean="0"/>
          </a:p>
          <a:p>
            <a:endParaRPr lang="en-IN" sz="3100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425</Words>
  <Application>Microsoft Office PowerPoint</Application>
  <PresentationFormat>On-screen Show (4:3)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ReactJS</vt:lpstr>
      <vt:lpstr>Setup React Environment &amp; Launch Default App</vt:lpstr>
      <vt:lpstr>Rect &amp; ReactDom and execute first program</vt:lpstr>
      <vt:lpstr>Babel</vt:lpstr>
      <vt:lpstr>JSX</vt:lpstr>
      <vt:lpstr>Component – Part 1</vt:lpstr>
      <vt:lpstr>Component – Part 2</vt:lpstr>
      <vt:lpstr>Class based component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Chetan</dc:creator>
  <cp:lastModifiedBy>Chetan</cp:lastModifiedBy>
  <cp:revision>73</cp:revision>
  <dcterms:created xsi:type="dcterms:W3CDTF">2020-12-12T09:33:34Z</dcterms:created>
  <dcterms:modified xsi:type="dcterms:W3CDTF">2020-12-13T14:42:21Z</dcterms:modified>
</cp:coreProperties>
</file>