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rep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/views/comment.html" TargetMode="External"/><Relationship Id="rId2" Type="http://schemas.openxmlformats.org/officeDocument/2006/relationships/hyperlink" Target="https://cdnjs.cloudflare.com/ajax/libs/semantic-ui/2.4.1/semantic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ntic-ui.com/views/car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ReactJS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Setup React Environment &amp; Launch Default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Install </a:t>
            </a:r>
            <a:r>
              <a:rPr lang="en-IN" dirty="0" err="1" smtClean="0"/>
              <a:t>nodejs</a:t>
            </a:r>
            <a:endParaRPr lang="en-IN" dirty="0" smtClean="0"/>
          </a:p>
          <a:p>
            <a:r>
              <a:rPr lang="en-IN" dirty="0" smtClean="0"/>
              <a:t>Check </a:t>
            </a:r>
            <a:r>
              <a:rPr lang="en-IN" dirty="0" err="1" smtClean="0"/>
              <a:t>nodejs</a:t>
            </a:r>
            <a:r>
              <a:rPr lang="en-IN" dirty="0" smtClean="0"/>
              <a:t> version with </a:t>
            </a:r>
            <a:r>
              <a:rPr lang="en-IN" dirty="0" err="1" smtClean="0"/>
              <a:t>cmd</a:t>
            </a:r>
            <a:r>
              <a:rPr lang="en-IN" dirty="0" smtClean="0"/>
              <a:t>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node –v</a:t>
            </a:r>
          </a:p>
          <a:p>
            <a:r>
              <a:rPr lang="en-IN" dirty="0" smtClean="0"/>
              <a:t>Install </a:t>
            </a:r>
            <a:r>
              <a:rPr lang="en-IN" dirty="0" err="1" smtClean="0"/>
              <a:t>reactjs</a:t>
            </a:r>
            <a:r>
              <a:rPr lang="en-IN" dirty="0" smtClean="0"/>
              <a:t> with </a:t>
            </a:r>
            <a:r>
              <a:rPr lang="en-IN" dirty="0" err="1" smtClean="0"/>
              <a:t>cmd</a:t>
            </a:r>
            <a:r>
              <a:rPr lang="en-IN" dirty="0" smtClean="0"/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install –g create-react-app</a:t>
            </a:r>
          </a:p>
          <a:p>
            <a:r>
              <a:rPr lang="en-IN" dirty="0" smtClean="0"/>
              <a:t>Go to folder where the app needs to create</a:t>
            </a:r>
          </a:p>
          <a:p>
            <a:r>
              <a:rPr lang="en-IN" dirty="0" smtClean="0"/>
              <a:t>Run </a:t>
            </a:r>
            <a:r>
              <a:rPr lang="en-IN" dirty="0" err="1" smtClean="0"/>
              <a:t>cmd</a:t>
            </a:r>
            <a:r>
              <a:rPr lang="en-IN" dirty="0"/>
              <a:t> </a:t>
            </a:r>
            <a:r>
              <a:rPr lang="en-IN" dirty="0" smtClean="0"/>
              <a:t>with folder location</a:t>
            </a:r>
          </a:p>
          <a:p>
            <a:r>
              <a:rPr lang="en-IN" dirty="0" smtClean="0"/>
              <a:t>Create default app with </a:t>
            </a:r>
            <a:r>
              <a:rPr lang="en-IN" dirty="0" err="1" smtClean="0"/>
              <a:t>cmd</a:t>
            </a:r>
            <a:r>
              <a:rPr lang="en-IN" dirty="0" smtClean="0"/>
              <a:t>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create-react-app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jsx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/>
              <a:t>Go to the </a:t>
            </a:r>
            <a:r>
              <a:rPr lang="en-IN" dirty="0" err="1" smtClean="0"/>
              <a:t>jsx</a:t>
            </a:r>
            <a:r>
              <a:rPr lang="en-IN" dirty="0" smtClean="0"/>
              <a:t> folder</a:t>
            </a:r>
          </a:p>
          <a:p>
            <a:r>
              <a:rPr lang="en-IN" dirty="0" smtClean="0"/>
              <a:t>Open </a:t>
            </a:r>
            <a:r>
              <a:rPr lang="en-IN" dirty="0" err="1" smtClean="0"/>
              <a:t>VSCode</a:t>
            </a:r>
            <a:r>
              <a:rPr lang="en-IN" dirty="0" smtClean="0"/>
              <a:t> with </a:t>
            </a:r>
            <a:r>
              <a:rPr lang="en-IN" dirty="0" err="1" smtClean="0"/>
              <a:t>jsx</a:t>
            </a:r>
            <a:r>
              <a:rPr lang="en-IN" dirty="0" smtClean="0"/>
              <a:t> folder location</a:t>
            </a:r>
          </a:p>
          <a:p>
            <a:r>
              <a:rPr lang="en-IN" dirty="0" smtClean="0"/>
              <a:t>Run </a:t>
            </a:r>
            <a:r>
              <a:rPr lang="en-IN" dirty="0" err="1" smtClean="0"/>
              <a:t>cmd</a:t>
            </a:r>
            <a:r>
              <a:rPr lang="en-IN" dirty="0" smtClean="0"/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start </a:t>
            </a:r>
            <a:r>
              <a:rPr lang="en-IN" dirty="0" smtClean="0"/>
              <a:t>to launch default react app</a:t>
            </a:r>
          </a:p>
          <a:p>
            <a:r>
              <a:rPr lang="en-IN" dirty="0" smtClean="0"/>
              <a:t>This will launch app in browser with </a:t>
            </a:r>
            <a:r>
              <a:rPr lang="en-IN" dirty="0" err="1" smtClean="0"/>
              <a:t>localhost</a:t>
            </a:r>
            <a:r>
              <a:rPr lang="en-IN" dirty="0" smtClean="0"/>
              <a:t> port 3000</a:t>
            </a:r>
          </a:p>
          <a:p>
            <a:r>
              <a:rPr lang="en-IN" dirty="0" smtClean="0"/>
              <a:t>Close the app by running </a:t>
            </a:r>
            <a:r>
              <a:rPr lang="en-IN" dirty="0" err="1" smtClean="0"/>
              <a:t>cmd</a:t>
            </a:r>
            <a:r>
              <a:rPr lang="en-IN" dirty="0" smtClean="0"/>
              <a:t> ctrl + 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Rect</a:t>
            </a:r>
            <a:r>
              <a:rPr lang="en-IN" dirty="0" smtClean="0"/>
              <a:t> &amp; </a:t>
            </a:r>
            <a:r>
              <a:rPr lang="en-IN" dirty="0" err="1" smtClean="0"/>
              <a:t>ReactDom</a:t>
            </a:r>
            <a:r>
              <a:rPr lang="en-IN" dirty="0" smtClean="0"/>
              <a:t> and execute first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Delete all default files available in </a:t>
            </a:r>
            <a:r>
              <a:rPr lang="en-IN" dirty="0" err="1" smtClean="0"/>
              <a:t>src</a:t>
            </a:r>
            <a:r>
              <a:rPr lang="en-IN" dirty="0" smtClean="0"/>
              <a:t> folder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Create index.js file in </a:t>
            </a:r>
            <a:r>
              <a:rPr lang="en-IN" dirty="0" err="1" smtClean="0"/>
              <a:t>src</a:t>
            </a:r>
            <a:r>
              <a:rPr lang="en-IN" dirty="0" smtClean="0"/>
              <a:t> folder and write below code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//</a:t>
            </a:r>
            <a:r>
              <a:rPr lang="en-IN" dirty="0"/>
              <a:t> Import </a:t>
            </a:r>
            <a:r>
              <a:rPr lang="en-IN" dirty="0" smtClean="0"/>
              <a:t> </a:t>
            </a:r>
            <a:r>
              <a:rPr lang="en-IN" dirty="0" err="1" smtClean="0"/>
              <a:t>Rect</a:t>
            </a:r>
            <a:r>
              <a:rPr lang="en-IN" dirty="0"/>
              <a:t> and </a:t>
            </a:r>
            <a:r>
              <a:rPr lang="en-IN" dirty="0" err="1"/>
              <a:t>ReactDom</a:t>
            </a:r>
            <a:r>
              <a:rPr lang="en-IN" dirty="0"/>
              <a:t> libraries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import React from 'react';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ReactDom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 from 'react-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// Create a react component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const App = () =&gt; {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  return &lt;div&gt;Hi there 3!&lt;/div&gt;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// Display react component</a:t>
            </a:r>
          </a:p>
          <a:p>
            <a:pPr lvl="1">
              <a:buNone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ReactDom.render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  &lt;App /&gt;,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('#root')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Babel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Check how </a:t>
            </a:r>
            <a:r>
              <a:rPr lang="en-IN" dirty="0" err="1" smtClean="0"/>
              <a:t>babel</a:t>
            </a:r>
            <a:r>
              <a:rPr lang="en-IN" dirty="0" smtClean="0"/>
              <a:t> convert es2015 to normal es5 version</a:t>
            </a:r>
          </a:p>
          <a:p>
            <a:r>
              <a:rPr lang="en-IN" dirty="0" smtClean="0"/>
              <a:t>Go to site </a:t>
            </a:r>
            <a:r>
              <a:rPr lang="en-IN" dirty="0" smtClean="0">
                <a:hlinkClick r:id="rId2"/>
              </a:rPr>
              <a:t>https://babeljs.io/repl</a:t>
            </a:r>
            <a:endParaRPr lang="en-IN" dirty="0"/>
          </a:p>
          <a:p>
            <a:r>
              <a:rPr lang="en-IN" dirty="0" smtClean="0"/>
              <a:t>Select react on left checkbox and paste below code and check how </a:t>
            </a:r>
            <a:r>
              <a:rPr lang="en-IN" dirty="0" err="1" smtClean="0"/>
              <a:t>babel</a:t>
            </a:r>
            <a:r>
              <a:rPr lang="en-IN" dirty="0" smtClean="0"/>
              <a:t> converts code</a:t>
            </a:r>
          </a:p>
          <a:p>
            <a:pPr lvl="1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const App = () =&gt; {</a:t>
            </a:r>
          </a:p>
          <a:p>
            <a:pPr lvl="1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 return &lt;div&gt;Hi there!&lt;/div&gt;</a:t>
            </a:r>
          </a:p>
          <a:p>
            <a:pPr lvl="1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className</a:t>
            </a:r>
            <a:r>
              <a:rPr lang="en-IN" dirty="0"/>
              <a:t>,</a:t>
            </a:r>
            <a:r>
              <a:rPr lang="en-IN" dirty="0" smtClean="0"/>
              <a:t> style, </a:t>
            </a:r>
            <a:r>
              <a:rPr lang="en-IN" dirty="0" err="1" smtClean="0"/>
              <a:t>htmlFor</a:t>
            </a:r>
            <a:r>
              <a:rPr lang="en-IN" dirty="0" smtClean="0"/>
              <a:t>, for(error) use of variable and function in </a:t>
            </a:r>
            <a:r>
              <a:rPr lang="en-IN" dirty="0" err="1" smtClean="0"/>
              <a:t>jsx</a:t>
            </a:r>
            <a:endParaRPr lang="en-IN" dirty="0" smtClean="0"/>
          </a:p>
          <a:p>
            <a:pPr lvl="1">
              <a:buNone/>
            </a:pP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getButtonText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return 'CLICK ME';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// Create a react component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const App = () =&gt; {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buttonText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= "CLICK ME!";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return (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&lt;div&gt;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  &lt;label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="label"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htmlFor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="name"&gt;Enter name&lt;/label&gt;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  &lt;input id="name" type="text" /&gt;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  &lt;button style={{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backgroundColor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: 'blue',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: 'white' }}&gt;{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getButtonText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()}&lt;/button&gt;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);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– Part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Nesting</a:t>
            </a:r>
          </a:p>
          <a:p>
            <a:r>
              <a:rPr lang="en-IN" dirty="0" smtClean="0"/>
              <a:t>Reusability</a:t>
            </a:r>
          </a:p>
          <a:p>
            <a:r>
              <a:rPr lang="en-IN" dirty="0" smtClean="0"/>
              <a:t>Configuration</a:t>
            </a:r>
          </a:p>
          <a:p>
            <a:r>
              <a:rPr lang="en-IN" dirty="0" smtClean="0"/>
              <a:t>Create screen that display list of Image, name, comment and time</a:t>
            </a:r>
          </a:p>
          <a:p>
            <a:r>
              <a:rPr lang="en-IN" dirty="0" smtClean="0"/>
              <a:t>Create new project components</a:t>
            </a:r>
          </a:p>
          <a:p>
            <a:r>
              <a:rPr lang="en-IN" dirty="0" smtClean="0"/>
              <a:t>link semantic </a:t>
            </a:r>
            <a:r>
              <a:rPr lang="en-IN" dirty="0" err="1" smtClean="0"/>
              <a:t>ui</a:t>
            </a:r>
            <a:r>
              <a:rPr lang="en-IN" dirty="0" smtClean="0"/>
              <a:t> </a:t>
            </a:r>
            <a:r>
              <a:rPr lang="en-IN" dirty="0" err="1" smtClean="0"/>
              <a:t>cdn</a:t>
            </a:r>
            <a:endParaRPr lang="en-IN" dirty="0" smtClean="0"/>
          </a:p>
          <a:p>
            <a:r>
              <a:rPr lang="en-IN" dirty="0" smtClean="0">
                <a:hlinkClick r:id="rId2"/>
              </a:rPr>
              <a:t>https://cdnjs.cloudflare.com/ajax/libs/semantic-ui/2.4.1/semantic.min.css</a:t>
            </a:r>
            <a:endParaRPr lang="en-IN" dirty="0" smtClean="0"/>
          </a:p>
          <a:p>
            <a:r>
              <a:rPr lang="en-IN" dirty="0" smtClean="0"/>
              <a:t>Use html code from </a:t>
            </a:r>
            <a:r>
              <a:rPr lang="en-IN" dirty="0" smtClean="0">
                <a:hlinkClick r:id="rId3"/>
              </a:rPr>
              <a:t>https://semantic-ui.com/views/comment.html</a:t>
            </a:r>
            <a:r>
              <a:rPr lang="en-IN" dirty="0" smtClean="0"/>
              <a:t> </a:t>
            </a:r>
          </a:p>
          <a:p>
            <a:r>
              <a:rPr lang="en-IN" dirty="0" smtClean="0"/>
              <a:t>Take avatar images from http://dummy-image-generator.com/</a:t>
            </a:r>
            <a:endParaRPr lang="en-IN" sz="3100" dirty="0" smtClean="0"/>
          </a:p>
          <a:p>
            <a:r>
              <a:rPr lang="en-IN" sz="3100" dirty="0" smtClean="0"/>
              <a:t>Duplicate </a:t>
            </a:r>
            <a:r>
              <a:rPr lang="en-IN" sz="3100" dirty="0" err="1" smtClean="0"/>
              <a:t>className</a:t>
            </a:r>
            <a:r>
              <a:rPr lang="en-IN" sz="3100" dirty="0" smtClean="0"/>
              <a:t> comment </a:t>
            </a:r>
            <a:r>
              <a:rPr lang="en-IN" sz="3100" dirty="0" err="1" smtClean="0"/>
              <a:t>jsx</a:t>
            </a:r>
            <a:r>
              <a:rPr lang="en-IN" sz="3100" dirty="0" smtClean="0"/>
              <a:t> code twice</a:t>
            </a:r>
          </a:p>
          <a:p>
            <a:r>
              <a:rPr lang="en-IN" sz="3100" dirty="0" smtClean="0"/>
              <a:t>Check on browser</a:t>
            </a:r>
          </a:p>
          <a:p>
            <a:r>
              <a:rPr lang="en-IN" sz="3100" dirty="0" smtClean="0"/>
              <a:t>Create component for duplicate code</a:t>
            </a:r>
          </a:p>
          <a:p>
            <a:r>
              <a:rPr lang="en-IN" sz="3100" dirty="0" smtClean="0"/>
              <a:t>Create new file under </a:t>
            </a:r>
            <a:r>
              <a:rPr lang="en-IN" sz="3100" dirty="0" err="1" smtClean="0"/>
              <a:t>src</a:t>
            </a:r>
            <a:r>
              <a:rPr lang="en-IN" sz="3100" dirty="0" smtClean="0"/>
              <a:t> folder with name comment-</a:t>
            </a:r>
            <a:r>
              <a:rPr lang="en-IN" sz="3100" dirty="0" err="1" smtClean="0"/>
              <a:t>detail.component.js</a:t>
            </a:r>
            <a:endParaRPr lang="en-IN" sz="3100" dirty="0" smtClean="0"/>
          </a:p>
          <a:p>
            <a:r>
              <a:rPr lang="en-IN" sz="3100" dirty="0" smtClean="0"/>
              <a:t>Configure React’s props system in comment-</a:t>
            </a:r>
            <a:r>
              <a:rPr lang="en-IN" sz="3100" dirty="0" err="1" smtClean="0"/>
              <a:t>detail.component.js</a:t>
            </a:r>
            <a:r>
              <a:rPr lang="en-IN" sz="3100" dirty="0" smtClean="0"/>
              <a:t> file to customize the component for passing data from parent to child component</a:t>
            </a:r>
          </a:p>
          <a:p>
            <a:r>
              <a:rPr lang="en-IN" sz="3100" dirty="0" smtClean="0"/>
              <a:t>Create one more component with name </a:t>
            </a:r>
            <a:r>
              <a:rPr lang="en-IN" sz="3100" dirty="0" smtClean="0"/>
              <a:t>approval-</a:t>
            </a:r>
            <a:r>
              <a:rPr lang="en-IN" sz="3100" dirty="0" err="1" smtClean="0"/>
              <a:t>card.component.js</a:t>
            </a:r>
            <a:endParaRPr lang="en-IN" sz="3100" dirty="0" smtClean="0"/>
          </a:p>
          <a:p>
            <a:pPr>
              <a:buNone/>
            </a:pPr>
            <a:endParaRPr lang="en-IN" sz="3100" dirty="0" smtClean="0"/>
          </a:p>
          <a:p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– Part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6000" dirty="0" smtClean="0"/>
              <a:t>Insert card html code from </a:t>
            </a:r>
            <a:r>
              <a:rPr lang="en-IN" sz="6000" dirty="0" smtClean="0">
                <a:hlinkClick r:id="rId2"/>
              </a:rPr>
              <a:t>https://semantic-ui.com/views/card.html</a:t>
            </a:r>
            <a:endParaRPr lang="en-IN" sz="6000" dirty="0" smtClean="0"/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&lt;div class="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 card"&gt;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&lt;div class="content"&gt;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Are you sure?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&lt;/div&gt;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&lt;div class="extra content"&gt;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&lt;div class="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 two buttons"&gt;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  &lt;div class="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 basic green button"&gt;Approve&lt;/div&gt;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  &lt;div class="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 basic red button"&gt;Decline&lt;/div&gt;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&lt;/div&gt;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&lt;/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N" sz="6000" dirty="0" smtClean="0"/>
              <a:t>Pass </a:t>
            </a:r>
            <a:r>
              <a:rPr lang="en-IN" sz="6000" dirty="0" err="1" smtClean="0"/>
              <a:t>CommentDetail</a:t>
            </a:r>
            <a:r>
              <a:rPr lang="en-IN" sz="6000" dirty="0" smtClean="0"/>
              <a:t> component in </a:t>
            </a:r>
            <a:r>
              <a:rPr lang="en-IN" sz="6000" dirty="0" err="1" smtClean="0"/>
              <a:t>ApprovalCard</a:t>
            </a:r>
            <a:r>
              <a:rPr lang="en-IN" sz="6000" dirty="0" smtClean="0"/>
              <a:t> and in index.js file</a:t>
            </a:r>
          </a:p>
          <a:p>
            <a:r>
              <a:rPr lang="en-IN" sz="6000" dirty="0" smtClean="0"/>
              <a:t>Use props in </a:t>
            </a:r>
            <a:r>
              <a:rPr lang="en-IN" sz="6000" dirty="0" err="1" smtClean="0"/>
              <a:t>ApprovalCard</a:t>
            </a:r>
            <a:r>
              <a:rPr lang="en-IN" sz="6000" dirty="0" smtClean="0"/>
              <a:t> component </a:t>
            </a:r>
            <a:endParaRPr lang="en-IN" sz="6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based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new app with name seasons</a:t>
            </a:r>
          </a:p>
          <a:p>
            <a:r>
              <a:rPr lang="en-IN" dirty="0" smtClean="0"/>
              <a:t>Include semantic </a:t>
            </a:r>
            <a:r>
              <a:rPr lang="en-IN" dirty="0" err="1" smtClean="0"/>
              <a:t>ui</a:t>
            </a:r>
            <a:r>
              <a:rPr lang="en-IN" dirty="0" smtClean="0"/>
              <a:t> </a:t>
            </a:r>
            <a:r>
              <a:rPr lang="en-IN" dirty="0" err="1" smtClean="0"/>
              <a:t>cdn</a:t>
            </a:r>
            <a:r>
              <a:rPr lang="en-IN" dirty="0" smtClean="0"/>
              <a:t> in </a:t>
            </a:r>
            <a:r>
              <a:rPr lang="en-IN" smtClean="0"/>
              <a:t>index.html file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388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ReactJS</vt:lpstr>
      <vt:lpstr>Setup React Environment &amp; Launch Default App</vt:lpstr>
      <vt:lpstr>Rect &amp; ReactDom and execute first program</vt:lpstr>
      <vt:lpstr>Babel</vt:lpstr>
      <vt:lpstr>JSX</vt:lpstr>
      <vt:lpstr>Component – Part 1</vt:lpstr>
      <vt:lpstr>Component – Part 2</vt:lpstr>
      <vt:lpstr>Class based component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Chetan</dc:creator>
  <cp:lastModifiedBy>Chetan</cp:lastModifiedBy>
  <cp:revision>62</cp:revision>
  <dcterms:created xsi:type="dcterms:W3CDTF">2020-12-12T09:33:34Z</dcterms:created>
  <dcterms:modified xsi:type="dcterms:W3CDTF">2020-12-13T12:50:03Z</dcterms:modified>
</cp:coreProperties>
</file>