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772400" cy="2743200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Arial Black" pitchFamily="34" charset="0"/>
              </a:rPr>
              <a:t>Create application to select world’s best cricket team based on player’s past performance in T2o world cup 2022</a:t>
            </a:r>
            <a:endParaRPr lang="en-US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914400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/>
              <a:t>Problem Statement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31000"/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Data collection </a:t>
            </a:r>
            <a:r>
              <a:rPr lang="en-IN" dirty="0" smtClean="0"/>
              <a:t>: use </a:t>
            </a:r>
            <a:r>
              <a:rPr lang="en-IN" b="1" dirty="0" smtClean="0"/>
              <a:t>web scraping </a:t>
            </a:r>
            <a:r>
              <a:rPr lang="en-IN" dirty="0" smtClean="0"/>
              <a:t>with </a:t>
            </a:r>
            <a:r>
              <a:rPr lang="en-IN" b="1" dirty="0" err="1" smtClean="0"/>
              <a:t>beautifulsoup</a:t>
            </a:r>
            <a:r>
              <a:rPr lang="en-IN" dirty="0" smtClean="0"/>
              <a:t> form </a:t>
            </a:r>
            <a:r>
              <a:rPr lang="en-IN" dirty="0" err="1" smtClean="0"/>
              <a:t>espncricinfo</a:t>
            </a:r>
            <a:r>
              <a:rPr lang="en-IN" dirty="0" smtClean="0"/>
              <a:t> website</a:t>
            </a:r>
          </a:p>
          <a:p>
            <a:pPr marL="514350" indent="-514350">
              <a:buSzPct val="131000"/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Data processing </a:t>
            </a:r>
            <a:r>
              <a:rPr lang="en-IN" dirty="0" smtClean="0"/>
              <a:t>: data cleaning and data transformation with </a:t>
            </a:r>
            <a:r>
              <a:rPr lang="en-IN" b="1" dirty="0" smtClean="0"/>
              <a:t>python and pandas</a:t>
            </a:r>
          </a:p>
          <a:p>
            <a:pPr marL="514350" indent="-514350">
              <a:buSzPct val="131000"/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Data Analysis</a:t>
            </a:r>
            <a:r>
              <a:rPr lang="en-IN" b="1" dirty="0" smtClean="0"/>
              <a:t> </a:t>
            </a:r>
            <a:r>
              <a:rPr lang="en-IN" dirty="0" smtClean="0"/>
              <a:t>: choose criteria for player selection and use of </a:t>
            </a:r>
            <a:r>
              <a:rPr lang="en-IN" b="1" dirty="0" err="1" smtClean="0"/>
              <a:t>matplotlib</a:t>
            </a:r>
            <a:r>
              <a:rPr lang="en-IN" dirty="0" smtClean="0"/>
              <a:t> &amp; </a:t>
            </a:r>
            <a:r>
              <a:rPr lang="en-IN" b="1" dirty="0" err="1" smtClean="0"/>
              <a:t>seaborn</a:t>
            </a:r>
            <a:r>
              <a:rPr lang="en-IN" dirty="0" smtClean="0"/>
              <a:t> for data visualization</a:t>
            </a:r>
          </a:p>
          <a:p>
            <a:pPr marL="514350" indent="-514350">
              <a:buSzPct val="131000"/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Create Interface </a:t>
            </a:r>
            <a:r>
              <a:rPr lang="en-IN" dirty="0" smtClean="0"/>
              <a:t>: use </a:t>
            </a:r>
            <a:r>
              <a:rPr lang="en-IN" b="1" dirty="0" smtClean="0"/>
              <a:t>Flask</a:t>
            </a:r>
            <a:r>
              <a:rPr lang="en-IN" dirty="0" smtClean="0"/>
              <a:t> application and create interface</a:t>
            </a:r>
          </a:p>
          <a:p>
            <a:pPr marL="514350" indent="-514350">
              <a:buSzPct val="131000"/>
              <a:buFont typeface="+mj-lt"/>
              <a:buAutoNum type="arabicPeriod"/>
            </a:pPr>
            <a:r>
              <a:rPr lang="en-IN" dirty="0" smtClean="0"/>
              <a:t>Compare the results and select top 11 players.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534400" cy="758825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</a:rPr>
              <a:t>Criteria </a:t>
            </a:r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</a:rPr>
              <a:t>for player selection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228600" y="1219200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30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Strike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140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Innings Batted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3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Boundary %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50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Position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8382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Openers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926068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Lower Order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200400" y="1219200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40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Strike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en-US" sz="1600" dirty="0" smtClean="0"/>
                        <a:t>&gt; 125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Innings Batted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3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Avg. Balls Faced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20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Position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&gt;</a:t>
                      </a:r>
                      <a:r>
                        <a:rPr lang="en-IN" sz="1600" baseline="0" dirty="0" smtClean="0"/>
                        <a:t> 2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1219200"/>
          <a:ext cx="274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25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Strike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en-US" sz="1600" dirty="0" smtClean="0"/>
                        <a:t>&gt; 130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Innings Batted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3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Avg. Balls Faced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12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Position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&gt;</a:t>
                      </a:r>
                      <a:r>
                        <a:rPr lang="en-IN" sz="1600" baseline="0" dirty="0" smtClean="0"/>
                        <a:t> 4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Innings Bowled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&gt; 1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2057400" y="3733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15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Strike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en-US" sz="1600" dirty="0" smtClean="0"/>
                        <a:t>&gt; 130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Innings Batted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Batting Position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&gt;</a:t>
                      </a:r>
                      <a:r>
                        <a:rPr lang="en-IN" sz="1600" baseline="0" dirty="0" smtClean="0"/>
                        <a:t> 4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Innings Bowled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Bowling Economy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7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Bowling Strike Rate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4419600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All-Rounder  / Spinner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1440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Middle Order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715000" y="403860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Fast Bowler</a:t>
            </a:r>
            <a:endParaRPr lang="en-US" b="1" dirty="0"/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5715000" y="440436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Innings Bowled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 </a:t>
                      </a:r>
                      <a:r>
                        <a:rPr lang="en-US" sz="1600" dirty="0" smtClean="0"/>
                        <a:t>4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Bowling Economy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7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Bowling Strike Rate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</a:t>
                      </a:r>
                      <a:r>
                        <a:rPr lang="en-US" sz="1600" dirty="0" smtClean="0"/>
                        <a:t>16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Bowling Average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 20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Dot</a:t>
                      </a:r>
                      <a:r>
                        <a:rPr lang="en-IN" sz="1600" baseline="0" dirty="0" smtClean="0"/>
                        <a:t> Ball 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&gt;</a:t>
                      </a:r>
                      <a:r>
                        <a:rPr lang="en-IN" sz="1600" baseline="0" dirty="0" smtClean="0"/>
                        <a:t> 40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 Application Home Page</a:t>
            </a:r>
            <a:endParaRPr lang="en-US" dirty="0"/>
          </a:p>
        </p:txBody>
      </p:sp>
      <p:pic>
        <p:nvPicPr>
          <p:cNvPr id="4" name="Content Placeholder 3" descr="hom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89671"/>
            <a:ext cx="8504238" cy="44470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page for selecting best openers</a:t>
            </a:r>
            <a:endParaRPr lang="en-US" dirty="0"/>
          </a:p>
        </p:txBody>
      </p:sp>
      <p:pic>
        <p:nvPicPr>
          <p:cNvPr id="6" name="Content Placeholder 5" descr="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25105"/>
            <a:ext cx="8504238" cy="437613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result page for comparison</a:t>
            </a:r>
            <a:endParaRPr lang="en-US" dirty="0"/>
          </a:p>
        </p:txBody>
      </p:sp>
      <p:pic>
        <p:nvPicPr>
          <p:cNvPr id="4" name="Content Placeholder 3" descr="1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20676"/>
            <a:ext cx="8504238" cy="43849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Cute smile emoticon icons vectors set 10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ute smile emoticon icons vectors set 10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Cute smile emoticon icons vectors set 10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Cute smile emoticon icons vectors set 10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!</a:t>
            </a:r>
            <a:endParaRPr lang="en-US" dirty="0"/>
          </a:p>
        </p:txBody>
      </p:sp>
      <p:pic>
        <p:nvPicPr>
          <p:cNvPr id="10" name="Content Placeholder 9" descr="f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672284"/>
            <a:ext cx="6781800" cy="465231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</TotalTime>
  <Words>240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Problem Statement</vt:lpstr>
      <vt:lpstr>Architecture</vt:lpstr>
      <vt:lpstr>Criteria for player selection</vt:lpstr>
      <vt:lpstr>Flask Application Home Page</vt:lpstr>
      <vt:lpstr>Application page for selecting best openers</vt:lpstr>
      <vt:lpstr>Application result page for comparison</vt:lpstr>
      <vt:lpstr>THANK YOU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Satement</dc:title>
  <dc:creator/>
  <cp:lastModifiedBy>cheta</cp:lastModifiedBy>
  <cp:revision>10</cp:revision>
  <dcterms:created xsi:type="dcterms:W3CDTF">2006-08-16T00:00:00Z</dcterms:created>
  <dcterms:modified xsi:type="dcterms:W3CDTF">2023-04-10T21:01:13Z</dcterms:modified>
</cp:coreProperties>
</file>