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2" r:id="rId3"/>
    <p:sldId id="281" r:id="rId4"/>
    <p:sldId id="274" r:id="rId5"/>
    <p:sldId id="260" r:id="rId6"/>
    <p:sldId id="262" r:id="rId7"/>
    <p:sldId id="265" r:id="rId8"/>
    <p:sldId id="263" r:id="rId9"/>
    <p:sldId id="258" r:id="rId10"/>
    <p:sldId id="259" r:id="rId11"/>
    <p:sldId id="266" r:id="rId12"/>
    <p:sldId id="278" r:id="rId13"/>
    <p:sldId id="279" r:id="rId14"/>
    <p:sldId id="276" r:id="rId15"/>
    <p:sldId id="277" r:id="rId16"/>
    <p:sldId id="267" r:id="rId17"/>
    <p:sldId id="268" r:id="rId18"/>
    <p:sldId id="269" r:id="rId19"/>
    <p:sldId id="271" r:id="rId20"/>
    <p:sldId id="270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5951E-FB42-3E7C-EBE0-0924A6142D2B}" v="65" dt="2025-04-27T23:22:49.323"/>
    <p1510:client id="{362D1B13-29F0-AB35-FB05-2519E1055EC0}" v="5" dt="2025-04-28T22:24:56.804"/>
    <p1510:client id="{451ED214-005E-6D23-0CA4-3897E175C15C}" v="16" dt="2025-04-27T22:53:42.796"/>
    <p1510:client id="{80C846F8-311F-94C3-AAAE-FCA77A0A9C21}" v="8" dt="2025-04-28T00:29:20.275"/>
    <p1510:client id="{B52D39E6-7284-DF6E-4B45-F967F95F08FC}" v="108" dt="2025-04-27T00:42:59.052"/>
    <p1510:client id="{BA64816A-773B-243A-56DB-F8DE824B90FE}" v="7" dt="2025-04-28T19:07:49.561"/>
    <p1510:client id="{D9B357AB-BA0D-9478-DC95-EDE741236960}" v="372" dt="2025-04-27T00:47:53.577"/>
    <p1510:client id="{FA1FB35F-88CC-F815-F414-CDB929ABCCAC}" v="12" dt="2025-04-28T19:26:4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Ruben" userId="S::jruben@stevens.edu::4e695eb4-86be-47f4-8e2c-db0a1f32b71c" providerId="AD" clId="Web-{815B2386-CADE-8309-F8F6-FD728FAE45F8}"/>
    <pc:docChg chg="modSld">
      <pc:chgData name="Joseph Ruben" userId="S::jruben@stevens.edu::4e695eb4-86be-47f4-8e2c-db0a1f32b71c" providerId="AD" clId="Web-{815B2386-CADE-8309-F8F6-FD728FAE45F8}" dt="2025-04-24T18:16:06.947" v="35" actId="1076"/>
      <pc:docMkLst>
        <pc:docMk/>
      </pc:docMkLst>
      <pc:sldChg chg="addSp delSp modSp">
        <pc:chgData name="Joseph Ruben" userId="S::jruben@stevens.edu::4e695eb4-86be-47f4-8e2c-db0a1f32b71c" providerId="AD" clId="Web-{815B2386-CADE-8309-F8F6-FD728FAE45F8}" dt="2025-04-24T18:16:06.947" v="35" actId="1076"/>
        <pc:sldMkLst>
          <pc:docMk/>
          <pc:sldMk cId="4279226938" sldId="266"/>
        </pc:sldMkLst>
        <pc:spChg chg="mod">
          <ac:chgData name="Joseph Ruben" userId="S::jruben@stevens.edu::4e695eb4-86be-47f4-8e2c-db0a1f32b71c" providerId="AD" clId="Web-{815B2386-CADE-8309-F8F6-FD728FAE45F8}" dt="2025-04-24T18:14:22.897" v="7" actId="20577"/>
          <ac:spMkLst>
            <pc:docMk/>
            <pc:sldMk cId="4279226938" sldId="266"/>
            <ac:spMk id="2" creationId="{E40A4FE6-375D-2582-BFB2-3F95C1038863}"/>
          </ac:spMkLst>
        </pc:spChg>
        <pc:spChg chg="del">
          <ac:chgData name="Joseph Ruben" userId="S::jruben@stevens.edu::4e695eb4-86be-47f4-8e2c-db0a1f32b71c" providerId="AD" clId="Web-{815B2386-CADE-8309-F8F6-FD728FAE45F8}" dt="2025-04-24T18:14:52.491" v="29"/>
          <ac:spMkLst>
            <pc:docMk/>
            <pc:sldMk cId="4279226938" sldId="266"/>
            <ac:spMk id="4" creationId="{6978A9E6-5257-FCD6-73C8-E490FFE22615}"/>
          </ac:spMkLst>
        </pc:spChg>
        <pc:picChg chg="add mod ord">
          <ac:chgData name="Joseph Ruben" userId="S::jruben@stevens.edu::4e695eb4-86be-47f4-8e2c-db0a1f32b71c" providerId="AD" clId="Web-{815B2386-CADE-8309-F8F6-FD728FAE45F8}" dt="2025-04-24T18:16:06.947" v="35" actId="1076"/>
          <ac:picMkLst>
            <pc:docMk/>
            <pc:sldMk cId="4279226938" sldId="266"/>
            <ac:picMk id="3" creationId="{15698FA9-D0DC-4AF6-46EF-8FDCB8F1B27E}"/>
          </ac:picMkLst>
        </pc:picChg>
      </pc:sldChg>
      <pc:sldChg chg="modSp">
        <pc:chgData name="Joseph Ruben" userId="S::jruben@stevens.edu::4e695eb4-86be-47f4-8e2c-db0a1f32b71c" providerId="AD" clId="Web-{815B2386-CADE-8309-F8F6-FD728FAE45F8}" dt="2025-04-24T18:14:41.616" v="28" actId="20577"/>
        <pc:sldMkLst>
          <pc:docMk/>
          <pc:sldMk cId="998449796" sldId="267"/>
        </pc:sldMkLst>
        <pc:spChg chg="mod">
          <ac:chgData name="Joseph Ruben" userId="S::jruben@stevens.edu::4e695eb4-86be-47f4-8e2c-db0a1f32b71c" providerId="AD" clId="Web-{815B2386-CADE-8309-F8F6-FD728FAE45F8}" dt="2025-04-24T18:14:41.616" v="28" actId="20577"/>
          <ac:spMkLst>
            <pc:docMk/>
            <pc:sldMk cId="998449796" sldId="267"/>
            <ac:spMk id="2" creationId="{59AA0ED8-54D3-44A9-FE68-B47E515CC64B}"/>
          </ac:spMkLst>
        </pc:spChg>
      </pc:sldChg>
    </pc:docChg>
  </pc:docChgLst>
  <pc:docChgLst>
    <pc:chgData name="Wenzhe Song" userId="S::wsong14@stevens.edu::bb5b9f9b-1b79-49ec-abf1-582423e6897c" providerId="AD" clId="Web-{D461FA98-E767-1A95-A2B4-C95E27C99CD0}"/>
    <pc:docChg chg="addSld delSld modSld">
      <pc:chgData name="Wenzhe Song" userId="S::wsong14@stevens.edu::bb5b9f9b-1b79-49ec-abf1-582423e6897c" providerId="AD" clId="Web-{D461FA98-E767-1A95-A2B4-C95E27C99CD0}" dt="2025-04-26T00:43:33.283" v="27" actId="20577"/>
      <pc:docMkLst>
        <pc:docMk/>
      </pc:docMkLst>
      <pc:sldChg chg="modSp new">
        <pc:chgData name="Wenzhe Song" userId="S::wsong14@stevens.edu::bb5b9f9b-1b79-49ec-abf1-582423e6897c" providerId="AD" clId="Web-{D461FA98-E767-1A95-A2B4-C95E27C99CD0}" dt="2025-04-26T00:39:21.929" v="2" actId="20577"/>
        <pc:sldMkLst>
          <pc:docMk/>
          <pc:sldMk cId="2656427933" sldId="272"/>
        </pc:sldMkLst>
        <pc:spChg chg="mod">
          <ac:chgData name="Wenzhe Song" userId="S::wsong14@stevens.edu::bb5b9f9b-1b79-49ec-abf1-582423e6897c" providerId="AD" clId="Web-{D461FA98-E767-1A95-A2B4-C95E27C99CD0}" dt="2025-04-26T00:39:02.006" v="1" actId="20577"/>
          <ac:spMkLst>
            <pc:docMk/>
            <pc:sldMk cId="2656427933" sldId="272"/>
            <ac:spMk id="2" creationId="{7E8E73CF-35AB-4D12-158A-E84B9EA4DF74}"/>
          </ac:spMkLst>
        </pc:spChg>
        <pc:spChg chg="mod">
          <ac:chgData name="Wenzhe Song" userId="S::wsong14@stevens.edu::bb5b9f9b-1b79-49ec-abf1-582423e6897c" providerId="AD" clId="Web-{D461FA98-E767-1A95-A2B4-C95E27C99CD0}" dt="2025-04-26T00:39:21.929" v="2" actId="20577"/>
          <ac:spMkLst>
            <pc:docMk/>
            <pc:sldMk cId="2656427933" sldId="272"/>
            <ac:spMk id="3" creationId="{621108EC-2058-566A-9465-469525F1E64E}"/>
          </ac:spMkLst>
        </pc:spChg>
      </pc:sldChg>
      <pc:sldChg chg="modSp new">
        <pc:chgData name="Wenzhe Song" userId="S::wsong14@stevens.edu::bb5b9f9b-1b79-49ec-abf1-582423e6897c" providerId="AD" clId="Web-{D461FA98-E767-1A95-A2B4-C95E27C99CD0}" dt="2025-04-26T00:43:33.283" v="27" actId="20577"/>
        <pc:sldMkLst>
          <pc:docMk/>
          <pc:sldMk cId="2786085192" sldId="273"/>
        </pc:sldMkLst>
        <pc:spChg chg="mod">
          <ac:chgData name="Wenzhe Song" userId="S::wsong14@stevens.edu::bb5b9f9b-1b79-49ec-abf1-582423e6897c" providerId="AD" clId="Web-{D461FA98-E767-1A95-A2B4-C95E27C99CD0}" dt="2025-04-26T00:43:04.203" v="23" actId="20577"/>
          <ac:spMkLst>
            <pc:docMk/>
            <pc:sldMk cId="2786085192" sldId="273"/>
            <ac:spMk id="2" creationId="{F06F5937-F11D-298E-D0F2-6335EF08A78B}"/>
          </ac:spMkLst>
        </pc:spChg>
        <pc:spChg chg="mod">
          <ac:chgData name="Wenzhe Song" userId="S::wsong14@stevens.edu::bb5b9f9b-1b79-49ec-abf1-582423e6897c" providerId="AD" clId="Web-{D461FA98-E767-1A95-A2B4-C95E27C99CD0}" dt="2025-04-26T00:43:33.283" v="27" actId="20577"/>
          <ac:spMkLst>
            <pc:docMk/>
            <pc:sldMk cId="2786085192" sldId="273"/>
            <ac:spMk id="3" creationId="{55E4F689-770F-9E6B-9797-76CC26DA3AD0}"/>
          </ac:spMkLst>
        </pc:spChg>
      </pc:sldChg>
      <pc:sldChg chg="modSp new del">
        <pc:chgData name="Wenzhe Song" userId="S::wsong14@stevens.edu::bb5b9f9b-1b79-49ec-abf1-582423e6897c" providerId="AD" clId="Web-{D461FA98-E767-1A95-A2B4-C95E27C99CD0}" dt="2025-04-26T00:42:49.390" v="19"/>
        <pc:sldMkLst>
          <pc:docMk/>
          <pc:sldMk cId="4128379362" sldId="273"/>
        </pc:sldMkLst>
        <pc:spChg chg="mod">
          <ac:chgData name="Wenzhe Song" userId="S::wsong14@stevens.edu::bb5b9f9b-1b79-49ec-abf1-582423e6897c" providerId="AD" clId="Web-{D461FA98-E767-1A95-A2B4-C95E27C99CD0}" dt="2025-04-26T00:42:45.125" v="18"/>
          <ac:spMkLst>
            <pc:docMk/>
            <pc:sldMk cId="4128379362" sldId="273"/>
            <ac:spMk id="2" creationId="{53D210A1-507C-0F8B-D8D6-0625600C27EB}"/>
          </ac:spMkLst>
        </pc:spChg>
      </pc:sldChg>
    </pc:docChg>
  </pc:docChgLst>
  <pc:docChgLst>
    <pc:chgData name="Steven Strumolo" userId="S::sstrumol@stevens.edu::eb61bc8d-e9fc-4744-9427-88e93c418000" providerId="AD" clId="Web-{1C30855A-244B-A575-5CE7-9C2F2A296613}"/>
    <pc:docChg chg="modSld">
      <pc:chgData name="Steven Strumolo" userId="S::sstrumol@stevens.edu::eb61bc8d-e9fc-4744-9427-88e93c418000" providerId="AD" clId="Web-{1C30855A-244B-A575-5CE7-9C2F2A296613}" dt="2025-04-24T18:29:39.856" v="186" actId="20577"/>
      <pc:docMkLst>
        <pc:docMk/>
      </pc:docMkLst>
      <pc:sldChg chg="modSp">
        <pc:chgData name="Steven Strumolo" userId="S::sstrumol@stevens.edu::eb61bc8d-e9fc-4744-9427-88e93c418000" providerId="AD" clId="Web-{1C30855A-244B-A575-5CE7-9C2F2A296613}" dt="2025-04-24T18:29:39.856" v="186" actId="20577"/>
        <pc:sldMkLst>
          <pc:docMk/>
          <pc:sldMk cId="264953257" sldId="260"/>
        </pc:sldMkLst>
        <pc:spChg chg="mod">
          <ac:chgData name="Steven Strumolo" userId="S::sstrumol@stevens.edu::eb61bc8d-e9fc-4744-9427-88e93c418000" providerId="AD" clId="Web-{1C30855A-244B-A575-5CE7-9C2F2A296613}" dt="2025-04-24T18:29:39.856" v="186" actId="20577"/>
          <ac:spMkLst>
            <pc:docMk/>
            <pc:sldMk cId="264953257" sldId="260"/>
            <ac:spMk id="3" creationId="{200F8EC5-021C-158D-7011-A276F2B5221B}"/>
          </ac:spMkLst>
        </pc:spChg>
      </pc:sldChg>
    </pc:docChg>
  </pc:docChgLst>
  <pc:docChgLst>
    <pc:chgData name="Steven Strumolo" userId="S::sstrumol@stevens.edu::eb61bc8d-e9fc-4744-9427-88e93c418000" providerId="AD" clId="Web-{B52D39E6-7284-DF6E-4B45-F967F95F08FC}"/>
    <pc:docChg chg="addSld modSld">
      <pc:chgData name="Steven Strumolo" userId="S::sstrumol@stevens.edu::eb61bc8d-e9fc-4744-9427-88e93c418000" providerId="AD" clId="Web-{B52D39E6-7284-DF6E-4B45-F967F95F08FC}" dt="2025-04-27T00:42:59.052" v="99" actId="14100"/>
      <pc:docMkLst>
        <pc:docMk/>
      </pc:docMkLst>
      <pc:sldChg chg="addSp delSp modSp mod setBg">
        <pc:chgData name="Steven Strumolo" userId="S::sstrumol@stevens.edu::eb61bc8d-e9fc-4744-9427-88e93c418000" providerId="AD" clId="Web-{B52D39E6-7284-DF6E-4B45-F967F95F08FC}" dt="2025-04-27T00:42:59.052" v="99" actId="14100"/>
        <pc:sldMkLst>
          <pc:docMk/>
          <pc:sldMk cId="898227560" sldId="265"/>
        </pc:sldMkLst>
        <pc:spChg chg="del">
          <ac:chgData name="Steven Strumolo" userId="S::sstrumol@stevens.edu::eb61bc8d-e9fc-4744-9427-88e93c418000" providerId="AD" clId="Web-{B52D39E6-7284-DF6E-4B45-F967F95F08FC}" dt="2025-04-27T00:32:09.822" v="47"/>
          <ac:spMkLst>
            <pc:docMk/>
            <pc:sldMk cId="898227560" sldId="265"/>
            <ac:spMk id="4" creationId="{D7ADD824-FEDC-19A1-6353-CAC97BFF3DCB}"/>
          </ac:spMkLst>
        </pc:spChg>
        <pc:spChg chg="mod">
          <ac:chgData name="Steven Strumolo" userId="S::sstrumol@stevens.edu::eb61bc8d-e9fc-4744-9427-88e93c418000" providerId="AD" clId="Web-{B52D39E6-7284-DF6E-4B45-F967F95F08FC}" dt="2025-04-27T00:39:23.641" v="86" actId="14100"/>
          <ac:spMkLst>
            <pc:docMk/>
            <pc:sldMk cId="898227560" sldId="265"/>
            <ac:spMk id="5" creationId="{547C426E-7085-C4BD-0750-FD6C94444AAC}"/>
          </ac:spMkLst>
        </pc:spChg>
        <pc:spChg chg="add del mod">
          <ac:chgData name="Steven Strumolo" userId="S::sstrumol@stevens.edu::eb61bc8d-e9fc-4744-9427-88e93c418000" providerId="AD" clId="Web-{B52D39E6-7284-DF6E-4B45-F967F95F08FC}" dt="2025-04-27T00:38:44.077" v="80"/>
          <ac:spMkLst>
            <pc:docMk/>
            <pc:sldMk cId="898227560" sldId="265"/>
            <ac:spMk id="6" creationId="{EF51FEE7-AB46-D80E-A3E6-493264B42465}"/>
          </ac:spMkLst>
        </pc:spChg>
        <pc:spChg chg="add del">
          <ac:chgData name="Steven Strumolo" userId="S::sstrumol@stevens.edu::eb61bc8d-e9fc-4744-9427-88e93c418000" providerId="AD" clId="Web-{B52D39E6-7284-DF6E-4B45-F967F95F08FC}" dt="2025-04-27T00:39:11.562" v="82"/>
          <ac:spMkLst>
            <pc:docMk/>
            <pc:sldMk cId="898227560" sldId="265"/>
            <ac:spMk id="11" creationId="{7DF677F7-C34F-3470-7E8C-BEB91D2838BF}"/>
          </ac:spMkLst>
        </pc:spChg>
        <pc:spChg chg="add">
          <ac:chgData name="Steven Strumolo" userId="S::sstrumol@stevens.edu::eb61bc8d-e9fc-4744-9427-88e93c418000" providerId="AD" clId="Web-{B52D39E6-7284-DF6E-4B45-F967F95F08FC}" dt="2025-04-27T00:38:49.062" v="81"/>
          <ac:spMkLst>
            <pc:docMk/>
            <pc:sldMk cId="898227560" sldId="265"/>
            <ac:spMk id="14" creationId="{44CC594A-A820-450F-B363-C19201FCFEC6}"/>
          </ac:spMkLst>
        </pc:spChg>
        <pc:spChg chg="add">
          <ac:chgData name="Steven Strumolo" userId="S::sstrumol@stevens.edu::eb61bc8d-e9fc-4744-9427-88e93c418000" providerId="AD" clId="Web-{B52D39E6-7284-DF6E-4B45-F967F95F08FC}" dt="2025-04-27T00:38:49.062" v="81"/>
          <ac:spMkLst>
            <pc:docMk/>
            <pc:sldMk cId="898227560" sldId="265"/>
            <ac:spMk id="16" creationId="{59FAB3DA-E9ED-4574-ABCC-378BC0FF1BBC}"/>
          </ac:spMkLst>
        </pc:spChg>
        <pc:spChg chg="add">
          <ac:chgData name="Steven Strumolo" userId="S::sstrumol@stevens.edu::eb61bc8d-e9fc-4744-9427-88e93c418000" providerId="AD" clId="Web-{B52D39E6-7284-DF6E-4B45-F967F95F08FC}" dt="2025-04-27T00:38:49.062" v="81"/>
          <ac:spMkLst>
            <pc:docMk/>
            <pc:sldMk cId="898227560" sldId="265"/>
            <ac:spMk id="18" creationId="{53B8D6B0-55D6-48DC-86D8-FD95D5F118AB}"/>
          </ac:spMkLst>
        </pc:spChg>
        <pc:picChg chg="add del mod ord">
          <ac:chgData name="Steven Strumolo" userId="S::sstrumol@stevens.edu::eb61bc8d-e9fc-4744-9427-88e93c418000" providerId="AD" clId="Web-{B52D39E6-7284-DF6E-4B45-F967F95F08FC}" dt="2025-04-27T00:37:17.757" v="79"/>
          <ac:picMkLst>
            <pc:docMk/>
            <pc:sldMk cId="898227560" sldId="265"/>
            <ac:picMk id="2" creationId="{B4DA1982-F53D-E398-FB65-B20ABDBDC440}"/>
          </ac:picMkLst>
        </pc:picChg>
        <pc:picChg chg="add del mod ord">
          <ac:chgData name="Steven Strumolo" userId="S::sstrumol@stevens.edu::eb61bc8d-e9fc-4744-9427-88e93c418000" providerId="AD" clId="Web-{B52D39E6-7284-DF6E-4B45-F967F95F08FC}" dt="2025-04-27T00:40:14.111" v="93"/>
          <ac:picMkLst>
            <pc:docMk/>
            <pc:sldMk cId="898227560" sldId="265"/>
            <ac:picMk id="7" creationId="{C0960A83-9FBD-437F-34DD-FBCB26FBBD11}"/>
          </ac:picMkLst>
        </pc:picChg>
        <pc:picChg chg="add mod">
          <ac:chgData name="Steven Strumolo" userId="S::sstrumol@stevens.edu::eb61bc8d-e9fc-4744-9427-88e93c418000" providerId="AD" clId="Web-{B52D39E6-7284-DF6E-4B45-F967F95F08FC}" dt="2025-04-27T00:42:59.052" v="99" actId="14100"/>
          <ac:picMkLst>
            <pc:docMk/>
            <pc:sldMk cId="898227560" sldId="265"/>
            <ac:picMk id="8" creationId="{202045B5-0CF7-2D6B-A91F-E4CB15E8B6CD}"/>
          </ac:picMkLst>
        </pc:picChg>
      </pc:sldChg>
      <pc:sldChg chg="addSp delSp modSp add replId">
        <pc:chgData name="Steven Strumolo" userId="S::sstrumol@stevens.edu::eb61bc8d-e9fc-4744-9427-88e93c418000" providerId="AD" clId="Web-{B52D39E6-7284-DF6E-4B45-F967F95F08FC}" dt="2025-04-26T15:18:33.954" v="46" actId="14100"/>
        <pc:sldMkLst>
          <pc:docMk/>
          <pc:sldMk cId="3194564988" sldId="274"/>
        </pc:sldMkLst>
        <pc:spChg chg="del mod">
          <ac:chgData name="Steven Strumolo" userId="S::sstrumol@stevens.edu::eb61bc8d-e9fc-4744-9427-88e93c418000" providerId="AD" clId="Web-{B52D39E6-7284-DF6E-4B45-F967F95F08FC}" dt="2025-04-26T15:15:41.470" v="24"/>
          <ac:spMkLst>
            <pc:docMk/>
            <pc:sldMk cId="3194564988" sldId="274"/>
            <ac:spMk id="2" creationId="{CE63F607-505A-2299-48B8-631A20856595}"/>
          </ac:spMkLst>
        </pc:spChg>
        <pc:spChg chg="mod">
          <ac:chgData name="Steven Strumolo" userId="S::sstrumol@stevens.edu::eb61bc8d-e9fc-4744-9427-88e93c418000" providerId="AD" clId="Web-{B52D39E6-7284-DF6E-4B45-F967F95F08FC}" dt="2025-04-26T14:05:40.757" v="21" actId="20577"/>
          <ac:spMkLst>
            <pc:docMk/>
            <pc:sldMk cId="3194564988" sldId="274"/>
            <ac:spMk id="3" creationId="{186862A6-6837-227E-3FFC-2F4D6E3E5107}"/>
          </ac:spMkLst>
        </pc:spChg>
        <pc:spChg chg="add mod">
          <ac:chgData name="Steven Strumolo" userId="S::sstrumol@stevens.edu::eb61bc8d-e9fc-4744-9427-88e93c418000" providerId="AD" clId="Web-{B52D39E6-7284-DF6E-4B45-F967F95F08FC}" dt="2025-04-26T15:16:51.329" v="44" actId="20577"/>
          <ac:spMkLst>
            <pc:docMk/>
            <pc:sldMk cId="3194564988" sldId="274"/>
            <ac:spMk id="6" creationId="{C918BC58-0CA3-9AAD-A540-9AC53B7E8C6F}"/>
          </ac:spMkLst>
        </pc:spChg>
        <pc:picChg chg="add mod">
          <ac:chgData name="Steven Strumolo" userId="S::sstrumol@stevens.edu::eb61bc8d-e9fc-4744-9427-88e93c418000" providerId="AD" clId="Web-{B52D39E6-7284-DF6E-4B45-F967F95F08FC}" dt="2025-04-26T15:18:33.954" v="46" actId="14100"/>
          <ac:picMkLst>
            <pc:docMk/>
            <pc:sldMk cId="3194564988" sldId="274"/>
            <ac:picMk id="4" creationId="{44BE9D05-D118-1770-9EE4-00677D302B4D}"/>
          </ac:picMkLst>
        </pc:picChg>
      </pc:sldChg>
    </pc:docChg>
  </pc:docChgLst>
  <pc:docChgLst>
    <pc:chgData name="Steven Strumolo" userId="S::sstrumol@stevens.edu::eb61bc8d-e9fc-4744-9427-88e93c418000" providerId="AD" clId="Web-{362D1B13-29F0-AB35-FB05-2519E1055EC0}"/>
    <pc:docChg chg="modSld">
      <pc:chgData name="Steven Strumolo" userId="S::sstrumol@stevens.edu::eb61bc8d-e9fc-4744-9427-88e93c418000" providerId="AD" clId="Web-{362D1B13-29F0-AB35-FB05-2519E1055EC0}" dt="2025-04-28T22:24:56.804" v="3" actId="14100"/>
      <pc:docMkLst>
        <pc:docMk/>
      </pc:docMkLst>
      <pc:sldChg chg="addSp delSp modSp">
        <pc:chgData name="Steven Strumolo" userId="S::sstrumol@stevens.edu::eb61bc8d-e9fc-4744-9427-88e93c418000" providerId="AD" clId="Web-{362D1B13-29F0-AB35-FB05-2519E1055EC0}" dt="2025-04-28T22:24:56.804" v="3" actId="14100"/>
        <pc:sldMkLst>
          <pc:docMk/>
          <pc:sldMk cId="898227560" sldId="265"/>
        </pc:sldMkLst>
        <pc:picChg chg="del">
          <ac:chgData name="Steven Strumolo" userId="S::sstrumol@stevens.edu::eb61bc8d-e9fc-4744-9427-88e93c418000" providerId="AD" clId="Web-{362D1B13-29F0-AB35-FB05-2519E1055EC0}" dt="2025-04-28T22:24:26.398" v="0"/>
          <ac:picMkLst>
            <pc:docMk/>
            <pc:sldMk cId="898227560" sldId="265"/>
            <ac:picMk id="2" creationId="{12C1F971-FC6E-70CD-2ED9-172B3C863C9B}"/>
          </ac:picMkLst>
        </pc:picChg>
        <pc:picChg chg="add mod">
          <ac:chgData name="Steven Strumolo" userId="S::sstrumol@stevens.edu::eb61bc8d-e9fc-4744-9427-88e93c418000" providerId="AD" clId="Web-{362D1B13-29F0-AB35-FB05-2519E1055EC0}" dt="2025-04-28T22:24:56.804" v="3" actId="14100"/>
          <ac:picMkLst>
            <pc:docMk/>
            <pc:sldMk cId="898227560" sldId="265"/>
            <ac:picMk id="3" creationId="{F05CF8F5-0768-044B-F0A4-CDDA9190DAC5}"/>
          </ac:picMkLst>
        </pc:picChg>
      </pc:sldChg>
    </pc:docChg>
  </pc:docChgLst>
  <pc:docChgLst>
    <pc:chgData name="Chetan Raghavendra Deshpande" userId="S::cdeshpan2@stevens.edu::06fbd89d-ce65-4965-867b-7693ae54e022" providerId="AD" clId="Web-{1931B217-1E3E-CCFC-A181-2265FE629A47}"/>
    <pc:docChg chg="addSld modSld">
      <pc:chgData name="Chetan Raghavendra Deshpande" userId="S::cdeshpan2@stevens.edu::06fbd89d-ce65-4965-867b-7693ae54e022" providerId="AD" clId="Web-{1931B217-1E3E-CCFC-A181-2265FE629A47}" dt="2025-04-23T18:23:22.287" v="123" actId="20577"/>
      <pc:docMkLst>
        <pc:docMk/>
      </pc:docMkLst>
      <pc:sldChg chg="addSp delSp modSp new">
        <pc:chgData name="Chetan Raghavendra Deshpande" userId="S::cdeshpan2@stevens.edu::06fbd89d-ce65-4965-867b-7693ae54e022" providerId="AD" clId="Web-{1931B217-1E3E-CCFC-A181-2265FE629A47}" dt="2025-04-23T18:23:22.287" v="123" actId="20577"/>
        <pc:sldMkLst>
          <pc:docMk/>
          <pc:sldMk cId="3299360363" sldId="261"/>
        </pc:sldMkLst>
        <pc:spChg chg="mod">
          <ac:chgData name="Chetan Raghavendra Deshpande" userId="S::cdeshpan2@stevens.edu::06fbd89d-ce65-4965-867b-7693ae54e022" providerId="AD" clId="Web-{1931B217-1E3E-CCFC-A181-2265FE629A47}" dt="2025-04-23T18:21:44.568" v="58" actId="1076"/>
          <ac:spMkLst>
            <pc:docMk/>
            <pc:sldMk cId="3299360363" sldId="261"/>
            <ac:spMk id="2" creationId="{343845ED-A105-C166-D34D-4119072CA82A}"/>
          </ac:spMkLst>
        </pc:spChg>
        <pc:spChg chg="del mod">
          <ac:chgData name="Chetan Raghavendra Deshpande" userId="S::cdeshpan2@stevens.edu::06fbd89d-ce65-4965-867b-7693ae54e022" providerId="AD" clId="Web-{1931B217-1E3E-CCFC-A181-2265FE629A47}" dt="2025-04-23T18:21:22.740" v="56"/>
          <ac:spMkLst>
            <pc:docMk/>
            <pc:sldMk cId="3299360363" sldId="261"/>
            <ac:spMk id="3" creationId="{E9110BD5-E2D7-B76B-BDB4-CEDD7037084A}"/>
          </ac:spMkLst>
        </pc:spChg>
        <pc:spChg chg="add mod">
          <ac:chgData name="Chetan Raghavendra Deshpande" userId="S::cdeshpan2@stevens.edu::06fbd89d-ce65-4965-867b-7693ae54e022" providerId="AD" clId="Web-{1931B217-1E3E-CCFC-A181-2265FE629A47}" dt="2025-04-23T18:23:22.287" v="123" actId="20577"/>
          <ac:spMkLst>
            <pc:docMk/>
            <pc:sldMk cId="3299360363" sldId="261"/>
            <ac:spMk id="5" creationId="{D9AB1F42-251E-97DA-1752-8A5359E03510}"/>
          </ac:spMkLst>
        </pc:spChg>
      </pc:sldChg>
    </pc:docChg>
  </pc:docChgLst>
  <pc:docChgLst>
    <pc:chgData name="Steven Strumolo" userId="S::sstrumol@stevens.edu::eb61bc8d-e9fc-4744-9427-88e93c418000" providerId="AD" clId="Web-{F800B248-8469-7223-1C89-4B2B8B26196D}"/>
    <pc:docChg chg="modSld">
      <pc:chgData name="Steven Strumolo" userId="S::sstrumol@stevens.edu::eb61bc8d-e9fc-4744-9427-88e93c418000" providerId="AD" clId="Web-{F800B248-8469-7223-1C89-4B2B8B26196D}" dt="2025-04-24T17:28:20.092" v="92" actId="20577"/>
      <pc:docMkLst>
        <pc:docMk/>
      </pc:docMkLst>
      <pc:sldChg chg="modSp">
        <pc:chgData name="Steven Strumolo" userId="S::sstrumol@stevens.edu::eb61bc8d-e9fc-4744-9427-88e93c418000" providerId="AD" clId="Web-{F800B248-8469-7223-1C89-4B2B8B26196D}" dt="2025-04-24T17:28:20.092" v="92" actId="20577"/>
        <pc:sldMkLst>
          <pc:docMk/>
          <pc:sldMk cId="264953257" sldId="260"/>
        </pc:sldMkLst>
        <pc:spChg chg="mod">
          <ac:chgData name="Steven Strumolo" userId="S::sstrumol@stevens.edu::eb61bc8d-e9fc-4744-9427-88e93c418000" providerId="AD" clId="Web-{F800B248-8469-7223-1C89-4B2B8B26196D}" dt="2025-04-24T17:28:20.092" v="92" actId="20577"/>
          <ac:spMkLst>
            <pc:docMk/>
            <pc:sldMk cId="264953257" sldId="260"/>
            <ac:spMk id="3" creationId="{200F8EC5-021C-158D-7011-A276F2B5221B}"/>
          </ac:spMkLst>
        </pc:spChg>
      </pc:sldChg>
    </pc:docChg>
  </pc:docChgLst>
  <pc:docChgLst>
    <pc:chgData name="Steven Strumolo" userId="S::sstrumol@stevens.edu::eb61bc8d-e9fc-4744-9427-88e93c418000" providerId="AD" clId="Web-{BA64816A-773B-243A-56DB-F8DE824B90FE}"/>
    <pc:docChg chg="modSld">
      <pc:chgData name="Steven Strumolo" userId="S::sstrumol@stevens.edu::eb61bc8d-e9fc-4744-9427-88e93c418000" providerId="AD" clId="Web-{BA64816A-773B-243A-56DB-F8DE824B90FE}" dt="2025-04-28T19:07:49.561" v="5" actId="14100"/>
      <pc:docMkLst>
        <pc:docMk/>
      </pc:docMkLst>
      <pc:sldChg chg="addSp delSp modSp">
        <pc:chgData name="Steven Strumolo" userId="S::sstrumol@stevens.edu::eb61bc8d-e9fc-4744-9427-88e93c418000" providerId="AD" clId="Web-{BA64816A-773B-243A-56DB-F8DE824B90FE}" dt="2025-04-28T19:07:49.561" v="5" actId="14100"/>
        <pc:sldMkLst>
          <pc:docMk/>
          <pc:sldMk cId="898227560" sldId="265"/>
        </pc:sldMkLst>
        <pc:picChg chg="add mod">
          <ac:chgData name="Steven Strumolo" userId="S::sstrumol@stevens.edu::eb61bc8d-e9fc-4744-9427-88e93c418000" providerId="AD" clId="Web-{BA64816A-773B-243A-56DB-F8DE824B90FE}" dt="2025-04-28T19:07:49.561" v="5" actId="14100"/>
          <ac:picMkLst>
            <pc:docMk/>
            <pc:sldMk cId="898227560" sldId="265"/>
            <ac:picMk id="2" creationId="{12C1F971-FC6E-70CD-2ED9-172B3C863C9B}"/>
          </ac:picMkLst>
        </pc:picChg>
        <pc:picChg chg="del">
          <ac:chgData name="Steven Strumolo" userId="S::sstrumol@stevens.edu::eb61bc8d-e9fc-4744-9427-88e93c418000" providerId="AD" clId="Web-{BA64816A-773B-243A-56DB-F8DE824B90FE}" dt="2025-04-28T19:06:45.218" v="0"/>
          <ac:picMkLst>
            <pc:docMk/>
            <pc:sldMk cId="898227560" sldId="265"/>
            <ac:picMk id="8" creationId="{202045B5-0CF7-2D6B-A91F-E4CB15E8B6CD}"/>
          </ac:picMkLst>
        </pc:picChg>
      </pc:sldChg>
    </pc:docChg>
  </pc:docChgLst>
  <pc:docChgLst>
    <pc:chgData name="Steven Strumolo" userId="S::sstrumol@stevens.edu::eb61bc8d-e9fc-4744-9427-88e93c418000" providerId="AD" clId="Web-{FFF0B578-C9B3-40CE-C8EA-FDFD1C9F2C48}"/>
    <pc:docChg chg="addSld delSld modSld sldOrd">
      <pc:chgData name="Steven Strumolo" userId="S::sstrumol@stevens.edu::eb61bc8d-e9fc-4744-9427-88e93c418000" providerId="AD" clId="Web-{FFF0B578-C9B3-40CE-C8EA-FDFD1C9F2C48}" dt="2025-04-24T18:12:42.775" v="852" actId="14100"/>
      <pc:docMkLst>
        <pc:docMk/>
      </pc:docMkLst>
      <pc:sldChg chg="addSp delSp modSp new">
        <pc:chgData name="Steven Strumolo" userId="S::sstrumol@stevens.edu::eb61bc8d-e9fc-4744-9427-88e93c418000" providerId="AD" clId="Web-{FFF0B578-C9B3-40CE-C8EA-FDFD1C9F2C48}" dt="2025-04-24T15:47:21.418" v="838" actId="20577"/>
        <pc:sldMkLst>
          <pc:docMk/>
          <pc:sldMk cId="264953257" sldId="260"/>
        </pc:sldMkLst>
        <pc:spChg chg="del mod">
          <ac:chgData name="Steven Strumolo" userId="S::sstrumol@stevens.edu::eb61bc8d-e9fc-4744-9427-88e93c418000" providerId="AD" clId="Web-{FFF0B578-C9B3-40CE-C8EA-FDFD1C9F2C48}" dt="2025-04-23T18:50:03.075" v="166"/>
          <ac:spMkLst>
            <pc:docMk/>
            <pc:sldMk cId="264953257" sldId="260"/>
            <ac:spMk id="2" creationId="{173AE4F6-2061-FC59-E7CD-258E5B360F8A}"/>
          </ac:spMkLst>
        </pc:spChg>
        <pc:spChg chg="mod">
          <ac:chgData name="Steven Strumolo" userId="S::sstrumol@stevens.edu::eb61bc8d-e9fc-4744-9427-88e93c418000" providerId="AD" clId="Web-{FFF0B578-C9B3-40CE-C8EA-FDFD1C9F2C48}" dt="2025-04-24T15:47:21.418" v="838" actId="20577"/>
          <ac:spMkLst>
            <pc:docMk/>
            <pc:sldMk cId="264953257" sldId="260"/>
            <ac:spMk id="3" creationId="{200F8EC5-021C-158D-7011-A276F2B5221B}"/>
          </ac:spMkLst>
        </pc:spChg>
        <pc:spChg chg="add mod">
          <ac:chgData name="Steven Strumolo" userId="S::sstrumol@stevens.edu::eb61bc8d-e9fc-4744-9427-88e93c418000" providerId="AD" clId="Web-{FFF0B578-C9B3-40CE-C8EA-FDFD1C9F2C48}" dt="2025-04-24T15:31:20.451" v="700" actId="20577"/>
          <ac:spMkLst>
            <pc:docMk/>
            <pc:sldMk cId="264953257" sldId="260"/>
            <ac:spMk id="5" creationId="{83AD75EC-DFEC-1C20-36D0-D3318405C65F}"/>
          </ac:spMkLst>
        </pc:spChg>
      </pc:sldChg>
      <pc:sldChg chg="addSp delSp modSp new">
        <pc:chgData name="Steven Strumolo" userId="S::sstrumol@stevens.edu::eb61bc8d-e9fc-4744-9427-88e93c418000" providerId="AD" clId="Web-{FFF0B578-C9B3-40CE-C8EA-FDFD1C9F2C48}" dt="2025-04-24T18:12:42.775" v="852" actId="14100"/>
        <pc:sldMkLst>
          <pc:docMk/>
          <pc:sldMk cId="188019660" sldId="262"/>
        </pc:sldMkLst>
        <pc:spChg chg="del mod">
          <ac:chgData name="Steven Strumolo" userId="S::sstrumol@stevens.edu::eb61bc8d-e9fc-4744-9427-88e93c418000" providerId="AD" clId="Web-{FFF0B578-C9B3-40CE-C8EA-FDFD1C9F2C48}" dt="2025-04-23T18:41:35.046" v="38"/>
          <ac:spMkLst>
            <pc:docMk/>
            <pc:sldMk cId="188019660" sldId="262"/>
            <ac:spMk id="2" creationId="{23529769-9471-4B04-5CBC-A33354AB1017}"/>
          </ac:spMkLst>
        </pc:spChg>
        <pc:spChg chg="del">
          <ac:chgData name="Steven Strumolo" userId="S::sstrumol@stevens.edu::eb61bc8d-e9fc-4744-9427-88e93c418000" providerId="AD" clId="Web-{FFF0B578-C9B3-40CE-C8EA-FDFD1C9F2C48}" dt="2025-04-23T18:17:44.593" v="13"/>
          <ac:spMkLst>
            <pc:docMk/>
            <pc:sldMk cId="188019660" sldId="262"/>
            <ac:spMk id="3" creationId="{724C29FD-A462-8689-43E1-4EC680F16FD6}"/>
          </ac:spMkLst>
        </pc:spChg>
        <pc:spChg chg="add del mod">
          <ac:chgData name="Steven Strumolo" userId="S::sstrumol@stevens.edu::eb61bc8d-e9fc-4744-9427-88e93c418000" providerId="AD" clId="Web-{FFF0B578-C9B3-40CE-C8EA-FDFD1C9F2C48}" dt="2025-04-24T18:12:19.681" v="847"/>
          <ac:spMkLst>
            <pc:docMk/>
            <pc:sldMk cId="188019660" sldId="262"/>
            <ac:spMk id="3" creationId="{92049170-26EE-0261-44AE-3A8446AFC36B}"/>
          </ac:spMkLst>
        </pc:spChg>
        <pc:spChg chg="add del mod">
          <ac:chgData name="Steven Strumolo" userId="S::sstrumol@stevens.edu::eb61bc8d-e9fc-4744-9427-88e93c418000" providerId="AD" clId="Web-{FFF0B578-C9B3-40CE-C8EA-FDFD1C9F2C48}" dt="2025-04-23T22:43:42.531" v="239"/>
          <ac:spMkLst>
            <pc:docMk/>
            <pc:sldMk cId="188019660" sldId="262"/>
            <ac:spMk id="4" creationId="{2195BA24-2F02-FBDC-E5CD-D7A70EA699B5}"/>
          </ac:spMkLst>
        </pc:spChg>
        <pc:spChg chg="add mod">
          <ac:chgData name="Steven Strumolo" userId="S::sstrumol@stevens.edu::eb61bc8d-e9fc-4744-9427-88e93c418000" providerId="AD" clId="Web-{FFF0B578-C9B3-40CE-C8EA-FDFD1C9F2C48}" dt="2025-04-23T18:43:17.268" v="64" actId="20577"/>
          <ac:spMkLst>
            <pc:docMk/>
            <pc:sldMk cId="188019660" sldId="262"/>
            <ac:spMk id="5" creationId="{5330DCE9-C088-2E55-77EB-CEB4E2FAEA97}"/>
          </ac:spMkLst>
        </pc:spChg>
        <pc:spChg chg="add del mod">
          <ac:chgData name="Steven Strumolo" userId="S::sstrumol@stevens.edu::eb61bc8d-e9fc-4744-9427-88e93c418000" providerId="AD" clId="Web-{FFF0B578-C9B3-40CE-C8EA-FDFD1C9F2C48}" dt="2025-04-23T18:39:35.497" v="23"/>
          <ac:spMkLst>
            <pc:docMk/>
            <pc:sldMk cId="188019660" sldId="262"/>
            <ac:spMk id="6" creationId="{02021515-E571-4371-6438-56D1970FA3A6}"/>
          </ac:spMkLst>
        </pc:spChg>
        <pc:spChg chg="add del mod">
          <ac:chgData name="Steven Strumolo" userId="S::sstrumol@stevens.edu::eb61bc8d-e9fc-4744-9427-88e93c418000" providerId="AD" clId="Web-{FFF0B578-C9B3-40CE-C8EA-FDFD1C9F2C48}" dt="2025-04-23T22:46:13.422" v="244"/>
          <ac:spMkLst>
            <pc:docMk/>
            <pc:sldMk cId="188019660" sldId="262"/>
            <ac:spMk id="6" creationId="{24733F42-7DAB-0513-FCAB-74095415C66C}"/>
          </ac:spMkLst>
        </pc:spChg>
        <pc:picChg chg="add mod ord">
          <ac:chgData name="Steven Strumolo" userId="S::sstrumol@stevens.edu::eb61bc8d-e9fc-4744-9427-88e93c418000" providerId="AD" clId="Web-{FFF0B578-C9B3-40CE-C8EA-FDFD1C9F2C48}" dt="2025-04-24T18:12:42.775" v="852" actId="14100"/>
          <ac:picMkLst>
            <pc:docMk/>
            <pc:sldMk cId="188019660" sldId="262"/>
            <ac:picMk id="2" creationId="{299CA4C6-BDCD-1208-B4F6-D505F354A095}"/>
          </ac:picMkLst>
        </pc:picChg>
        <pc:picChg chg="add del mod ord">
          <ac:chgData name="Steven Strumolo" userId="S::sstrumol@stevens.edu::eb61bc8d-e9fc-4744-9427-88e93c418000" providerId="AD" clId="Web-{FFF0B578-C9B3-40CE-C8EA-FDFD1C9F2C48}" dt="2025-04-23T22:43:56.781" v="243"/>
          <ac:picMkLst>
            <pc:docMk/>
            <pc:sldMk cId="188019660" sldId="262"/>
            <ac:picMk id="2" creationId="{B4E23472-07D9-40A8-8458-7B132650E36E}"/>
          </ac:picMkLst>
        </pc:picChg>
        <pc:picChg chg="add del mod ord">
          <ac:chgData name="Steven Strumolo" userId="S::sstrumol@stevens.edu::eb61bc8d-e9fc-4744-9427-88e93c418000" providerId="AD" clId="Web-{FFF0B578-C9B3-40CE-C8EA-FDFD1C9F2C48}" dt="2025-04-23T21:25:23.139" v="238"/>
          <ac:picMkLst>
            <pc:docMk/>
            <pc:sldMk cId="188019660" sldId="262"/>
            <ac:picMk id="3" creationId="{2D055F31-909B-0DB3-2F75-F5A5BE93E72A}"/>
          </ac:picMkLst>
        </pc:picChg>
        <pc:picChg chg="add del mod ord">
          <ac:chgData name="Steven Strumolo" userId="S::sstrumol@stevens.edu::eb61bc8d-e9fc-4744-9427-88e93c418000" providerId="AD" clId="Web-{FFF0B578-C9B3-40CE-C8EA-FDFD1C9F2C48}" dt="2025-04-23T18:21:20.265" v="20"/>
          <ac:picMkLst>
            <pc:docMk/>
            <pc:sldMk cId="188019660" sldId="262"/>
            <ac:picMk id="4" creationId="{9D7DC1CA-D875-B064-6F08-6475C9909EAF}"/>
          </ac:picMkLst>
        </pc:picChg>
        <pc:picChg chg="add del mod ord">
          <ac:chgData name="Steven Strumolo" userId="S::sstrumol@stevens.edu::eb61bc8d-e9fc-4744-9427-88e93c418000" providerId="AD" clId="Web-{FFF0B578-C9B3-40CE-C8EA-FDFD1C9F2C48}" dt="2025-04-24T17:39:50.557" v="839"/>
          <ac:picMkLst>
            <pc:docMk/>
            <pc:sldMk cId="188019660" sldId="262"/>
            <ac:picMk id="7" creationId="{4035F206-B857-B49D-7749-73D3CD8C3737}"/>
          </ac:picMkLst>
        </pc:picChg>
      </pc:sldChg>
      <pc:sldChg chg="addSp delSp modSp add mod replId setBg">
        <pc:chgData name="Steven Strumolo" userId="S::sstrumol@stevens.edu::eb61bc8d-e9fc-4744-9427-88e93c418000" providerId="AD" clId="Web-{FFF0B578-C9B3-40CE-C8EA-FDFD1C9F2C48}" dt="2025-04-24T18:11:51.055" v="846" actId="14100"/>
        <pc:sldMkLst>
          <pc:docMk/>
          <pc:sldMk cId="350176487" sldId="263"/>
        </pc:sldMkLst>
        <pc:spChg chg="add del mod">
          <ac:chgData name="Steven Strumolo" userId="S::sstrumol@stevens.edu::eb61bc8d-e9fc-4744-9427-88e93c418000" providerId="AD" clId="Web-{FFF0B578-C9B3-40CE-C8EA-FDFD1C9F2C48}" dt="2025-04-23T22:46:56.625" v="253"/>
          <ac:spMkLst>
            <pc:docMk/>
            <pc:sldMk cId="350176487" sldId="263"/>
            <ac:spMk id="4" creationId="{5DBA320D-267D-CD9E-FFDA-966CD0C10098}"/>
          </ac:spMkLst>
        </pc:spChg>
        <pc:spChg chg="mod">
          <ac:chgData name="Steven Strumolo" userId="S::sstrumol@stevens.edu::eb61bc8d-e9fc-4744-9427-88e93c418000" providerId="AD" clId="Web-{FFF0B578-C9B3-40CE-C8EA-FDFD1C9F2C48}" dt="2025-04-23T22:53:41.688" v="314" actId="1076"/>
          <ac:spMkLst>
            <pc:docMk/>
            <pc:sldMk cId="350176487" sldId="263"/>
            <ac:spMk id="5" creationId="{B43D6C60-7789-490E-B1FF-AB0357D7B257}"/>
          </ac:spMkLst>
        </pc:spChg>
        <pc:spChg chg="add del mod">
          <ac:chgData name="Steven Strumolo" userId="S::sstrumol@stevens.edu::eb61bc8d-e9fc-4744-9427-88e93c418000" providerId="AD" clId="Web-{FFF0B578-C9B3-40CE-C8EA-FDFD1C9F2C48}" dt="2025-04-23T22:48:17.672" v="259"/>
          <ac:spMkLst>
            <pc:docMk/>
            <pc:sldMk cId="350176487" sldId="263"/>
            <ac:spMk id="6" creationId="{987D5386-40F3-A09E-F08B-AEFC80284A2E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75" v="278"/>
          <ac:spMkLst>
            <pc:docMk/>
            <pc:sldMk cId="350176487" sldId="263"/>
            <ac:spMk id="11" creationId="{1A8DD4B9-82D9-7903-1CA9-8DF2A93BADC5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75" v="278"/>
          <ac:spMkLst>
            <pc:docMk/>
            <pc:sldMk cId="350176487" sldId="263"/>
            <ac:spMk id="14" creationId="{44CC594A-A820-450F-B363-C19201FCFEC6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75" v="278"/>
          <ac:spMkLst>
            <pc:docMk/>
            <pc:sldMk cId="350176487" sldId="263"/>
            <ac:spMk id="16" creationId="{59FAB3DA-E9ED-4574-ABCC-378BC0FF1BBC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75" v="278"/>
          <ac:spMkLst>
            <pc:docMk/>
            <pc:sldMk cId="350176487" sldId="263"/>
            <ac:spMk id="18" creationId="{53B8D6B0-55D6-48DC-86D8-FD95D5F118AB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24.828" v="275"/>
          <ac:spMkLst>
            <pc:docMk/>
            <pc:sldMk cId="350176487" sldId="263"/>
            <ac:spMk id="23" creationId="{4E4490D0-3672-446A-AC12-B4830333BDDD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24.828" v="275"/>
          <ac:spMkLst>
            <pc:docMk/>
            <pc:sldMk cId="350176487" sldId="263"/>
            <ac:spMk id="25" creationId="{39CB82C2-DF65-4EC1-8280-F201D50F570B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24.828" v="275"/>
          <ac:spMkLst>
            <pc:docMk/>
            <pc:sldMk cId="350176487" sldId="263"/>
            <ac:spMk id="29" creationId="{FA4CD5CB-D209-4D70-8CA4-629731C59219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24.828" v="275"/>
          <ac:spMkLst>
            <pc:docMk/>
            <pc:sldMk cId="350176487" sldId="263"/>
            <ac:spMk id="33" creationId="{B4C27B90-DF2B-4D00-BA07-18ED774CD2F1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24.828" v="275"/>
          <ac:spMkLst>
            <pc:docMk/>
            <pc:sldMk cId="350176487" sldId="263"/>
            <ac:spMk id="35" creationId="{593ACC25-C262-417A-8AA9-0641C772BDB6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60" v="277"/>
          <ac:spMkLst>
            <pc:docMk/>
            <pc:sldMk cId="350176487" sldId="263"/>
            <ac:spMk id="37" creationId="{990D0034-F768-41E7-85D4-F38C4DE85770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0:30.360" v="277"/>
          <ac:spMkLst>
            <pc:docMk/>
            <pc:sldMk cId="350176487" sldId="263"/>
            <ac:spMk id="39" creationId="{1A8DD4B9-82D9-7903-1CA9-8DF2A93BADC5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41" creationId="{4E4490D0-3672-446A-AC12-B4830333BDDD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42" creationId="{39CB82C2-DF65-4EC1-8280-F201D50F570B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44" creationId="{FA4CD5CB-D209-4D70-8CA4-629731C59219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46" creationId="{B4C27B90-DF2B-4D00-BA07-18ED774CD2F1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47" creationId="{593ACC25-C262-417A-8AA9-0641C772BDB6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4.626" v="296"/>
          <ac:spMkLst>
            <pc:docMk/>
            <pc:sldMk cId="350176487" sldId="263"/>
            <ac:spMk id="51" creationId="{EACFB631-976F-AADF-61E5-E77D5F5ABB12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4.626" v="296"/>
          <ac:spMkLst>
            <pc:docMk/>
            <pc:sldMk cId="350176487" sldId="263"/>
            <ac:spMk id="54" creationId="{44CC594A-A820-450F-B363-C19201FCFEC6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4.626" v="296"/>
          <ac:spMkLst>
            <pc:docMk/>
            <pc:sldMk cId="350176487" sldId="263"/>
            <ac:spMk id="56" creationId="{59FAB3DA-E9ED-4574-ABCC-378BC0FF1BBC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4.626" v="296"/>
          <ac:spMkLst>
            <pc:docMk/>
            <pc:sldMk cId="350176487" sldId="263"/>
            <ac:spMk id="58" creationId="{53B8D6B0-55D6-48DC-86D8-FD95D5F118AB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8"/>
          <ac:spMkLst>
            <pc:docMk/>
            <pc:sldMk cId="350176487" sldId="263"/>
            <ac:spMk id="60" creationId="{990D0034-F768-41E7-85D4-F38C4DE85770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8"/>
          <ac:spMkLst>
            <pc:docMk/>
            <pc:sldMk cId="350176487" sldId="263"/>
            <ac:spMk id="61" creationId="{C4F7E42D-8B5A-4FC8-81CD-9E60171F7FA8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8"/>
          <ac:spMkLst>
            <pc:docMk/>
            <pc:sldMk cId="350176487" sldId="263"/>
            <ac:spMk id="62" creationId="{B9905F03-6A9D-2723-7EB3-B945D499F21D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1:49.563" v="298"/>
          <ac:spMkLst>
            <pc:docMk/>
            <pc:sldMk cId="350176487" sldId="263"/>
            <ac:spMk id="63" creationId="{8C04651D-B9F4-4935-A02D-364153FBDF54}"/>
          </ac:spMkLst>
        </pc:spChg>
        <pc:spChg chg="add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65" creationId="{44CC594A-A820-450F-B363-C19201FCFEC6}"/>
          </ac:spMkLst>
        </pc:spChg>
        <pc:spChg chg="add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66" creationId="{59FAB3DA-E9ED-4574-ABCC-378BC0FF1BBC}"/>
          </ac:spMkLst>
        </pc:spChg>
        <pc:spChg chg="add del">
          <ac:chgData name="Steven Strumolo" userId="S::sstrumol@stevens.edu::eb61bc8d-e9fc-4744-9427-88e93c418000" providerId="AD" clId="Web-{FFF0B578-C9B3-40CE-C8EA-FDFD1C9F2C48}" dt="2025-04-23T22:52:21.954" v="304"/>
          <ac:spMkLst>
            <pc:docMk/>
            <pc:sldMk cId="350176487" sldId="263"/>
            <ac:spMk id="67" creationId="{EACFB631-976F-AADF-61E5-E77D5F5ABB12}"/>
          </ac:spMkLst>
        </pc:spChg>
        <pc:spChg chg="add">
          <ac:chgData name="Steven Strumolo" userId="S::sstrumol@stevens.edu::eb61bc8d-e9fc-4744-9427-88e93c418000" providerId="AD" clId="Web-{FFF0B578-C9B3-40CE-C8EA-FDFD1C9F2C48}" dt="2025-04-23T22:51:49.563" v="299"/>
          <ac:spMkLst>
            <pc:docMk/>
            <pc:sldMk cId="350176487" sldId="263"/>
            <ac:spMk id="68" creationId="{53B8D6B0-55D6-48DC-86D8-FD95D5F118AB}"/>
          </ac:spMkLst>
        </pc:spChg>
        <pc:picChg chg="add del mod ord">
          <ac:chgData name="Steven Strumolo" userId="S::sstrumol@stevens.edu::eb61bc8d-e9fc-4744-9427-88e93c418000" providerId="AD" clId="Web-{FFF0B578-C9B3-40CE-C8EA-FDFD1C9F2C48}" dt="2025-04-23T22:47:26.672" v="258"/>
          <ac:picMkLst>
            <pc:docMk/>
            <pc:sldMk cId="350176487" sldId="263"/>
            <ac:picMk id="2" creationId="{2078B9F7-CD53-195E-1DA2-58F4A93CFD3F}"/>
          </ac:picMkLst>
        </pc:picChg>
        <pc:picChg chg="add mod">
          <ac:chgData name="Steven Strumolo" userId="S::sstrumol@stevens.edu::eb61bc8d-e9fc-4744-9427-88e93c418000" providerId="AD" clId="Web-{FFF0B578-C9B3-40CE-C8EA-FDFD1C9F2C48}" dt="2025-04-24T18:11:51.055" v="846" actId="14100"/>
          <ac:picMkLst>
            <pc:docMk/>
            <pc:sldMk cId="350176487" sldId="263"/>
            <ac:picMk id="2" creationId="{47843C0F-8461-6C8C-B36C-B47AE9762FC0}"/>
          </ac:picMkLst>
        </pc:picChg>
        <pc:picChg chg="del">
          <ac:chgData name="Steven Strumolo" userId="S::sstrumol@stevens.edu::eb61bc8d-e9fc-4744-9427-88e93c418000" providerId="AD" clId="Web-{FFF0B578-C9B3-40CE-C8EA-FDFD1C9F2C48}" dt="2025-04-23T18:54:13.112" v="202"/>
          <ac:picMkLst>
            <pc:docMk/>
            <pc:sldMk cId="350176487" sldId="263"/>
            <ac:picMk id="3" creationId="{ED12FFC9-9F45-D2B4-A00D-70895D575DAA}"/>
          </ac:picMkLst>
        </pc:picChg>
        <pc:picChg chg="add del mod ord">
          <ac:chgData name="Steven Strumolo" userId="S::sstrumol@stevens.edu::eb61bc8d-e9fc-4744-9427-88e93c418000" providerId="AD" clId="Web-{FFF0B578-C9B3-40CE-C8EA-FDFD1C9F2C48}" dt="2025-04-24T17:39:53.745" v="840"/>
          <ac:picMkLst>
            <pc:docMk/>
            <pc:sldMk cId="350176487" sldId="263"/>
            <ac:picMk id="7" creationId="{E2CC351A-B0B2-371B-E92C-4E154E2E334D}"/>
          </ac:picMkLst>
        </pc:picChg>
        <pc:cxnChg chg="add mod">
          <ac:chgData name="Steven Strumolo" userId="S::sstrumol@stevens.edu::eb61bc8d-e9fc-4744-9427-88e93c418000" providerId="AD" clId="Web-{FFF0B578-C9B3-40CE-C8EA-FDFD1C9F2C48}" dt="2025-04-23T22:55:40.001" v="324" actId="1076"/>
          <ac:cxnSpMkLst>
            <pc:docMk/>
            <pc:sldMk cId="350176487" sldId="263"/>
            <ac:cxnSpMk id="8" creationId="{B81AC1A3-1EC1-9C93-D4F4-9ECFF6D86CFC}"/>
          </ac:cxnSpMkLst>
        </pc:cxnChg>
        <pc:cxnChg chg="add del">
          <ac:chgData name="Steven Strumolo" userId="S::sstrumol@stevens.edu::eb61bc8d-e9fc-4744-9427-88e93c418000" providerId="AD" clId="Web-{FFF0B578-C9B3-40CE-C8EA-FDFD1C9F2C48}" dt="2025-04-23T22:50:30.360" v="277"/>
          <ac:cxnSpMkLst>
            <pc:docMk/>
            <pc:sldMk cId="350176487" sldId="263"/>
            <ac:cxnSpMk id="38" creationId="{5A0A5CF6-407C-4691-8122-49DF69D0020D}"/>
          </ac:cxnSpMkLst>
        </pc:cxnChg>
      </pc:sldChg>
      <pc:sldChg chg="add del replId">
        <pc:chgData name="Steven Strumolo" userId="S::sstrumol@stevens.edu::eb61bc8d-e9fc-4744-9427-88e93c418000" providerId="AD" clId="Web-{FFF0B578-C9B3-40CE-C8EA-FDFD1C9F2C48}" dt="2025-04-23T18:56:58.195" v="227"/>
        <pc:sldMkLst>
          <pc:docMk/>
          <pc:sldMk cId="1809238058" sldId="264"/>
        </pc:sldMkLst>
      </pc:sldChg>
      <pc:sldChg chg="modSp add ord replId">
        <pc:chgData name="Steven Strumolo" userId="S::sstrumol@stevens.edu::eb61bc8d-e9fc-4744-9427-88e93c418000" providerId="AD" clId="Web-{FFF0B578-C9B3-40CE-C8EA-FDFD1C9F2C48}" dt="2025-04-23T18:57:37.883" v="237"/>
        <pc:sldMkLst>
          <pc:docMk/>
          <pc:sldMk cId="898227560" sldId="265"/>
        </pc:sldMkLst>
        <pc:spChg chg="mod">
          <ac:chgData name="Steven Strumolo" userId="S::sstrumol@stevens.edu::eb61bc8d-e9fc-4744-9427-88e93c418000" providerId="AD" clId="Web-{FFF0B578-C9B3-40CE-C8EA-FDFD1C9F2C48}" dt="2025-04-23T18:57:35.024" v="235" actId="20577"/>
          <ac:spMkLst>
            <pc:docMk/>
            <pc:sldMk cId="898227560" sldId="265"/>
            <ac:spMk id="5" creationId="{547C426E-7085-C4BD-0750-FD6C94444AAC}"/>
          </ac:spMkLst>
        </pc:spChg>
      </pc:sldChg>
    </pc:docChg>
  </pc:docChgLst>
  <pc:docChgLst>
    <pc:chgData name="Joseph Ruben" userId="S::jruben@stevens.edu::4e695eb4-86be-47f4-8e2c-db0a1f32b71c" providerId="AD" clId="Web-{F1DDDF8C-C2BE-EC12-A9A4-04BB780BF9C8}"/>
    <pc:docChg chg="addSld delSld modSld addMainMaster delMainMaster">
      <pc:chgData name="Joseph Ruben" userId="S::jruben@stevens.edu::4e695eb4-86be-47f4-8e2c-db0a1f32b71c" providerId="AD" clId="Web-{F1DDDF8C-C2BE-EC12-A9A4-04BB780BF9C8}" dt="2025-04-22T21:00:44.035" v="495"/>
      <pc:docMkLst>
        <pc:docMk/>
      </pc:docMkLst>
      <pc:sldChg chg="modSp mod modClrScheme chgLayout">
        <pc:chgData name="Joseph Ruben" userId="S::jruben@stevens.edu::4e695eb4-86be-47f4-8e2c-db0a1f32b71c" providerId="AD" clId="Web-{F1DDDF8C-C2BE-EC12-A9A4-04BB780BF9C8}" dt="2025-04-22T18:27:20.378" v="60"/>
        <pc:sldMkLst>
          <pc:docMk/>
          <pc:sldMk cId="109857222" sldId="256"/>
        </pc:sldMkLst>
        <pc:spChg chg="mod ord">
          <ac:chgData name="Joseph Ruben" userId="S::jruben@stevens.edu::4e695eb4-86be-47f4-8e2c-db0a1f32b71c" providerId="AD" clId="Web-{F1DDDF8C-C2BE-EC12-A9A4-04BB780BF9C8}" dt="2025-04-22T18:27:20.378" v="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seph Ruben" userId="S::jruben@stevens.edu::4e695eb4-86be-47f4-8e2c-db0a1f32b71c" providerId="AD" clId="Web-{F1DDDF8C-C2BE-EC12-A9A4-04BB780BF9C8}" dt="2025-04-22T18:27:20.378" v="6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modClrScheme chgLayout">
        <pc:chgData name="Joseph Ruben" userId="S::jruben@stevens.edu::4e695eb4-86be-47f4-8e2c-db0a1f32b71c" providerId="AD" clId="Web-{F1DDDF8C-C2BE-EC12-A9A4-04BB780BF9C8}" dt="2025-04-22T18:30:07.478" v="70"/>
        <pc:sldMkLst>
          <pc:docMk/>
          <pc:sldMk cId="2210397889" sldId="257"/>
        </pc:sldMkLst>
        <pc:spChg chg="mod ord">
          <ac:chgData name="Joseph Ruben" userId="S::jruben@stevens.edu::4e695eb4-86be-47f4-8e2c-db0a1f32b71c" providerId="AD" clId="Web-{F1DDDF8C-C2BE-EC12-A9A4-04BB780BF9C8}" dt="2025-04-22T18:28:02.582" v="62" actId="14100"/>
          <ac:spMkLst>
            <pc:docMk/>
            <pc:sldMk cId="2210397889" sldId="257"/>
            <ac:spMk id="2" creationId="{470651D2-988B-CAFC-0E9A-B0AC81075A44}"/>
          </ac:spMkLst>
        </pc:spChg>
        <pc:spChg chg="del mod ord">
          <ac:chgData name="Joseph Ruben" userId="S::jruben@stevens.edu::4e695eb4-86be-47f4-8e2c-db0a1f32b71c" providerId="AD" clId="Web-{F1DDDF8C-C2BE-EC12-A9A4-04BB780BF9C8}" dt="2025-04-22T18:28:39.021" v="64"/>
          <ac:spMkLst>
            <pc:docMk/>
            <pc:sldMk cId="2210397889" sldId="257"/>
            <ac:spMk id="3" creationId="{DE8C4BDD-D9BF-7DC9-DC18-F88F395AA2A9}"/>
          </ac:spMkLst>
        </pc:spChg>
        <pc:spChg chg="add mod">
          <ac:chgData name="Joseph Ruben" userId="S::jruben@stevens.edu::4e695eb4-86be-47f4-8e2c-db0a1f32b71c" providerId="AD" clId="Web-{F1DDDF8C-C2BE-EC12-A9A4-04BB780BF9C8}" dt="2025-04-22T18:29:16.210" v="66" actId="14100"/>
          <ac:spMkLst>
            <pc:docMk/>
            <pc:sldMk cId="2210397889" sldId="257"/>
            <ac:spMk id="6" creationId="{B1C0E9C2-A9FC-6611-0DF6-25ED6BF91D58}"/>
          </ac:spMkLst>
        </pc:spChg>
        <pc:picChg chg="add del mod ord">
          <ac:chgData name="Joseph Ruben" userId="S::jruben@stevens.edu::4e695eb4-86be-47f4-8e2c-db0a1f32b71c" providerId="AD" clId="Web-{F1DDDF8C-C2BE-EC12-A9A4-04BB780BF9C8}" dt="2025-04-22T18:29:05.007" v="65"/>
          <ac:picMkLst>
            <pc:docMk/>
            <pc:sldMk cId="2210397889" sldId="257"/>
            <ac:picMk id="4" creationId="{B8CB1737-55F0-E99E-C519-BF5B47493FAF}"/>
          </ac:picMkLst>
        </pc:picChg>
      </pc:sldChg>
      <pc:sldChg chg="addSp delSp modSp add replId">
        <pc:chgData name="Joseph Ruben" userId="S::jruben@stevens.edu::4e695eb4-86be-47f4-8e2c-db0a1f32b71c" providerId="AD" clId="Web-{F1DDDF8C-C2BE-EC12-A9A4-04BB780BF9C8}" dt="2025-04-22T18:54:27.828" v="448" actId="20577"/>
        <pc:sldMkLst>
          <pc:docMk/>
          <pc:sldMk cId="3675887997" sldId="258"/>
        </pc:sldMkLst>
        <pc:spChg chg="mod">
          <ac:chgData name="Joseph Ruben" userId="S::jruben@stevens.edu::4e695eb4-86be-47f4-8e2c-db0a1f32b71c" providerId="AD" clId="Web-{F1DDDF8C-C2BE-EC12-A9A4-04BB780BF9C8}" dt="2025-04-22T18:29:43.117" v="68" actId="14100"/>
          <ac:spMkLst>
            <pc:docMk/>
            <pc:sldMk cId="3675887997" sldId="258"/>
            <ac:spMk id="2" creationId="{6453E65D-A4D4-EF87-28B8-71BCEFEB87F6}"/>
          </ac:spMkLst>
        </pc:spChg>
        <pc:spChg chg="add mod">
          <ac:chgData name="Joseph Ruben" userId="S::jruben@stevens.edu::4e695eb4-86be-47f4-8e2c-db0a1f32b71c" providerId="AD" clId="Web-{F1DDDF8C-C2BE-EC12-A9A4-04BB780BF9C8}" dt="2025-04-22T18:54:27.828" v="448" actId="20577"/>
          <ac:spMkLst>
            <pc:docMk/>
            <pc:sldMk cId="3675887997" sldId="258"/>
            <ac:spMk id="5" creationId="{15737B4D-CFDD-5435-76B2-422E0A834DCC}"/>
          </ac:spMkLst>
        </pc:spChg>
        <pc:spChg chg="del mod">
          <ac:chgData name="Joseph Ruben" userId="S::jruben@stevens.edu::4e695eb4-86be-47f4-8e2c-db0a1f32b71c" providerId="AD" clId="Web-{F1DDDF8C-C2BE-EC12-A9A4-04BB780BF9C8}" dt="2025-04-22T18:30:15.259" v="71"/>
          <ac:spMkLst>
            <pc:docMk/>
            <pc:sldMk cId="3675887997" sldId="258"/>
            <ac:spMk id="6" creationId="{5BB5BF6D-76D4-A144-0286-ECC4F64D4A95}"/>
          </ac:spMkLst>
        </pc:spChg>
        <pc:picChg chg="add del mod ord">
          <ac:chgData name="Joseph Ruben" userId="S::jruben@stevens.edu::4e695eb4-86be-47f4-8e2c-db0a1f32b71c" providerId="AD" clId="Web-{F1DDDF8C-C2BE-EC12-A9A4-04BB780BF9C8}" dt="2025-04-22T18:30:23.556" v="72"/>
          <ac:picMkLst>
            <pc:docMk/>
            <pc:sldMk cId="3675887997" sldId="258"/>
            <ac:picMk id="3" creationId="{1C5E733F-41B5-3C94-55F7-DF3379FDCE49}"/>
          </ac:picMkLst>
        </pc:picChg>
      </pc:sldChg>
      <pc:sldChg chg="addSp delSp modSp add replId">
        <pc:chgData name="Joseph Ruben" userId="S::jruben@stevens.edu::4e695eb4-86be-47f4-8e2c-db0a1f32b71c" providerId="AD" clId="Web-{F1DDDF8C-C2BE-EC12-A9A4-04BB780BF9C8}" dt="2025-04-22T21:00:44.035" v="495"/>
        <pc:sldMkLst>
          <pc:docMk/>
          <pc:sldMk cId="2533120461" sldId="259"/>
        </pc:sldMkLst>
        <pc:spChg chg="mod">
          <ac:chgData name="Joseph Ruben" userId="S::jruben@stevens.edu::4e695eb4-86be-47f4-8e2c-db0a1f32b71c" providerId="AD" clId="Web-{F1DDDF8C-C2BE-EC12-A9A4-04BB780BF9C8}" dt="2025-04-22T21:00:10.315" v="490" actId="20577"/>
          <ac:spMkLst>
            <pc:docMk/>
            <pc:sldMk cId="2533120461" sldId="259"/>
            <ac:spMk id="2" creationId="{5ABAB682-09DE-6877-B098-D7BFA04F8644}"/>
          </ac:spMkLst>
        </pc:spChg>
        <pc:spChg chg="add del mod">
          <ac:chgData name="Joseph Ruben" userId="S::jruben@stevens.edu::4e695eb4-86be-47f4-8e2c-db0a1f32b71c" providerId="AD" clId="Web-{F1DDDF8C-C2BE-EC12-A9A4-04BB780BF9C8}" dt="2025-04-22T21:00:44.035" v="495"/>
          <ac:spMkLst>
            <pc:docMk/>
            <pc:sldMk cId="2533120461" sldId="259"/>
            <ac:spMk id="4" creationId="{31E1D42D-AE97-EDED-B888-7646D7284B0C}"/>
          </ac:spMkLst>
        </pc:spChg>
        <pc:spChg chg="del mod">
          <ac:chgData name="Joseph Ruben" userId="S::jruben@stevens.edu::4e695eb4-86be-47f4-8e2c-db0a1f32b71c" providerId="AD" clId="Web-{F1DDDF8C-C2BE-EC12-A9A4-04BB780BF9C8}" dt="2025-04-22T21:00:31.925" v="494"/>
          <ac:spMkLst>
            <pc:docMk/>
            <pc:sldMk cId="2533120461" sldId="259"/>
            <ac:spMk id="5" creationId="{9D9493EC-A69A-57C7-EEAF-3EC3D512816E}"/>
          </ac:spMkLst>
        </pc:spChg>
        <pc:picChg chg="add mod ord">
          <ac:chgData name="Joseph Ruben" userId="S::jruben@stevens.edu::4e695eb4-86be-47f4-8e2c-db0a1f32b71c" providerId="AD" clId="Web-{F1DDDF8C-C2BE-EC12-A9A4-04BB780BF9C8}" dt="2025-04-22T21:00:44.035" v="495"/>
          <ac:picMkLst>
            <pc:docMk/>
            <pc:sldMk cId="2533120461" sldId="259"/>
            <ac:picMk id="6" creationId="{793DD39B-BB9E-1208-C82E-48A99B826929}"/>
          </ac:picMkLst>
        </pc:picChg>
      </pc:sldChg>
      <pc:sldMasterChg chg="del delSldLayout">
        <pc:chgData name="Joseph Ruben" userId="S::jruben@stevens.edu::4e695eb4-86be-47f4-8e2c-db0a1f32b71c" providerId="AD" clId="Web-{F1DDDF8C-C2BE-EC12-A9A4-04BB780BF9C8}" dt="2025-04-22T18:25:59.078" v="54"/>
        <pc:sldMasterMkLst>
          <pc:docMk/>
          <pc:sldMasterMk cId="2460954070" sldId="2147483660"/>
        </pc:sldMasterMkLst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seph Ruben" userId="S::jruben@stevens.edu::4e695eb4-86be-47f4-8e2c-db0a1f32b71c" providerId="AD" clId="Web-{F1DDDF8C-C2BE-EC12-A9A4-04BB780BF9C8}" dt="2025-04-22T18:25:59.078" v="5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6:08.657" v="55"/>
        <pc:sldMasterMkLst>
          <pc:docMk/>
          <pc:sldMasterMk cId="3170165322" sldId="2147483672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347055544" sldId="214748367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3417076381" sldId="214748367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1977830914" sldId="214748367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928407293" sldId="214748367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1850199932" sldId="214748367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1557539248" sldId="214748367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1114408537" sldId="214748367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953060321" sldId="214748368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2970764421" sldId="214748368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2798775528" sldId="214748368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08.657" v="55"/>
          <pc:sldLayoutMkLst>
            <pc:docMk/>
            <pc:sldMasterMk cId="3170165322" sldId="2147483672"/>
            <pc:sldLayoutMk cId="152098014" sldId="2147483683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6:28.485" v="56"/>
        <pc:sldMasterMkLst>
          <pc:docMk/>
          <pc:sldMasterMk cId="2747101766" sldId="2147483684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327211639" sldId="214748368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4065547921" sldId="214748368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932823628" sldId="214748368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185492379" sldId="214748368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2122168879" sldId="214748368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63723220" sldId="214748369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1075524721" sldId="214748369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1499892793" sldId="214748369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2606396635" sldId="214748369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1074840559" sldId="214748369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28.485" v="56"/>
          <pc:sldLayoutMkLst>
            <pc:docMk/>
            <pc:sldMasterMk cId="2747101766" sldId="2147483684"/>
            <pc:sldLayoutMk cId="1709442158" sldId="2147483695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6:51.377" v="57"/>
        <pc:sldMasterMkLst>
          <pc:docMk/>
          <pc:sldMasterMk cId="3023036089" sldId="2147483696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682076399" sldId="214748369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171809161" sldId="214748369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460894050" sldId="214748369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561163630" sldId="214748370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2655038757" sldId="214748370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903162577" sldId="214748370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2415858015" sldId="214748370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255923447" sldId="214748370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63890147" sldId="214748370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2890815730" sldId="214748370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618694386" sldId="214748370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3599569717" sldId="214748370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1684529816" sldId="214748370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1228875092" sldId="214748371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1757319691" sldId="214748371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2880346861" sldId="214748371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6:51.377" v="57"/>
          <pc:sldLayoutMkLst>
            <pc:docMk/>
            <pc:sldMasterMk cId="3023036089" sldId="2147483696"/>
            <pc:sldLayoutMk cId="288807599" sldId="2147483713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7:02.393" v="58"/>
        <pc:sldMasterMkLst>
          <pc:docMk/>
          <pc:sldMasterMk cId="2282766038" sldId="2147483714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2969094799" sldId="214748371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23054622" sldId="214748371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2035713997" sldId="214748371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3836880233" sldId="214748371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1675725993" sldId="214748371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3118191568" sldId="214748372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2027832051" sldId="214748372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1419514284" sldId="214748372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3666093883" sldId="214748372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4143672372" sldId="214748372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02.393" v="58"/>
          <pc:sldLayoutMkLst>
            <pc:docMk/>
            <pc:sldMasterMk cId="2282766038" sldId="2147483714"/>
            <pc:sldLayoutMk cId="2118035238" sldId="2147483725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7:12.909" v="59"/>
        <pc:sldMasterMkLst>
          <pc:docMk/>
          <pc:sldMasterMk cId="3424659896" sldId="2147483726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2766167976" sldId="214748372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1806713027" sldId="214748372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3235866722" sldId="214748372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936207513" sldId="214748373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1021667653" sldId="214748373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994203571" sldId="214748373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4208018229" sldId="214748373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1347821848" sldId="214748373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1277144094" sldId="214748373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3726696123" sldId="214748373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12.909" v="59"/>
          <pc:sldLayoutMkLst>
            <pc:docMk/>
            <pc:sldMasterMk cId="3424659896" sldId="2147483726"/>
            <pc:sldLayoutMk cId="3093904795" sldId="2147483737"/>
          </pc:sldLayoutMkLst>
        </pc:sldLayoutChg>
      </pc:sldMasterChg>
      <pc:sldMasterChg chg="add del addSldLayout delSldLayout modSldLayout">
        <pc:chgData name="Joseph Ruben" userId="S::jruben@stevens.edu::4e695eb4-86be-47f4-8e2c-db0a1f32b71c" providerId="AD" clId="Web-{F1DDDF8C-C2BE-EC12-A9A4-04BB780BF9C8}" dt="2025-04-22T18:27:20.378" v="60"/>
        <pc:sldMasterMkLst>
          <pc:docMk/>
          <pc:sldMasterMk cId="61522124" sldId="2147483738"/>
        </pc:sldMasterMkLst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4092092857" sldId="2147483739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3064415238" sldId="2147483740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3962594466" sldId="2147483741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3012247425" sldId="2147483742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1220008605" sldId="2147483743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2336941616" sldId="2147483744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1427881709" sldId="2147483745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3582329945" sldId="2147483746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2969198451" sldId="2147483747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1864635274" sldId="2147483748"/>
          </pc:sldLayoutMkLst>
        </pc:sldLayoutChg>
        <pc:sldLayoutChg chg="add del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61522124" sldId="2147483738"/>
            <pc:sldLayoutMk cId="2294963522" sldId="2147483749"/>
          </pc:sldLayoutMkLst>
        </pc:sldLayoutChg>
      </pc:sldMasterChg>
      <pc:sldMasterChg chg="add addSldLayout modSldLayout">
        <pc:chgData name="Joseph Ruben" userId="S::jruben@stevens.edu::4e695eb4-86be-47f4-8e2c-db0a1f32b71c" providerId="AD" clId="Web-{F1DDDF8C-C2BE-EC12-A9A4-04BB780BF9C8}" dt="2025-04-22T18:27:20.378" v="60"/>
        <pc:sldMasterMkLst>
          <pc:docMk/>
          <pc:sldMasterMk cId="579612415" sldId="2147483750"/>
        </pc:sldMasterMkLst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3559814301" sldId="2147483751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3504022803" sldId="2147483752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479534049" sldId="2147483753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068997730" sldId="2147483754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686454026" sldId="2147483755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1145599202" sldId="2147483756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64621983" sldId="2147483757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17005395" sldId="2147483758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817292152" sldId="2147483759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2439561513" sldId="2147483760"/>
          </pc:sldLayoutMkLst>
        </pc:sldLayoutChg>
        <pc:sldLayoutChg chg="add mod replId">
          <pc:chgData name="Joseph Ruben" userId="S::jruben@stevens.edu::4e695eb4-86be-47f4-8e2c-db0a1f32b71c" providerId="AD" clId="Web-{F1DDDF8C-C2BE-EC12-A9A4-04BB780BF9C8}" dt="2025-04-22T18:27:20.378" v="60"/>
          <pc:sldLayoutMkLst>
            <pc:docMk/>
            <pc:sldMasterMk cId="579612415" sldId="2147483750"/>
            <pc:sldLayoutMk cId="311072009" sldId="2147483761"/>
          </pc:sldLayoutMkLst>
        </pc:sldLayoutChg>
      </pc:sldMasterChg>
    </pc:docChg>
  </pc:docChgLst>
  <pc:docChgLst>
    <pc:chgData name="Joseph Ruben" userId="S::jruben@stevens.edu::4e695eb4-86be-47f4-8e2c-db0a1f32b71c" providerId="AD" clId="Web-{D9B357AB-BA0D-9478-DC95-EDE741236960}"/>
    <pc:docChg chg="addSld delSld modSld sldOrd">
      <pc:chgData name="Joseph Ruben" userId="S::jruben@stevens.edu::4e695eb4-86be-47f4-8e2c-db0a1f32b71c" providerId="AD" clId="Web-{D9B357AB-BA0D-9478-DC95-EDE741236960}" dt="2025-04-27T00:47:53.577" v="364" actId="1076"/>
      <pc:docMkLst>
        <pc:docMk/>
      </pc:docMkLst>
      <pc:sldChg chg="modSp">
        <pc:chgData name="Joseph Ruben" userId="S::jruben@stevens.edu::4e695eb4-86be-47f4-8e2c-db0a1f32b71c" providerId="AD" clId="Web-{D9B357AB-BA0D-9478-DC95-EDE741236960}" dt="2025-04-26T23:15:55.112" v="71" actId="20577"/>
        <pc:sldMkLst>
          <pc:docMk/>
          <pc:sldMk cId="109857222" sldId="256"/>
        </pc:sldMkLst>
        <pc:spChg chg="mod">
          <ac:chgData name="Joseph Ruben" userId="S::jruben@stevens.edu::4e695eb4-86be-47f4-8e2c-db0a1f32b71c" providerId="AD" clId="Web-{D9B357AB-BA0D-9478-DC95-EDE741236960}" dt="2025-04-26T23:13:28.587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eph Ruben" userId="S::jruben@stevens.edu::4e695eb4-86be-47f4-8e2c-db0a1f32b71c" providerId="AD" clId="Web-{D9B357AB-BA0D-9478-DC95-EDE741236960}" dt="2025-04-26T23:15:55.112" v="7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Joseph Ruben" userId="S::jruben@stevens.edu::4e695eb4-86be-47f4-8e2c-db0a1f32b71c" providerId="AD" clId="Web-{D9B357AB-BA0D-9478-DC95-EDE741236960}" dt="2025-04-26T23:23:31.076" v="77"/>
        <pc:sldMkLst>
          <pc:docMk/>
          <pc:sldMk cId="264953257" sldId="260"/>
        </pc:sldMkLst>
      </pc:sldChg>
      <pc:sldChg chg="ord">
        <pc:chgData name="Joseph Ruben" userId="S::jruben@stevens.edu::4e695eb4-86be-47f4-8e2c-db0a1f32b71c" providerId="AD" clId="Web-{D9B357AB-BA0D-9478-DC95-EDE741236960}" dt="2025-04-26T23:23:55.014" v="78"/>
        <pc:sldMkLst>
          <pc:docMk/>
          <pc:sldMk cId="188019660" sldId="262"/>
        </pc:sldMkLst>
      </pc:sldChg>
      <pc:sldChg chg="ord">
        <pc:chgData name="Joseph Ruben" userId="S::jruben@stevens.edu::4e695eb4-86be-47f4-8e2c-db0a1f32b71c" providerId="AD" clId="Web-{D9B357AB-BA0D-9478-DC95-EDE741236960}" dt="2025-04-26T23:24:48.800" v="80"/>
        <pc:sldMkLst>
          <pc:docMk/>
          <pc:sldMk cId="350176487" sldId="263"/>
        </pc:sldMkLst>
      </pc:sldChg>
      <pc:sldChg chg="ord">
        <pc:chgData name="Joseph Ruben" userId="S::jruben@stevens.edu::4e695eb4-86be-47f4-8e2c-db0a1f32b71c" providerId="AD" clId="Web-{D9B357AB-BA0D-9478-DC95-EDE741236960}" dt="2025-04-26T23:24:14.518" v="79"/>
        <pc:sldMkLst>
          <pc:docMk/>
          <pc:sldMk cId="898227560" sldId="265"/>
        </pc:sldMkLst>
      </pc:sldChg>
      <pc:sldChg chg="addSp delSp modSp mod ord setBg">
        <pc:chgData name="Joseph Ruben" userId="S::jruben@stevens.edu::4e695eb4-86be-47f4-8e2c-db0a1f32b71c" providerId="AD" clId="Web-{D9B357AB-BA0D-9478-DC95-EDE741236960}" dt="2025-04-26T23:28:49.883" v="103"/>
        <pc:sldMkLst>
          <pc:docMk/>
          <pc:sldMk cId="998449796" sldId="267"/>
        </pc:sldMkLst>
        <pc:spChg chg="mod ord">
          <ac:chgData name="Joseph Ruben" userId="S::jruben@stevens.edu::4e695eb4-86be-47f4-8e2c-db0a1f32b71c" providerId="AD" clId="Web-{D9B357AB-BA0D-9478-DC95-EDE741236960}" dt="2025-04-26T23:28:26.773" v="102" actId="20577"/>
          <ac:spMkLst>
            <pc:docMk/>
            <pc:sldMk cId="998449796" sldId="267"/>
            <ac:spMk id="2" creationId="{59AA0ED8-54D3-44A9-FE68-B47E515CC64B}"/>
          </ac:spMkLst>
        </pc:spChg>
        <pc:spChg chg="del">
          <ac:chgData name="Joseph Ruben" userId="S::jruben@stevens.edu::4e695eb4-86be-47f4-8e2c-db0a1f32b71c" providerId="AD" clId="Web-{D9B357AB-BA0D-9478-DC95-EDE741236960}" dt="2025-04-26T23:05:01.792" v="0"/>
          <ac:spMkLst>
            <pc:docMk/>
            <pc:sldMk cId="998449796" sldId="267"/>
            <ac:spMk id="4" creationId="{088A9737-0172-9726-7A59-4AD6B2FF7A3B}"/>
          </ac:spMkLst>
        </pc:spChg>
        <pc:spChg chg="add del mod">
          <ac:chgData name="Joseph Ruben" userId="S::jruben@stevens.edu::4e695eb4-86be-47f4-8e2c-db0a1f32b71c" providerId="AD" clId="Web-{D9B357AB-BA0D-9478-DC95-EDE741236960}" dt="2025-04-26T23:08:42.769" v="9"/>
          <ac:spMkLst>
            <pc:docMk/>
            <pc:sldMk cId="998449796" sldId="267"/>
            <ac:spMk id="6" creationId="{0E1CEFB2-027C-31EF-DEE8-963AA86E5245}"/>
          </ac:spMkLst>
        </pc:spChg>
        <pc:spChg chg="add">
          <ac:chgData name="Joseph Ruben" userId="S::jruben@stevens.edu::4e695eb4-86be-47f4-8e2c-db0a1f32b71c" providerId="AD" clId="Web-{D9B357AB-BA0D-9478-DC95-EDE741236960}" dt="2025-04-26T23:05:58.699" v="3"/>
          <ac:spMkLst>
            <pc:docMk/>
            <pc:sldMk cId="998449796" sldId="267"/>
            <ac:spMk id="8" creationId="{4E4490D0-3672-446A-AC12-B4830333BDDD}"/>
          </ac:spMkLst>
        </pc:spChg>
        <pc:spChg chg="add">
          <ac:chgData name="Joseph Ruben" userId="S::jruben@stevens.edu::4e695eb4-86be-47f4-8e2c-db0a1f32b71c" providerId="AD" clId="Web-{D9B357AB-BA0D-9478-DC95-EDE741236960}" dt="2025-04-26T23:05:58.699" v="3"/>
          <ac:spMkLst>
            <pc:docMk/>
            <pc:sldMk cId="998449796" sldId="267"/>
            <ac:spMk id="10" creationId="{39CB82C2-DF65-4EC1-8280-F201D50F570B}"/>
          </ac:spMkLst>
        </pc:spChg>
        <pc:spChg chg="add del mod">
          <ac:chgData name="Joseph Ruben" userId="S::jruben@stevens.edu::4e695eb4-86be-47f4-8e2c-db0a1f32b71c" providerId="AD" clId="Web-{D9B357AB-BA0D-9478-DC95-EDE741236960}" dt="2025-04-26T23:10:40.100" v="14"/>
          <ac:spMkLst>
            <pc:docMk/>
            <pc:sldMk cId="998449796" sldId="267"/>
            <ac:spMk id="11" creationId="{DAD9A8A0-A667-6A1A-6E50-DC5185C08BE3}"/>
          </ac:spMkLst>
        </pc:spChg>
        <pc:spChg chg="add">
          <ac:chgData name="Joseph Ruben" userId="S::jruben@stevens.edu::4e695eb4-86be-47f4-8e2c-db0a1f32b71c" providerId="AD" clId="Web-{D9B357AB-BA0D-9478-DC95-EDE741236960}" dt="2025-04-26T23:05:58.699" v="3"/>
          <ac:spMkLst>
            <pc:docMk/>
            <pc:sldMk cId="998449796" sldId="267"/>
            <ac:spMk id="14" creationId="{5A1B47C8-47A0-4A88-8830-6DEA3B5DE392}"/>
          </ac:spMkLst>
        </pc:spChg>
        <pc:spChg chg="add">
          <ac:chgData name="Joseph Ruben" userId="S::jruben@stevens.edu::4e695eb4-86be-47f4-8e2c-db0a1f32b71c" providerId="AD" clId="Web-{D9B357AB-BA0D-9478-DC95-EDE741236960}" dt="2025-04-26T23:05:58.699" v="3"/>
          <ac:spMkLst>
            <pc:docMk/>
            <pc:sldMk cId="998449796" sldId="267"/>
            <ac:spMk id="16" creationId="{984BBFDD-E720-4805-A9C8-129FBBF6DD70}"/>
          </ac:spMkLst>
        </pc:spChg>
        <pc:spChg chg="add mod">
          <ac:chgData name="Joseph Ruben" userId="S::jruben@stevens.edu::4e695eb4-86be-47f4-8e2c-db0a1f32b71c" providerId="AD" clId="Web-{D9B357AB-BA0D-9478-DC95-EDE741236960}" dt="2025-04-26T23:28:49.883" v="103"/>
          <ac:spMkLst>
            <pc:docMk/>
            <pc:sldMk cId="998449796" sldId="267"/>
            <ac:spMk id="17" creationId="{0D87B1C6-7459-80D8-5695-7D831C976C4C}"/>
          </ac:spMkLst>
        </pc:spChg>
        <pc:spChg chg="add">
          <ac:chgData name="Joseph Ruben" userId="S::jruben@stevens.edu::4e695eb4-86be-47f4-8e2c-db0a1f32b71c" providerId="AD" clId="Web-{D9B357AB-BA0D-9478-DC95-EDE741236960}" dt="2025-04-26T23:05:58.699" v="3"/>
          <ac:spMkLst>
            <pc:docMk/>
            <pc:sldMk cId="998449796" sldId="267"/>
            <ac:spMk id="18" creationId="{5AC4BE46-4A77-42FE-9D15-065CDB2F847C}"/>
          </ac:spMkLst>
        </pc:spChg>
        <pc:picChg chg="add del mod ord">
          <ac:chgData name="Joseph Ruben" userId="S::jruben@stevens.edu::4e695eb4-86be-47f4-8e2c-db0a1f32b71c" providerId="AD" clId="Web-{D9B357AB-BA0D-9478-DC95-EDE741236960}" dt="2025-04-26T23:08:36.863" v="8"/>
          <ac:picMkLst>
            <pc:docMk/>
            <pc:sldMk cId="998449796" sldId="267"/>
            <ac:picMk id="3" creationId="{F285CA37-5C4A-F08A-9B24-1A565F0B4C6D}"/>
          </ac:picMkLst>
        </pc:picChg>
        <pc:picChg chg="add del mod ord">
          <ac:chgData name="Joseph Ruben" userId="S::jruben@stevens.edu::4e695eb4-86be-47f4-8e2c-db0a1f32b71c" providerId="AD" clId="Web-{D9B357AB-BA0D-9478-DC95-EDE741236960}" dt="2025-04-26T23:10:32.678" v="13"/>
          <ac:picMkLst>
            <pc:docMk/>
            <pc:sldMk cId="998449796" sldId="267"/>
            <ac:picMk id="7" creationId="{4C509ABF-AFA7-C31C-B148-8DDECC25F725}"/>
          </ac:picMkLst>
        </pc:picChg>
        <pc:picChg chg="add del mod ord">
          <ac:chgData name="Joseph Ruben" userId="S::jruben@stevens.edu::4e695eb4-86be-47f4-8e2c-db0a1f32b71c" providerId="AD" clId="Web-{D9B357AB-BA0D-9478-DC95-EDE741236960}" dt="2025-04-26T23:28:49.883" v="103"/>
          <ac:picMkLst>
            <pc:docMk/>
            <pc:sldMk cId="998449796" sldId="267"/>
            <ac:picMk id="13" creationId="{085AF1F4-1CFD-7D3B-5BB9-16D7CD4E7B30}"/>
          </ac:picMkLst>
        </pc:picChg>
        <pc:cxnChg chg="add">
          <ac:chgData name="Joseph Ruben" userId="S::jruben@stevens.edu::4e695eb4-86be-47f4-8e2c-db0a1f32b71c" providerId="AD" clId="Web-{D9B357AB-BA0D-9478-DC95-EDE741236960}" dt="2025-04-26T23:05:58.699" v="3"/>
          <ac:cxnSpMkLst>
            <pc:docMk/>
            <pc:sldMk cId="998449796" sldId="267"/>
            <ac:cxnSpMk id="12" creationId="{7E1D4427-852B-4B37-8E76-0E9F1810BA2A}"/>
          </ac:cxnSpMkLst>
        </pc:cxnChg>
      </pc:sldChg>
      <pc:sldChg chg="delSp modSp ord">
        <pc:chgData name="Joseph Ruben" userId="S::jruben@stevens.edu::4e695eb4-86be-47f4-8e2c-db0a1f32b71c" providerId="AD" clId="Web-{D9B357AB-BA0D-9478-DC95-EDE741236960}" dt="2025-04-26T23:29:11.915" v="107"/>
        <pc:sldMkLst>
          <pc:docMk/>
          <pc:sldMk cId="746512124" sldId="271"/>
        </pc:sldMkLst>
        <pc:spChg chg="del mod">
          <ac:chgData name="Joseph Ruben" userId="S::jruben@stevens.edu::4e695eb4-86be-47f4-8e2c-db0a1f32b71c" providerId="AD" clId="Web-{D9B357AB-BA0D-9478-DC95-EDE741236960}" dt="2025-04-26T23:29:11.915" v="107"/>
          <ac:spMkLst>
            <pc:docMk/>
            <pc:sldMk cId="746512124" sldId="271"/>
            <ac:spMk id="8" creationId="{F0DF8C2A-30D0-C93B-18EE-84478B6F96C7}"/>
          </ac:spMkLst>
        </pc:spChg>
      </pc:sldChg>
      <pc:sldChg chg="del">
        <pc:chgData name="Joseph Ruben" userId="S::jruben@stevens.edu::4e695eb4-86be-47f4-8e2c-db0a1f32b71c" providerId="AD" clId="Web-{D9B357AB-BA0D-9478-DC95-EDE741236960}" dt="2025-04-26T23:23:09.404" v="76"/>
        <pc:sldMkLst>
          <pc:docMk/>
          <pc:sldMk cId="2786085192" sldId="273"/>
        </pc:sldMkLst>
      </pc:sldChg>
      <pc:sldChg chg="modSp add del ord replId">
        <pc:chgData name="Joseph Ruben" userId="S::jruben@stevens.edu::4e695eb4-86be-47f4-8e2c-db0a1f32b71c" providerId="AD" clId="Web-{D9B357AB-BA0D-9478-DC95-EDE741236960}" dt="2025-04-26T23:32:56.528" v="121"/>
        <pc:sldMkLst>
          <pc:docMk/>
          <pc:sldMk cId="331160566" sldId="275"/>
        </pc:sldMkLst>
        <pc:spChg chg="mod">
          <ac:chgData name="Joseph Ruben" userId="S::jruben@stevens.edu::4e695eb4-86be-47f4-8e2c-db0a1f32b71c" providerId="AD" clId="Web-{D9B357AB-BA0D-9478-DC95-EDE741236960}" dt="2025-04-26T23:32:45.544" v="119" actId="20577"/>
          <ac:spMkLst>
            <pc:docMk/>
            <pc:sldMk cId="331160566" sldId="275"/>
            <ac:spMk id="2" creationId="{07C545BD-0318-229D-1891-E0A9EA9B0B62}"/>
          </ac:spMkLst>
        </pc:spChg>
      </pc:sldChg>
      <pc:sldChg chg="addSp delSp modSp add ord replId">
        <pc:chgData name="Joseph Ruben" userId="S::jruben@stevens.edu::4e695eb4-86be-47f4-8e2c-db0a1f32b71c" providerId="AD" clId="Web-{D9B357AB-BA0D-9478-DC95-EDE741236960}" dt="2025-04-27T00:19:37.612" v="361" actId="1076"/>
        <pc:sldMkLst>
          <pc:docMk/>
          <pc:sldMk cId="3875839642" sldId="276"/>
        </pc:sldMkLst>
        <pc:spChg chg="mod">
          <ac:chgData name="Joseph Ruben" userId="S::jruben@stevens.edu::4e695eb4-86be-47f4-8e2c-db0a1f32b71c" providerId="AD" clId="Web-{D9B357AB-BA0D-9478-DC95-EDE741236960}" dt="2025-04-26T23:28:04.351" v="93" actId="20577"/>
          <ac:spMkLst>
            <pc:docMk/>
            <pc:sldMk cId="3875839642" sldId="276"/>
            <ac:spMk id="2" creationId="{54D4E1B2-2CB4-6278-8A26-03E38E17A927}"/>
          </ac:spMkLst>
        </pc:spChg>
        <pc:spChg chg="add del mod">
          <ac:chgData name="Joseph Ruben" userId="S::jruben@stevens.edu::4e695eb4-86be-47f4-8e2c-db0a1f32b71c" providerId="AD" clId="Web-{D9B357AB-BA0D-9478-DC95-EDE741236960}" dt="2025-04-27T00:18:52.204" v="357"/>
          <ac:spMkLst>
            <pc:docMk/>
            <pc:sldMk cId="3875839642" sldId="276"/>
            <ac:spMk id="4" creationId="{D22864CC-95B1-6405-DB7D-1570DA9103A0}"/>
          </ac:spMkLst>
        </pc:spChg>
        <pc:picChg chg="add mod ord">
          <ac:chgData name="Joseph Ruben" userId="S::jruben@stevens.edu::4e695eb4-86be-47f4-8e2c-db0a1f32b71c" providerId="AD" clId="Web-{D9B357AB-BA0D-9478-DC95-EDE741236960}" dt="2025-04-27T00:19:37.612" v="361" actId="1076"/>
          <ac:picMkLst>
            <pc:docMk/>
            <pc:sldMk cId="3875839642" sldId="276"/>
            <ac:picMk id="3" creationId="{0F99E43B-A0F0-6268-F51C-82F3E55D51B1}"/>
          </ac:picMkLst>
        </pc:picChg>
        <pc:picChg chg="del">
          <ac:chgData name="Joseph Ruben" userId="S::jruben@stevens.edu::4e695eb4-86be-47f4-8e2c-db0a1f32b71c" providerId="AD" clId="Web-{D9B357AB-BA0D-9478-DC95-EDE741236960}" dt="2025-04-26T23:28:56.868" v="105"/>
          <ac:picMkLst>
            <pc:docMk/>
            <pc:sldMk cId="3875839642" sldId="276"/>
            <ac:picMk id="6" creationId="{B7DF09AF-6E78-2EF5-7C1E-1D425D882B91}"/>
          </ac:picMkLst>
        </pc:picChg>
      </pc:sldChg>
      <pc:sldChg chg="addSp delSp modSp add ord replId">
        <pc:chgData name="Joseph Ruben" userId="S::jruben@stevens.edu::4e695eb4-86be-47f4-8e2c-db0a1f32b71c" providerId="AD" clId="Web-{D9B357AB-BA0D-9478-DC95-EDE741236960}" dt="2025-04-27T00:47:53.577" v="364" actId="1076"/>
        <pc:sldMkLst>
          <pc:docMk/>
          <pc:sldMk cId="3174898785" sldId="277"/>
        </pc:sldMkLst>
        <pc:spChg chg="mod">
          <ac:chgData name="Joseph Ruben" userId="S::jruben@stevens.edu::4e695eb4-86be-47f4-8e2c-db0a1f32b71c" providerId="AD" clId="Web-{D9B357AB-BA0D-9478-DC95-EDE741236960}" dt="2025-04-26T23:28:15.195" v="99" actId="20577"/>
          <ac:spMkLst>
            <pc:docMk/>
            <pc:sldMk cId="3174898785" sldId="277"/>
            <ac:spMk id="2" creationId="{C89CF377-5305-FA7A-0454-D8AE997FAB8E}"/>
          </ac:spMkLst>
        </pc:spChg>
        <pc:spChg chg="add del mod">
          <ac:chgData name="Joseph Ruben" userId="S::jruben@stevens.edu::4e695eb4-86be-47f4-8e2c-db0a1f32b71c" providerId="AD" clId="Web-{D9B357AB-BA0D-9478-DC95-EDE741236960}" dt="2025-04-27T00:47:33.888" v="362"/>
          <ac:spMkLst>
            <pc:docMk/>
            <pc:sldMk cId="3174898785" sldId="277"/>
            <ac:spMk id="5" creationId="{94C54821-A7C7-C131-9805-53D75EEC2888}"/>
          </ac:spMkLst>
        </pc:spChg>
        <pc:picChg chg="del">
          <ac:chgData name="Joseph Ruben" userId="S::jruben@stevens.edu::4e695eb4-86be-47f4-8e2c-db0a1f32b71c" providerId="AD" clId="Web-{D9B357AB-BA0D-9478-DC95-EDE741236960}" dt="2025-04-26T23:28:55.102" v="104"/>
          <ac:picMkLst>
            <pc:docMk/>
            <pc:sldMk cId="3174898785" sldId="277"/>
            <ac:picMk id="3" creationId="{A32AFA34-E785-D946-DF2C-7C5186AEC552}"/>
          </ac:picMkLst>
        </pc:picChg>
        <pc:picChg chg="add mod ord">
          <ac:chgData name="Joseph Ruben" userId="S::jruben@stevens.edu::4e695eb4-86be-47f4-8e2c-db0a1f32b71c" providerId="AD" clId="Web-{D9B357AB-BA0D-9478-DC95-EDE741236960}" dt="2025-04-27T00:47:53.577" v="364" actId="1076"/>
          <ac:picMkLst>
            <pc:docMk/>
            <pc:sldMk cId="3174898785" sldId="277"/>
            <ac:picMk id="3" creationId="{AF33D3D1-A58E-09BD-5562-26F730496CA5}"/>
          </ac:picMkLst>
        </pc:picChg>
      </pc:sldChg>
      <pc:sldChg chg="add replId">
        <pc:chgData name="Joseph Ruben" userId="S::jruben@stevens.edu::4e695eb4-86be-47f4-8e2c-db0a1f32b71c" providerId="AD" clId="Web-{D9B357AB-BA0D-9478-DC95-EDE741236960}" dt="2025-04-26T23:26:59.693" v="85"/>
        <pc:sldMkLst>
          <pc:docMk/>
          <pc:sldMk cId="966496441" sldId="278"/>
        </pc:sldMkLst>
      </pc:sldChg>
      <pc:sldChg chg="modSp add ord replId">
        <pc:chgData name="Joseph Ruben" userId="S::jruben@stevens.edu::4e695eb4-86be-47f4-8e2c-db0a1f32b71c" providerId="AD" clId="Web-{D9B357AB-BA0D-9478-DC95-EDE741236960}" dt="2025-04-26T23:45:13.936" v="356" actId="20577"/>
        <pc:sldMkLst>
          <pc:docMk/>
          <pc:sldMk cId="478238221" sldId="279"/>
        </pc:sldMkLst>
        <pc:spChg chg="mod">
          <ac:chgData name="Joseph Ruben" userId="S::jruben@stevens.edu::4e695eb4-86be-47f4-8e2c-db0a1f32b71c" providerId="AD" clId="Web-{D9B357AB-BA0D-9478-DC95-EDE741236960}" dt="2025-04-26T23:36:41.642" v="161" actId="20577"/>
          <ac:spMkLst>
            <pc:docMk/>
            <pc:sldMk cId="478238221" sldId="279"/>
            <ac:spMk id="2" creationId="{C9B7B956-448C-B6A3-2BDE-C8DCCB217CF6}"/>
          </ac:spMkLst>
        </pc:spChg>
        <pc:spChg chg="mod">
          <ac:chgData name="Joseph Ruben" userId="S::jruben@stevens.edu::4e695eb4-86be-47f4-8e2c-db0a1f32b71c" providerId="AD" clId="Web-{D9B357AB-BA0D-9478-DC95-EDE741236960}" dt="2025-04-26T23:45:13.936" v="356" actId="20577"/>
          <ac:spMkLst>
            <pc:docMk/>
            <pc:sldMk cId="478238221" sldId="279"/>
            <ac:spMk id="5" creationId="{5FF1E7C2-8B17-DF9A-7606-0F34C2DE871A}"/>
          </ac:spMkLst>
        </pc:spChg>
      </pc:sldChg>
    </pc:docChg>
  </pc:docChgLst>
  <pc:docChgLst>
    <pc:chgData name="Chetan Raghavendra Deshpande" userId="S::cdeshpan2@stevens.edu::06fbd89d-ce65-4965-867b-7693ae54e022" providerId="AD" clId="Web-{451ED214-005E-6D23-0CA4-3897E175C15C}"/>
    <pc:docChg chg="modSld">
      <pc:chgData name="Chetan Raghavendra Deshpande" userId="S::cdeshpan2@stevens.edu::06fbd89d-ce65-4965-867b-7693ae54e022" providerId="AD" clId="Web-{451ED214-005E-6D23-0CA4-3897E175C15C}" dt="2025-04-27T22:53:42.328" v="15" actId="1076"/>
      <pc:docMkLst>
        <pc:docMk/>
      </pc:docMkLst>
      <pc:sldChg chg="modSp">
        <pc:chgData name="Chetan Raghavendra Deshpande" userId="S::cdeshpan2@stevens.edu::06fbd89d-ce65-4965-867b-7693ae54e022" providerId="AD" clId="Web-{451ED214-005E-6D23-0CA4-3897E175C15C}" dt="2025-04-27T22:53:42.328" v="15" actId="1076"/>
        <pc:sldMkLst>
          <pc:docMk/>
          <pc:sldMk cId="746512124" sldId="271"/>
        </pc:sldMkLst>
        <pc:spChg chg="mod">
          <ac:chgData name="Chetan Raghavendra Deshpande" userId="S::cdeshpan2@stevens.edu::06fbd89d-ce65-4965-867b-7693ae54e022" providerId="AD" clId="Web-{451ED214-005E-6D23-0CA4-3897E175C15C}" dt="2025-04-27T22:53:42.328" v="15" actId="1076"/>
          <ac:spMkLst>
            <pc:docMk/>
            <pc:sldMk cId="746512124" sldId="271"/>
            <ac:spMk id="2" creationId="{7F9E0D85-31C6-0FF1-3352-74BC604752E1}"/>
          </ac:spMkLst>
        </pc:spChg>
      </pc:sldChg>
    </pc:docChg>
  </pc:docChgLst>
  <pc:docChgLst>
    <pc:chgData name="Joseph Ruben" userId="S::jruben@stevens.edu::4e695eb4-86be-47f4-8e2c-db0a1f32b71c" providerId="AD" clId="Web-{3FD1DD5D-71D6-8B45-A34E-CC74A0594C49}"/>
    <pc:docChg chg="addSld modSld">
      <pc:chgData name="Joseph Ruben" userId="S::jruben@stevens.edu::4e695eb4-86be-47f4-8e2c-db0a1f32b71c" providerId="AD" clId="Web-{3FD1DD5D-71D6-8B45-A34E-CC74A0594C49}" dt="2025-04-23T23:03:10.719" v="9"/>
      <pc:docMkLst>
        <pc:docMk/>
      </pc:docMkLst>
      <pc:sldChg chg="modSp">
        <pc:chgData name="Joseph Ruben" userId="S::jruben@stevens.edu::4e695eb4-86be-47f4-8e2c-db0a1f32b71c" providerId="AD" clId="Web-{3FD1DD5D-71D6-8B45-A34E-CC74A0594C49}" dt="2025-04-23T22:54:16.487" v="5" actId="14100"/>
        <pc:sldMkLst>
          <pc:docMk/>
          <pc:sldMk cId="2533120461" sldId="259"/>
        </pc:sldMkLst>
        <pc:picChg chg="mod">
          <ac:chgData name="Joseph Ruben" userId="S::jruben@stevens.edu::4e695eb4-86be-47f4-8e2c-db0a1f32b71c" providerId="AD" clId="Web-{3FD1DD5D-71D6-8B45-A34E-CC74A0594C49}" dt="2025-04-23T22:54:16.487" v="5" actId="14100"/>
          <ac:picMkLst>
            <pc:docMk/>
            <pc:sldMk cId="2533120461" sldId="259"/>
            <ac:picMk id="6" creationId="{793DD39B-BB9E-1208-C82E-48A99B826929}"/>
          </ac:picMkLst>
        </pc:picChg>
      </pc:sldChg>
      <pc:sldChg chg="addSp delSp modSp add replId">
        <pc:chgData name="Joseph Ruben" userId="S::jruben@stevens.edu::4e695eb4-86be-47f4-8e2c-db0a1f32b71c" providerId="AD" clId="Web-{3FD1DD5D-71D6-8B45-A34E-CC74A0594C49}" dt="2025-04-23T23:03:10.719" v="9"/>
        <pc:sldMkLst>
          <pc:docMk/>
          <pc:sldMk cId="4279226938" sldId="266"/>
        </pc:sldMkLst>
        <pc:spChg chg="add mod">
          <ac:chgData name="Joseph Ruben" userId="S::jruben@stevens.edu::4e695eb4-86be-47f4-8e2c-db0a1f32b71c" providerId="AD" clId="Web-{3FD1DD5D-71D6-8B45-A34E-CC74A0594C49}" dt="2025-04-23T23:03:10.719" v="9"/>
          <ac:spMkLst>
            <pc:docMk/>
            <pc:sldMk cId="4279226938" sldId="266"/>
            <ac:spMk id="4" creationId="{6978A9E6-5257-FCD6-73C8-E490FFE22615}"/>
          </ac:spMkLst>
        </pc:spChg>
        <pc:picChg chg="del">
          <ac:chgData name="Joseph Ruben" userId="S::jruben@stevens.edu::4e695eb4-86be-47f4-8e2c-db0a1f32b71c" providerId="AD" clId="Web-{3FD1DD5D-71D6-8B45-A34E-CC74A0594C49}" dt="2025-04-23T23:03:10.719" v="9"/>
          <ac:picMkLst>
            <pc:docMk/>
            <pc:sldMk cId="4279226938" sldId="266"/>
            <ac:picMk id="6" creationId="{A29F9A47-006B-064A-196B-3EA121C107B4}"/>
          </ac:picMkLst>
        </pc:picChg>
      </pc:sldChg>
      <pc:sldChg chg="addSp delSp modSp add replId">
        <pc:chgData name="Joseph Ruben" userId="S::jruben@stevens.edu::4e695eb4-86be-47f4-8e2c-db0a1f32b71c" providerId="AD" clId="Web-{3FD1DD5D-71D6-8B45-A34E-CC74A0594C49}" dt="2025-04-23T23:02:48.499" v="8"/>
        <pc:sldMkLst>
          <pc:docMk/>
          <pc:sldMk cId="998449796" sldId="267"/>
        </pc:sldMkLst>
        <pc:spChg chg="add mod">
          <ac:chgData name="Joseph Ruben" userId="S::jruben@stevens.edu::4e695eb4-86be-47f4-8e2c-db0a1f32b71c" providerId="AD" clId="Web-{3FD1DD5D-71D6-8B45-A34E-CC74A0594C49}" dt="2025-04-23T23:02:48.499" v="8"/>
          <ac:spMkLst>
            <pc:docMk/>
            <pc:sldMk cId="998449796" sldId="267"/>
            <ac:spMk id="4" creationId="{088A9737-0172-9726-7A59-4AD6B2FF7A3B}"/>
          </ac:spMkLst>
        </pc:spChg>
        <pc:picChg chg="del">
          <ac:chgData name="Joseph Ruben" userId="S::jruben@stevens.edu::4e695eb4-86be-47f4-8e2c-db0a1f32b71c" providerId="AD" clId="Web-{3FD1DD5D-71D6-8B45-A34E-CC74A0594C49}" dt="2025-04-23T23:02:48.499" v="8"/>
          <ac:picMkLst>
            <pc:docMk/>
            <pc:sldMk cId="998449796" sldId="267"/>
            <ac:picMk id="6" creationId="{B8548CB8-588A-8A3B-B5B6-1EB6FA8ADCD5}"/>
          </ac:picMkLst>
        </pc:picChg>
      </pc:sldChg>
    </pc:docChg>
  </pc:docChgLst>
  <pc:docChgLst>
    <pc:chgData name="Chetan Raghavendra Deshpande" userId="S::cdeshpan2@stevens.edu::06fbd89d-ce65-4965-867b-7693ae54e022" providerId="AD" clId="Web-{80C846F8-311F-94C3-AAAE-FCA77A0A9C21}"/>
    <pc:docChg chg="modSld">
      <pc:chgData name="Chetan Raghavendra Deshpande" userId="S::cdeshpan2@stevens.edu::06fbd89d-ce65-4965-867b-7693ae54e022" providerId="AD" clId="Web-{80C846F8-311F-94C3-AAAE-FCA77A0A9C21}" dt="2025-04-28T00:29:20.275" v="7" actId="1076"/>
      <pc:docMkLst>
        <pc:docMk/>
      </pc:docMkLst>
      <pc:sldChg chg="modSp">
        <pc:chgData name="Chetan Raghavendra Deshpande" userId="S::cdeshpan2@stevens.edu::06fbd89d-ce65-4965-867b-7693ae54e022" providerId="AD" clId="Web-{80C846F8-311F-94C3-AAAE-FCA77A0A9C21}" dt="2025-04-28T00:29:20.275" v="7" actId="1076"/>
        <pc:sldMkLst>
          <pc:docMk/>
          <pc:sldMk cId="746512124" sldId="271"/>
        </pc:sldMkLst>
        <pc:spChg chg="mod">
          <ac:chgData name="Chetan Raghavendra Deshpande" userId="S::cdeshpan2@stevens.edu::06fbd89d-ce65-4965-867b-7693ae54e022" providerId="AD" clId="Web-{80C846F8-311F-94C3-AAAE-FCA77A0A9C21}" dt="2025-04-28T00:29:20.275" v="7" actId="1076"/>
          <ac:spMkLst>
            <pc:docMk/>
            <pc:sldMk cId="746512124" sldId="271"/>
            <ac:spMk id="2" creationId="{7F9E0D85-31C6-0FF1-3352-74BC604752E1}"/>
          </ac:spMkLst>
        </pc:spChg>
      </pc:sldChg>
    </pc:docChg>
  </pc:docChgLst>
  <pc:docChgLst>
    <pc:chgData name="Joseph Ruben" userId="S::jruben@stevens.edu::4e695eb4-86be-47f4-8e2c-db0a1f32b71c" providerId="AD" clId="Web-{FA1FB35F-88CC-F815-F414-CDB929ABCCAC}"/>
    <pc:docChg chg="modSld">
      <pc:chgData name="Joseph Ruben" userId="S::jruben@stevens.edu::4e695eb4-86be-47f4-8e2c-db0a1f32b71c" providerId="AD" clId="Web-{FA1FB35F-88CC-F815-F414-CDB929ABCCAC}" dt="2025-04-28T19:26:41.875" v="9" actId="1076"/>
      <pc:docMkLst>
        <pc:docMk/>
      </pc:docMkLst>
      <pc:sldChg chg="addSp delSp modSp">
        <pc:chgData name="Joseph Ruben" userId="S::jruben@stevens.edu::4e695eb4-86be-47f4-8e2c-db0a1f32b71c" providerId="AD" clId="Web-{FA1FB35F-88CC-F815-F414-CDB929ABCCAC}" dt="2025-04-28T19:26:41.875" v="9" actId="1076"/>
        <pc:sldMkLst>
          <pc:docMk/>
          <pc:sldMk cId="966496441" sldId="278"/>
        </pc:sldMkLst>
        <pc:spChg chg="add del mod">
          <ac:chgData name="Joseph Ruben" userId="S::jruben@stevens.edu::4e695eb4-86be-47f4-8e2c-db0a1f32b71c" providerId="AD" clId="Web-{FA1FB35F-88CC-F815-F414-CDB929ABCCAC}" dt="2025-04-28T19:19:35.015" v="1"/>
          <ac:spMkLst>
            <pc:docMk/>
            <pc:sldMk cId="966496441" sldId="278"/>
            <ac:spMk id="4" creationId="{A276A098-D76B-ABA7-FF51-CF274333D9FA}"/>
          </ac:spMkLst>
        </pc:spChg>
        <pc:spChg chg="add del mod">
          <ac:chgData name="Joseph Ruben" userId="S::jruben@stevens.edu::4e695eb4-86be-47f4-8e2c-db0a1f32b71c" providerId="AD" clId="Web-{FA1FB35F-88CC-F815-F414-CDB929ABCCAC}" dt="2025-04-28T19:26:00.420" v="6"/>
          <ac:spMkLst>
            <pc:docMk/>
            <pc:sldMk cId="966496441" sldId="278"/>
            <ac:spMk id="7" creationId="{059B9A81-0575-9983-E76E-3AC9177CB5A0}"/>
          </ac:spMkLst>
        </pc:spChg>
        <pc:picChg chg="add del mod ord">
          <ac:chgData name="Joseph Ruben" userId="S::jruben@stevens.edu::4e695eb4-86be-47f4-8e2c-db0a1f32b71c" providerId="AD" clId="Web-{FA1FB35F-88CC-F815-F414-CDB929ABCCAC}" dt="2025-04-28T19:25:51.623" v="5"/>
          <ac:picMkLst>
            <pc:docMk/>
            <pc:sldMk cId="966496441" sldId="278"/>
            <ac:picMk id="5" creationId="{2F620DFD-5419-88D7-C7C7-32F773029FDE}"/>
          </ac:picMkLst>
        </pc:picChg>
        <pc:picChg chg="add mod ord">
          <ac:chgData name="Joseph Ruben" userId="S::jruben@stevens.edu::4e695eb4-86be-47f4-8e2c-db0a1f32b71c" providerId="AD" clId="Web-{FA1FB35F-88CC-F815-F414-CDB929ABCCAC}" dt="2025-04-28T19:26:41.875" v="9" actId="1076"/>
          <ac:picMkLst>
            <pc:docMk/>
            <pc:sldMk cId="966496441" sldId="278"/>
            <ac:picMk id="9" creationId="{5CCA53FF-4B99-11F8-F3B1-20B687AA4FE7}"/>
          </ac:picMkLst>
        </pc:picChg>
        <pc:picChg chg="del">
          <ac:chgData name="Joseph Ruben" userId="S::jruben@stevens.edu::4e695eb4-86be-47f4-8e2c-db0a1f32b71c" providerId="AD" clId="Web-{FA1FB35F-88CC-F815-F414-CDB929ABCCAC}" dt="2025-04-28T19:19:14.280" v="0"/>
          <ac:picMkLst>
            <pc:docMk/>
            <pc:sldMk cId="966496441" sldId="278"/>
            <ac:picMk id="13" creationId="{62854715-3D4F-F2D9-84BB-32828BC22ADA}"/>
          </ac:picMkLst>
        </pc:picChg>
      </pc:sldChg>
    </pc:docChg>
  </pc:docChgLst>
  <pc:docChgLst>
    <pc:chgData name="Chetan Raghavendra Deshpande" userId="S::cdeshpan2@stevens.edu::06fbd89d-ce65-4965-867b-7693ae54e022" providerId="AD" clId="Web-{27FED5D6-282A-2B45-274A-BCF0A1821A55}"/>
    <pc:docChg chg="addSld delSld modSld sldOrd">
      <pc:chgData name="Chetan Raghavendra Deshpande" userId="S::cdeshpan2@stevens.edu::06fbd89d-ce65-4965-867b-7693ae54e022" providerId="AD" clId="Web-{27FED5D6-282A-2B45-274A-BCF0A1821A55}" dt="2025-04-26T00:08:21.329" v="177" actId="1076"/>
      <pc:docMkLst>
        <pc:docMk/>
      </pc:docMkLst>
      <pc:sldChg chg="addSp delSp modSp del mod setBg">
        <pc:chgData name="Chetan Raghavendra Deshpande" userId="S::cdeshpan2@stevens.edu::06fbd89d-ce65-4965-867b-7693ae54e022" providerId="AD" clId="Web-{27FED5D6-282A-2B45-274A-BCF0A1821A55}" dt="2025-04-25T20:17:15.717" v="6"/>
        <pc:sldMkLst>
          <pc:docMk/>
          <pc:sldMk cId="3299360363" sldId="261"/>
        </pc:sldMkLst>
        <pc:spChg chg="mod">
          <ac:chgData name="Chetan Raghavendra Deshpande" userId="S::cdeshpan2@stevens.edu::06fbd89d-ce65-4965-867b-7693ae54e022" providerId="AD" clId="Web-{27FED5D6-282A-2B45-274A-BCF0A1821A55}" dt="2025-04-25T20:17:14.092" v="5" actId="1076"/>
          <ac:spMkLst>
            <pc:docMk/>
            <pc:sldMk cId="3299360363" sldId="261"/>
            <ac:spMk id="2" creationId="{343845ED-A105-C166-D34D-4119072CA82A}"/>
          </ac:spMkLst>
        </pc:spChg>
        <pc:spChg chg="mod ord">
          <ac:chgData name="Chetan Raghavendra Deshpande" userId="S::cdeshpan2@stevens.edu::06fbd89d-ce65-4965-867b-7693ae54e022" providerId="AD" clId="Web-{27FED5D6-282A-2B45-274A-BCF0A1821A55}" dt="2025-04-25T19:13:43.902" v="1"/>
          <ac:spMkLst>
            <pc:docMk/>
            <pc:sldMk cId="3299360363" sldId="261"/>
            <ac:spMk id="5" creationId="{D9AB1F42-251E-97DA-1752-8A5359E03510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19:13:43.902" v="1"/>
          <ac:spMkLst>
            <pc:docMk/>
            <pc:sldMk cId="3299360363" sldId="261"/>
            <ac:spMk id="10" creationId="{52ABB703-2B0E-4C3B-B4A2-F3973548E561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19:13:43.902" v="1"/>
          <ac:spMkLst>
            <pc:docMk/>
            <pc:sldMk cId="3299360363" sldId="261"/>
            <ac:spMk id="14" creationId="{E95DA498-D9A2-4DA9-B9DA-B3776E08CF7E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19:13:43.902" v="1"/>
          <ac:spMkLst>
            <pc:docMk/>
            <pc:sldMk cId="3299360363" sldId="261"/>
            <ac:spMk id="16" creationId="{82A73093-4B9D-420D-B17E-52293703A1D4}"/>
          </ac:spMkLst>
        </pc:spChg>
        <pc:picChg chg="add del mod">
          <ac:chgData name="Chetan Raghavendra Deshpande" userId="S::cdeshpan2@stevens.edu::06fbd89d-ce65-4965-867b-7693ae54e022" providerId="AD" clId="Web-{27FED5D6-282A-2B45-274A-BCF0A1821A55}" dt="2025-04-25T20:17:01.748" v="2"/>
          <ac:picMkLst>
            <pc:docMk/>
            <pc:sldMk cId="3299360363" sldId="261"/>
            <ac:picMk id="3" creationId="{9590082B-441B-A099-2E81-A33CF7D438D9}"/>
          </ac:picMkLst>
        </pc:picChg>
        <pc:cxnChg chg="add">
          <ac:chgData name="Chetan Raghavendra Deshpande" userId="S::cdeshpan2@stevens.edu::06fbd89d-ce65-4965-867b-7693ae54e022" providerId="AD" clId="Web-{27FED5D6-282A-2B45-274A-BCF0A1821A55}" dt="2025-04-25T19:13:43.902" v="1"/>
          <ac:cxnSpMkLst>
            <pc:docMk/>
            <pc:sldMk cId="3299360363" sldId="261"/>
            <ac:cxnSpMk id="12" creationId="{9C21570E-E159-49A6-9891-FA397B7A92D3}"/>
          </ac:cxnSpMkLst>
        </pc:cxnChg>
      </pc:sldChg>
      <pc:sldChg chg="modSp add ord replId">
        <pc:chgData name="Chetan Raghavendra Deshpande" userId="S::cdeshpan2@stevens.edu::06fbd89d-ce65-4965-867b-7693ae54e022" providerId="AD" clId="Web-{27FED5D6-282A-2B45-274A-BCF0A1821A55}" dt="2025-04-25T20:23:02.764" v="95" actId="1076"/>
        <pc:sldMkLst>
          <pc:docMk/>
          <pc:sldMk cId="1859805078" sldId="268"/>
        </pc:sldMkLst>
        <pc:spChg chg="mod">
          <ac:chgData name="Chetan Raghavendra Deshpande" userId="S::cdeshpan2@stevens.edu::06fbd89d-ce65-4965-867b-7693ae54e022" providerId="AD" clId="Web-{27FED5D6-282A-2B45-274A-BCF0A1821A55}" dt="2025-04-25T20:23:02.764" v="95" actId="1076"/>
          <ac:spMkLst>
            <pc:docMk/>
            <pc:sldMk cId="1859805078" sldId="268"/>
            <ac:spMk id="3" creationId="{E2BFC1D0-9A6B-4341-EB0B-CDDA4FF92505}"/>
          </ac:spMkLst>
        </pc:spChg>
        <pc:spChg chg="mod">
          <ac:chgData name="Chetan Raghavendra Deshpande" userId="S::cdeshpan2@stevens.edu::06fbd89d-ce65-4965-867b-7693ae54e022" providerId="AD" clId="Web-{27FED5D6-282A-2B45-274A-BCF0A1821A55}" dt="2025-04-25T20:18:54.186" v="36" actId="20577"/>
          <ac:spMkLst>
            <pc:docMk/>
            <pc:sldMk cId="1859805078" sldId="268"/>
            <ac:spMk id="5" creationId="{061CE530-C46A-04E0-5AB3-063C295B57FA}"/>
          </ac:spMkLst>
        </pc:spChg>
      </pc:sldChg>
      <pc:sldChg chg="addSp delSp modSp new mod setBg">
        <pc:chgData name="Chetan Raghavendra Deshpande" userId="S::cdeshpan2@stevens.edu::06fbd89d-ce65-4965-867b-7693ae54e022" providerId="AD" clId="Web-{27FED5D6-282A-2B45-274A-BCF0A1821A55}" dt="2025-04-25T20:27:18.702" v="122" actId="1076"/>
        <pc:sldMkLst>
          <pc:docMk/>
          <pc:sldMk cId="167271885" sldId="269"/>
        </pc:sldMkLst>
        <pc:spChg chg="mod">
          <ac:chgData name="Chetan Raghavendra Deshpande" userId="S::cdeshpan2@stevens.edu::06fbd89d-ce65-4965-867b-7693ae54e022" providerId="AD" clId="Web-{27FED5D6-282A-2B45-274A-BCF0A1821A55}" dt="2025-04-25T20:25:19.061" v="109"/>
          <ac:spMkLst>
            <pc:docMk/>
            <pc:sldMk cId="167271885" sldId="269"/>
            <ac:spMk id="2" creationId="{36B0226E-8040-856A-B396-B060C8136846}"/>
          </ac:spMkLst>
        </pc:spChg>
        <pc:spChg chg="del">
          <ac:chgData name="Chetan Raghavendra Deshpande" userId="S::cdeshpan2@stevens.edu::06fbd89d-ce65-4965-867b-7693ae54e022" providerId="AD" clId="Web-{27FED5D6-282A-2B45-274A-BCF0A1821A55}" dt="2025-04-25T20:24:35.749" v="103"/>
          <ac:spMkLst>
            <pc:docMk/>
            <pc:sldMk cId="167271885" sldId="269"/>
            <ac:spMk id="3" creationId="{FFA96509-F537-5D9A-3BD1-2308447BA34E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09.218" v="106"/>
          <ac:spMkLst>
            <pc:docMk/>
            <pc:sldMk cId="167271885" sldId="269"/>
            <ac:spMk id="8" creationId="{A6521FD2-AC2A-AC4D-579E-2A510F3932D6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19.061" v="108"/>
          <ac:spMkLst>
            <pc:docMk/>
            <pc:sldMk cId="167271885" sldId="269"/>
            <ac:spMk id="9" creationId="{4E4490D0-3672-446A-AC12-B4830333BDDD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09.218" v="106"/>
          <ac:spMkLst>
            <pc:docMk/>
            <pc:sldMk cId="167271885" sldId="269"/>
            <ac:spMk id="11" creationId="{44CC594A-A820-450F-B363-C19201FCFEC6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09.218" v="106"/>
          <ac:spMkLst>
            <pc:docMk/>
            <pc:sldMk cId="167271885" sldId="269"/>
            <ac:spMk id="13" creationId="{59FAB3DA-E9ED-4574-ABCC-378BC0FF1BBC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09.218" v="106"/>
          <ac:spMkLst>
            <pc:docMk/>
            <pc:sldMk cId="167271885" sldId="269"/>
            <ac:spMk id="15" creationId="{53B8D6B0-55D6-48DC-86D8-FD95D5F118AB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19.061" v="108"/>
          <ac:spMkLst>
            <pc:docMk/>
            <pc:sldMk cId="167271885" sldId="269"/>
            <ac:spMk id="18" creationId="{39CB82C2-DF65-4EC1-8280-F201D50F570B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19.061" v="108"/>
          <ac:spMkLst>
            <pc:docMk/>
            <pc:sldMk cId="167271885" sldId="269"/>
            <ac:spMk id="19" creationId="{B4C27B90-DF2B-4D00-BA07-18ED774CD2F1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19.061" v="108"/>
          <ac:spMkLst>
            <pc:docMk/>
            <pc:sldMk cId="167271885" sldId="269"/>
            <ac:spMk id="21" creationId="{593ACC25-C262-417A-8AA9-0641C772BDB6}"/>
          </ac:spMkLst>
        </pc:spChg>
        <pc:spChg chg="add del">
          <ac:chgData name="Chetan Raghavendra Deshpande" userId="S::cdeshpan2@stevens.edu::06fbd89d-ce65-4965-867b-7693ae54e022" providerId="AD" clId="Web-{27FED5D6-282A-2B45-274A-BCF0A1821A55}" dt="2025-04-25T20:25:19.061" v="108"/>
          <ac:spMkLst>
            <pc:docMk/>
            <pc:sldMk cId="167271885" sldId="269"/>
            <ac:spMk id="22" creationId="{FA4CD5CB-D209-4D70-8CA4-629731C59219}"/>
          </ac:spMkLst>
        </pc:spChg>
        <pc:spChg chg="add del mod">
          <ac:chgData name="Chetan Raghavendra Deshpande" userId="S::cdeshpan2@stevens.edu::06fbd89d-ce65-4965-867b-7693ae54e022" providerId="AD" clId="Web-{27FED5D6-282A-2B45-274A-BCF0A1821A55}" dt="2025-04-25T20:25:40.030" v="111"/>
          <ac:spMkLst>
            <pc:docMk/>
            <pc:sldMk cId="167271885" sldId="269"/>
            <ac:spMk id="24" creationId="{811BB7B1-0E96-37D8-0232-55762EBB0381}"/>
          </ac:spMkLst>
        </pc:spChg>
        <pc:picChg chg="add del mod ord">
          <ac:chgData name="Chetan Raghavendra Deshpande" userId="S::cdeshpan2@stevens.edu::06fbd89d-ce65-4965-867b-7693ae54e022" providerId="AD" clId="Web-{27FED5D6-282A-2B45-274A-BCF0A1821A55}" dt="2025-04-25T20:26:04.874" v="117"/>
          <ac:picMkLst>
            <pc:docMk/>
            <pc:sldMk cId="167271885" sldId="269"/>
            <ac:picMk id="4" creationId="{87ADB968-29B3-3103-2420-CEDF441A070F}"/>
          </ac:picMkLst>
        </pc:picChg>
        <pc:picChg chg="add mod">
          <ac:chgData name="Chetan Raghavendra Deshpande" userId="S::cdeshpan2@stevens.edu::06fbd89d-ce65-4965-867b-7693ae54e022" providerId="AD" clId="Web-{27FED5D6-282A-2B45-274A-BCF0A1821A55}" dt="2025-04-25T20:27:18.702" v="122" actId="1076"/>
          <ac:picMkLst>
            <pc:docMk/>
            <pc:sldMk cId="167271885" sldId="269"/>
            <ac:picMk id="5" creationId="{05B8B4B8-A07D-BB36-8DB9-872BD73F2BEA}"/>
          </ac:picMkLst>
        </pc:picChg>
        <pc:cxnChg chg="add del">
          <ac:chgData name="Chetan Raghavendra Deshpande" userId="S::cdeshpan2@stevens.edu::06fbd89d-ce65-4965-867b-7693ae54e022" providerId="AD" clId="Web-{27FED5D6-282A-2B45-274A-BCF0A1821A55}" dt="2025-04-25T20:25:19.061" v="108"/>
          <ac:cxnSpMkLst>
            <pc:docMk/>
            <pc:sldMk cId="167271885" sldId="269"/>
            <ac:cxnSpMk id="17" creationId="{5C6A2BAE-B461-4B55-8E1F-0722ABDD1393}"/>
          </ac:cxnSpMkLst>
        </pc:cxnChg>
        <pc:cxnChg chg="add del">
          <ac:chgData name="Chetan Raghavendra Deshpande" userId="S::cdeshpan2@stevens.edu::06fbd89d-ce65-4965-867b-7693ae54e022" providerId="AD" clId="Web-{27FED5D6-282A-2B45-274A-BCF0A1821A55}" dt="2025-04-25T20:25:19.061" v="108"/>
          <ac:cxnSpMkLst>
            <pc:docMk/>
            <pc:sldMk cId="167271885" sldId="269"/>
            <ac:cxnSpMk id="20" creationId="{7E1D4427-852B-4B37-8E76-0E9F1810BA2A}"/>
          </ac:cxnSpMkLst>
        </pc:cxnChg>
      </pc:sldChg>
      <pc:sldChg chg="addSp delSp modSp new mod setBg">
        <pc:chgData name="Chetan Raghavendra Deshpande" userId="S::cdeshpan2@stevens.edu::06fbd89d-ce65-4965-867b-7693ae54e022" providerId="AD" clId="Web-{27FED5D6-282A-2B45-274A-BCF0A1821A55}" dt="2025-04-25T22:49:05.302" v="149" actId="1076"/>
        <pc:sldMkLst>
          <pc:docMk/>
          <pc:sldMk cId="2273625006" sldId="270"/>
        </pc:sldMkLst>
        <pc:spChg chg="mod ord">
          <ac:chgData name="Chetan Raghavendra Deshpande" userId="S::cdeshpan2@stevens.edu::06fbd89d-ce65-4965-867b-7693ae54e022" providerId="AD" clId="Web-{27FED5D6-282A-2B45-274A-BCF0A1821A55}" dt="2025-04-25T22:49:05.302" v="149" actId="1076"/>
          <ac:spMkLst>
            <pc:docMk/>
            <pc:sldMk cId="2273625006" sldId="270"/>
            <ac:spMk id="2" creationId="{4AFA3505-9E87-0326-E66E-710ADFC82D2E}"/>
          </ac:spMkLst>
        </pc:spChg>
        <pc:spChg chg="del">
          <ac:chgData name="Chetan Raghavendra Deshpande" userId="S::cdeshpan2@stevens.edu::06fbd89d-ce65-4965-867b-7693ae54e022" providerId="AD" clId="Web-{27FED5D6-282A-2B45-274A-BCF0A1821A55}" dt="2025-04-25T20:39:28.250" v="135"/>
          <ac:spMkLst>
            <pc:docMk/>
            <pc:sldMk cId="2273625006" sldId="270"/>
            <ac:spMk id="3" creationId="{25FC2418-05D4-7692-22E9-9CF207ECC167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20:39:39.828" v="137"/>
          <ac:spMkLst>
            <pc:docMk/>
            <pc:sldMk cId="2273625006" sldId="270"/>
            <ac:spMk id="9" creationId="{4E4490D0-3672-446A-AC12-B4830333BDDD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20:39:39.828" v="137"/>
          <ac:spMkLst>
            <pc:docMk/>
            <pc:sldMk cId="2273625006" sldId="270"/>
            <ac:spMk id="11" creationId="{39CB82C2-DF65-4EC1-8280-F201D50F570B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20:39:39.828" v="137"/>
          <ac:spMkLst>
            <pc:docMk/>
            <pc:sldMk cId="2273625006" sldId="270"/>
            <ac:spMk id="15" creationId="{5A1B47C8-47A0-4A88-8830-6DEA3B5DE392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20:39:39.828" v="137"/>
          <ac:spMkLst>
            <pc:docMk/>
            <pc:sldMk cId="2273625006" sldId="270"/>
            <ac:spMk id="17" creationId="{984BBFDD-E720-4805-A9C8-129FBBF6DD70}"/>
          </ac:spMkLst>
        </pc:spChg>
        <pc:spChg chg="add">
          <ac:chgData name="Chetan Raghavendra Deshpande" userId="S::cdeshpan2@stevens.edu::06fbd89d-ce65-4965-867b-7693ae54e022" providerId="AD" clId="Web-{27FED5D6-282A-2B45-274A-BCF0A1821A55}" dt="2025-04-25T20:39:39.828" v="137"/>
          <ac:spMkLst>
            <pc:docMk/>
            <pc:sldMk cId="2273625006" sldId="270"/>
            <ac:spMk id="19" creationId="{5AC4BE46-4A77-42FE-9D15-065CDB2F847C}"/>
          </ac:spMkLst>
        </pc:spChg>
        <pc:picChg chg="add mod ord">
          <ac:chgData name="Chetan Raghavendra Deshpande" userId="S::cdeshpan2@stevens.edu::06fbd89d-ce65-4965-867b-7693ae54e022" providerId="AD" clId="Web-{27FED5D6-282A-2B45-274A-BCF0A1821A55}" dt="2025-04-25T20:40:41.063" v="139" actId="14100"/>
          <ac:picMkLst>
            <pc:docMk/>
            <pc:sldMk cId="2273625006" sldId="270"/>
            <ac:picMk id="4" creationId="{3C5C0E90-A0F8-317B-A3EC-7E2906A2C9F4}"/>
          </ac:picMkLst>
        </pc:picChg>
        <pc:cxnChg chg="add">
          <ac:chgData name="Chetan Raghavendra Deshpande" userId="S::cdeshpan2@stevens.edu::06fbd89d-ce65-4965-867b-7693ae54e022" providerId="AD" clId="Web-{27FED5D6-282A-2B45-274A-BCF0A1821A55}" dt="2025-04-25T20:39:39.828" v="137"/>
          <ac:cxnSpMkLst>
            <pc:docMk/>
            <pc:sldMk cId="2273625006" sldId="270"/>
            <ac:cxnSpMk id="13" creationId="{7E1D4427-852B-4B37-8E76-0E9F1810BA2A}"/>
          </ac:cxnSpMkLst>
        </pc:cxnChg>
      </pc:sldChg>
      <pc:sldChg chg="addSp delSp modSp new mod setBg">
        <pc:chgData name="Chetan Raghavendra Deshpande" userId="S::cdeshpan2@stevens.edu::06fbd89d-ce65-4965-867b-7693ae54e022" providerId="AD" clId="Web-{27FED5D6-282A-2B45-274A-BCF0A1821A55}" dt="2025-04-26T00:08:21.329" v="177" actId="1076"/>
        <pc:sldMkLst>
          <pc:docMk/>
          <pc:sldMk cId="746512124" sldId="271"/>
        </pc:sldMkLst>
        <pc:spChg chg="mod modVis">
          <ac:chgData name="Chetan Raghavendra Deshpande" userId="S::cdeshpan2@stevens.edu::06fbd89d-ce65-4965-867b-7693ae54e022" providerId="AD" clId="Web-{27FED5D6-282A-2B45-274A-BCF0A1821A55}" dt="2025-04-26T00:06:35.310" v="171"/>
          <ac:spMkLst>
            <pc:docMk/>
            <pc:sldMk cId="746512124" sldId="271"/>
            <ac:spMk id="2" creationId="{7F9E0D85-31C6-0FF1-3352-74BC604752E1}"/>
          </ac:spMkLst>
        </pc:spChg>
        <pc:spChg chg="del">
          <ac:chgData name="Chetan Raghavendra Deshpande" userId="S::cdeshpan2@stevens.edu::06fbd89d-ce65-4965-867b-7693ae54e022" providerId="AD" clId="Web-{27FED5D6-282A-2B45-274A-BCF0A1821A55}" dt="2025-04-26T00:05:17.387" v="156"/>
          <ac:spMkLst>
            <pc:docMk/>
            <pc:sldMk cId="746512124" sldId="271"/>
            <ac:spMk id="3" creationId="{264D107A-EF55-FDCE-43B3-40ED7C972328}"/>
          </ac:spMkLst>
        </pc:spChg>
        <pc:spChg chg="add mod modVis">
          <ac:chgData name="Chetan Raghavendra Deshpande" userId="S::cdeshpan2@stevens.edu::06fbd89d-ce65-4965-867b-7693ae54e022" providerId="AD" clId="Web-{27FED5D6-282A-2B45-274A-BCF0A1821A55}" dt="2025-04-26T00:06:35.310" v="170"/>
          <ac:spMkLst>
            <pc:docMk/>
            <pc:sldMk cId="746512124" sldId="271"/>
            <ac:spMk id="8" creationId="{F0DF8C2A-30D0-C93B-18EE-84478B6F96C7}"/>
          </ac:spMkLst>
        </pc:spChg>
        <pc:spChg chg="add mod modVis">
          <ac:chgData name="Chetan Raghavendra Deshpande" userId="S::cdeshpan2@stevens.edu::06fbd89d-ce65-4965-867b-7693ae54e022" providerId="AD" clId="Web-{27FED5D6-282A-2B45-274A-BCF0A1821A55}" dt="2025-04-26T00:06:35.310" v="173"/>
          <ac:spMkLst>
            <pc:docMk/>
            <pc:sldMk cId="746512124" sldId="271"/>
            <ac:spMk id="11" creationId="{44CC594A-A820-450F-B363-C19201FCFEC6}"/>
          </ac:spMkLst>
        </pc:spChg>
        <pc:spChg chg="add mod modVis">
          <ac:chgData name="Chetan Raghavendra Deshpande" userId="S::cdeshpan2@stevens.edu::06fbd89d-ce65-4965-867b-7693ae54e022" providerId="AD" clId="Web-{27FED5D6-282A-2B45-274A-BCF0A1821A55}" dt="2025-04-26T00:06:35.310" v="172"/>
          <ac:spMkLst>
            <pc:docMk/>
            <pc:sldMk cId="746512124" sldId="271"/>
            <ac:spMk id="13" creationId="{59FAB3DA-E9ED-4574-ABCC-378BC0FF1BBC}"/>
          </ac:spMkLst>
        </pc:spChg>
        <pc:spChg chg="add mod modVis">
          <ac:chgData name="Chetan Raghavendra Deshpande" userId="S::cdeshpan2@stevens.edu::06fbd89d-ce65-4965-867b-7693ae54e022" providerId="AD" clId="Web-{27FED5D6-282A-2B45-274A-BCF0A1821A55}" dt="2025-04-26T00:06:35.310" v="169"/>
          <ac:spMkLst>
            <pc:docMk/>
            <pc:sldMk cId="746512124" sldId="271"/>
            <ac:spMk id="15" creationId="{53B8D6B0-55D6-48DC-86D8-FD95D5F118AB}"/>
          </ac:spMkLst>
        </pc:spChg>
        <pc:picChg chg="add mod ord modVis">
          <ac:chgData name="Chetan Raghavendra Deshpande" userId="S::cdeshpan2@stevens.edu::06fbd89d-ce65-4965-867b-7693ae54e022" providerId="AD" clId="Web-{27FED5D6-282A-2B45-274A-BCF0A1821A55}" dt="2025-04-26T00:08:21.329" v="177" actId="1076"/>
          <ac:picMkLst>
            <pc:docMk/>
            <pc:sldMk cId="746512124" sldId="271"/>
            <ac:picMk id="4" creationId="{DC7223B8-13F2-6587-7606-DAB92BE390AB}"/>
          </ac:picMkLst>
        </pc:picChg>
      </pc:sldChg>
    </pc:docChg>
  </pc:docChgLst>
  <pc:docChgLst>
    <pc:chgData name="Joseph Ruben" userId="S::jruben@stevens.edu::4e695eb4-86be-47f4-8e2c-db0a1f32b71c" providerId="AD" clId="Web-{3565951E-FB42-3E7C-EBE0-0924A6142D2B}"/>
    <pc:docChg chg="addSld modSld sldOrd">
      <pc:chgData name="Joseph Ruben" userId="S::jruben@stevens.edu::4e695eb4-86be-47f4-8e2c-db0a1f32b71c" providerId="AD" clId="Web-{3565951E-FB42-3E7C-EBE0-0924A6142D2B}" dt="2025-04-27T23:22:49.323" v="54"/>
      <pc:docMkLst>
        <pc:docMk/>
      </pc:docMkLst>
      <pc:sldChg chg="addSp delSp modSp mod setBg">
        <pc:chgData name="Joseph Ruben" userId="S::jruben@stevens.edu::4e695eb4-86be-47f4-8e2c-db0a1f32b71c" providerId="AD" clId="Web-{3565951E-FB42-3E7C-EBE0-0924A6142D2B}" dt="2025-04-27T20:34:44.551" v="13" actId="14100"/>
        <pc:sldMkLst>
          <pc:docMk/>
          <pc:sldMk cId="4279226938" sldId="266"/>
        </pc:sldMkLst>
        <pc:spChg chg="mod">
          <ac:chgData name="Joseph Ruben" userId="S::jruben@stevens.edu::4e695eb4-86be-47f4-8e2c-db0a1f32b71c" providerId="AD" clId="Web-{3565951E-FB42-3E7C-EBE0-0924A6142D2B}" dt="2025-04-27T20:33:38.736" v="4"/>
          <ac:spMkLst>
            <pc:docMk/>
            <pc:sldMk cId="4279226938" sldId="266"/>
            <ac:spMk id="2" creationId="{E40A4FE6-375D-2582-BFB2-3F95C1038863}"/>
          </ac:spMkLst>
        </pc:spChg>
        <pc:spChg chg="add del mod">
          <ac:chgData name="Joseph Ruben" userId="S::jruben@stevens.edu::4e695eb4-86be-47f4-8e2c-db0a1f32b71c" providerId="AD" clId="Web-{3565951E-FB42-3E7C-EBE0-0924A6142D2B}" dt="2025-04-27T20:32:23.093" v="1"/>
          <ac:spMkLst>
            <pc:docMk/>
            <pc:sldMk cId="4279226938" sldId="266"/>
            <ac:spMk id="5" creationId="{03A581F1-3611-1C25-F825-14B2F4B9DAC8}"/>
          </ac:spMkLst>
        </pc:spChg>
        <pc:spChg chg="add del mod">
          <ac:chgData name="Joseph Ruben" userId="S::jruben@stevens.edu::4e695eb4-86be-47f4-8e2c-db0a1f32b71c" providerId="AD" clId="Web-{3565951E-FB42-3E7C-EBE0-0924A6142D2B}" dt="2025-04-27T20:34:08.097" v="9"/>
          <ac:spMkLst>
            <pc:docMk/>
            <pc:sldMk cId="4279226938" sldId="266"/>
            <ac:spMk id="8" creationId="{9BA96D1A-82DE-BE37-1F57-19E6A8898568}"/>
          </ac:spMkLst>
        </pc:spChg>
        <pc:spChg chg="add">
          <ac:chgData name="Joseph Ruben" userId="S::jruben@stevens.edu::4e695eb4-86be-47f4-8e2c-db0a1f32b71c" providerId="AD" clId="Web-{3565951E-FB42-3E7C-EBE0-0924A6142D2B}" dt="2025-04-27T20:33:38.736" v="4"/>
          <ac:spMkLst>
            <pc:docMk/>
            <pc:sldMk cId="4279226938" sldId="266"/>
            <ac:spMk id="11" creationId="{25C8D2C1-DA83-420D-9635-D52CE066B5DA}"/>
          </ac:spMkLst>
        </pc:spChg>
        <pc:spChg chg="add">
          <ac:chgData name="Joseph Ruben" userId="S::jruben@stevens.edu::4e695eb4-86be-47f4-8e2c-db0a1f32b71c" providerId="AD" clId="Web-{3565951E-FB42-3E7C-EBE0-0924A6142D2B}" dt="2025-04-27T20:33:38.736" v="4"/>
          <ac:spMkLst>
            <pc:docMk/>
            <pc:sldMk cId="4279226938" sldId="266"/>
            <ac:spMk id="13" creationId="{434F74C9-6A0B-409E-AD1C-45B58BE91BB8}"/>
          </ac:spMkLst>
        </pc:spChg>
        <pc:spChg chg="add">
          <ac:chgData name="Joseph Ruben" userId="S::jruben@stevens.edu::4e695eb4-86be-47f4-8e2c-db0a1f32b71c" providerId="AD" clId="Web-{3565951E-FB42-3E7C-EBE0-0924A6142D2B}" dt="2025-04-27T20:33:38.736" v="4"/>
          <ac:spMkLst>
            <pc:docMk/>
            <pc:sldMk cId="4279226938" sldId="266"/>
            <ac:spMk id="17" creationId="{90AA6468-80AC-4DDF-9CFB-C7A9507E203F}"/>
          </ac:spMkLst>
        </pc:spChg>
        <pc:spChg chg="add">
          <ac:chgData name="Joseph Ruben" userId="S::jruben@stevens.edu::4e695eb4-86be-47f4-8e2c-db0a1f32b71c" providerId="AD" clId="Web-{3565951E-FB42-3E7C-EBE0-0924A6142D2B}" dt="2025-04-27T20:33:38.736" v="4"/>
          <ac:spMkLst>
            <pc:docMk/>
            <pc:sldMk cId="4279226938" sldId="266"/>
            <ac:spMk id="19" creationId="{4AB900CC-5074-4746-A1A4-AF640455BD43}"/>
          </ac:spMkLst>
        </pc:spChg>
        <pc:picChg chg="del">
          <ac:chgData name="Joseph Ruben" userId="S::jruben@stevens.edu::4e695eb4-86be-47f4-8e2c-db0a1f32b71c" providerId="AD" clId="Web-{3565951E-FB42-3E7C-EBE0-0924A6142D2B}" dt="2025-04-27T20:32:12.045" v="0"/>
          <ac:picMkLst>
            <pc:docMk/>
            <pc:sldMk cId="4279226938" sldId="266"/>
            <ac:picMk id="3" creationId="{15698FA9-D0DC-4AF6-46EF-8FDCB8F1B27E}"/>
          </ac:picMkLst>
        </pc:picChg>
        <pc:picChg chg="add del mod ord">
          <ac:chgData name="Joseph Ruben" userId="S::jruben@stevens.edu::4e695eb4-86be-47f4-8e2c-db0a1f32b71c" providerId="AD" clId="Web-{3565951E-FB42-3E7C-EBE0-0924A6142D2B}" dt="2025-04-27T20:34:00.003" v="8"/>
          <ac:picMkLst>
            <pc:docMk/>
            <pc:sldMk cId="4279226938" sldId="266"/>
            <ac:picMk id="6" creationId="{7BD15AEA-B20A-3832-8DC7-448AEDA856EB}"/>
          </ac:picMkLst>
        </pc:picChg>
        <pc:picChg chg="add mod ord">
          <ac:chgData name="Joseph Ruben" userId="S::jruben@stevens.edu::4e695eb4-86be-47f4-8e2c-db0a1f32b71c" providerId="AD" clId="Web-{3565951E-FB42-3E7C-EBE0-0924A6142D2B}" dt="2025-04-27T20:34:44.551" v="13" actId="14100"/>
          <ac:picMkLst>
            <pc:docMk/>
            <pc:sldMk cId="4279226938" sldId="266"/>
            <ac:picMk id="9" creationId="{81EC9262-1479-11A4-4573-FF858DDFFC3E}"/>
          </ac:picMkLst>
        </pc:picChg>
        <pc:cxnChg chg="add">
          <ac:chgData name="Joseph Ruben" userId="S::jruben@stevens.edu::4e695eb4-86be-47f4-8e2c-db0a1f32b71c" providerId="AD" clId="Web-{3565951E-FB42-3E7C-EBE0-0924A6142D2B}" dt="2025-04-27T20:33:38.736" v="4"/>
          <ac:cxnSpMkLst>
            <pc:docMk/>
            <pc:sldMk cId="4279226938" sldId="266"/>
            <ac:cxnSpMk id="15" creationId="{F5486A9D-1265-4B57-91E6-68E666B978BC}"/>
          </ac:cxnSpMkLst>
        </pc:cxnChg>
      </pc:sldChg>
      <pc:sldChg chg="addSp delSp modSp">
        <pc:chgData name="Joseph Ruben" userId="S::jruben@stevens.edu::4e695eb4-86be-47f4-8e2c-db0a1f32b71c" providerId="AD" clId="Web-{3565951E-FB42-3E7C-EBE0-0924A6142D2B}" dt="2025-04-27T22:35:09.897" v="17" actId="1076"/>
        <pc:sldMkLst>
          <pc:docMk/>
          <pc:sldMk cId="998449796" sldId="267"/>
        </pc:sldMkLst>
        <pc:spChg chg="del">
          <ac:chgData name="Joseph Ruben" userId="S::jruben@stevens.edu::4e695eb4-86be-47f4-8e2c-db0a1f32b71c" providerId="AD" clId="Web-{3565951E-FB42-3E7C-EBE0-0924A6142D2B}" dt="2025-04-27T22:34:51.475" v="14"/>
          <ac:spMkLst>
            <pc:docMk/>
            <pc:sldMk cId="998449796" sldId="267"/>
            <ac:spMk id="17" creationId="{0D87B1C6-7459-80D8-5695-7D831C976C4C}"/>
          </ac:spMkLst>
        </pc:spChg>
        <pc:picChg chg="add mod ord">
          <ac:chgData name="Joseph Ruben" userId="S::jruben@stevens.edu::4e695eb4-86be-47f4-8e2c-db0a1f32b71c" providerId="AD" clId="Web-{3565951E-FB42-3E7C-EBE0-0924A6142D2B}" dt="2025-04-27T22:35:09.897" v="17" actId="1076"/>
          <ac:picMkLst>
            <pc:docMk/>
            <pc:sldMk cId="998449796" sldId="267"/>
            <ac:picMk id="3" creationId="{78AD8955-80B7-412D-8BB7-771532E93DA6}"/>
          </ac:picMkLst>
        </pc:picChg>
      </pc:sldChg>
      <pc:sldChg chg="addSp delSp modSp new">
        <pc:chgData name="Joseph Ruben" userId="S::jruben@stevens.edu::4e695eb4-86be-47f4-8e2c-db0a1f32b71c" providerId="AD" clId="Web-{3565951E-FB42-3E7C-EBE0-0924A6142D2B}" dt="2025-04-27T22:38:16.983" v="38" actId="1076"/>
        <pc:sldMkLst>
          <pc:docMk/>
          <pc:sldMk cId="1209631725" sldId="280"/>
        </pc:sldMkLst>
        <pc:spChg chg="add del">
          <ac:chgData name="Joseph Ruben" userId="S::jruben@stevens.edu::4e695eb4-86be-47f4-8e2c-db0a1f32b71c" providerId="AD" clId="Web-{3565951E-FB42-3E7C-EBE0-0924A6142D2B}" dt="2025-04-27T22:36:33.025" v="20"/>
          <ac:spMkLst>
            <pc:docMk/>
            <pc:sldMk cId="1209631725" sldId="280"/>
            <ac:spMk id="2" creationId="{636DACD9-F40D-C836-FB25-8301F9581714}"/>
          </ac:spMkLst>
        </pc:spChg>
        <pc:spChg chg="add mod">
          <ac:chgData name="Joseph Ruben" userId="S::jruben@stevens.edu::4e695eb4-86be-47f4-8e2c-db0a1f32b71c" providerId="AD" clId="Web-{3565951E-FB42-3E7C-EBE0-0924A6142D2B}" dt="2025-04-27T22:38:16.983" v="38" actId="1076"/>
          <ac:spMkLst>
            <pc:docMk/>
            <pc:sldMk cId="1209631725" sldId="280"/>
            <ac:spMk id="3" creationId="{879006A6-359D-79FF-7FDB-4B0B5EFEBB63}"/>
          </ac:spMkLst>
        </pc:spChg>
      </pc:sldChg>
      <pc:sldChg chg="addSp delSp modSp add mod ord replId setBg">
        <pc:chgData name="Joseph Ruben" userId="S::jruben@stevens.edu::4e695eb4-86be-47f4-8e2c-db0a1f32b71c" providerId="AD" clId="Web-{3565951E-FB42-3E7C-EBE0-0924A6142D2B}" dt="2025-04-27T23:22:49.323" v="54"/>
        <pc:sldMkLst>
          <pc:docMk/>
          <pc:sldMk cId="3482336274" sldId="281"/>
        </pc:sldMkLst>
        <pc:spChg chg="mod ord">
          <ac:chgData name="Joseph Ruben" userId="S::jruben@stevens.edu::4e695eb4-86be-47f4-8e2c-db0a1f32b71c" providerId="AD" clId="Web-{3565951E-FB42-3E7C-EBE0-0924A6142D2B}" dt="2025-04-27T23:19:23.674" v="47"/>
          <ac:spMkLst>
            <pc:docMk/>
            <pc:sldMk cId="3482336274" sldId="281"/>
            <ac:spMk id="3" creationId="{B65B52F2-A39B-1178-7911-478A3B7C9BF1}"/>
          </ac:spMkLst>
        </pc:spChg>
        <pc:spChg chg="mod">
          <ac:chgData name="Joseph Ruben" userId="S::jruben@stevens.edu::4e695eb4-86be-47f4-8e2c-db0a1f32b71c" providerId="AD" clId="Web-{3565951E-FB42-3E7C-EBE0-0924A6142D2B}" dt="2025-04-27T23:22:10.306" v="53" actId="20577"/>
          <ac:spMkLst>
            <pc:docMk/>
            <pc:sldMk cId="3482336274" sldId="281"/>
            <ac:spMk id="6" creationId="{762CE4AE-9D9E-FCDC-8C3A-E7A0D32CFB0B}"/>
          </ac:spMkLst>
        </pc:spChg>
        <pc:spChg chg="add">
          <ac:chgData name="Joseph Ruben" userId="S::jruben@stevens.edu::4e695eb4-86be-47f4-8e2c-db0a1f32b71c" providerId="AD" clId="Web-{3565951E-FB42-3E7C-EBE0-0924A6142D2B}" dt="2025-04-27T23:19:23.674" v="47"/>
          <ac:spMkLst>
            <pc:docMk/>
            <pc:sldMk cId="3482336274" sldId="281"/>
            <ac:spMk id="11" creationId="{44CC594A-A820-450F-B363-C19201FCFEC6}"/>
          </ac:spMkLst>
        </pc:spChg>
        <pc:spChg chg="add">
          <ac:chgData name="Joseph Ruben" userId="S::jruben@stevens.edu::4e695eb4-86be-47f4-8e2c-db0a1f32b71c" providerId="AD" clId="Web-{3565951E-FB42-3E7C-EBE0-0924A6142D2B}" dt="2025-04-27T23:19:23.674" v="47"/>
          <ac:spMkLst>
            <pc:docMk/>
            <pc:sldMk cId="3482336274" sldId="281"/>
            <ac:spMk id="13" creationId="{59FAB3DA-E9ED-4574-ABCC-378BC0FF1BBC}"/>
          </ac:spMkLst>
        </pc:spChg>
        <pc:spChg chg="add">
          <ac:chgData name="Joseph Ruben" userId="S::jruben@stevens.edu::4e695eb4-86be-47f4-8e2c-db0a1f32b71c" providerId="AD" clId="Web-{3565951E-FB42-3E7C-EBE0-0924A6142D2B}" dt="2025-04-27T23:19:23.674" v="47"/>
          <ac:spMkLst>
            <pc:docMk/>
            <pc:sldMk cId="3482336274" sldId="281"/>
            <ac:spMk id="15" creationId="{53B8D6B0-55D6-48DC-86D8-FD95D5F118AB}"/>
          </ac:spMkLst>
        </pc:spChg>
        <pc:picChg chg="add mod">
          <ac:chgData name="Joseph Ruben" userId="S::jruben@stevens.edu::4e695eb4-86be-47f4-8e2c-db0a1f32b71c" providerId="AD" clId="Web-{3565951E-FB42-3E7C-EBE0-0924A6142D2B}" dt="2025-04-27T23:20:00.019" v="50" actId="1076"/>
          <ac:picMkLst>
            <pc:docMk/>
            <pc:sldMk cId="3482336274" sldId="281"/>
            <ac:picMk id="2" creationId="{30E1C742-7A50-D4CF-559A-D201A3B2E9BB}"/>
          </ac:picMkLst>
        </pc:picChg>
        <pc:picChg chg="del">
          <ac:chgData name="Joseph Ruben" userId="S::jruben@stevens.edu::4e695eb4-86be-47f4-8e2c-db0a1f32b71c" providerId="AD" clId="Web-{3565951E-FB42-3E7C-EBE0-0924A6142D2B}" dt="2025-04-27T23:18:41.016" v="40"/>
          <ac:picMkLst>
            <pc:docMk/>
            <pc:sldMk cId="3482336274" sldId="281"/>
            <ac:picMk id="4" creationId="{4ACCCAF8-8A36-6B3B-58CF-F0C869625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MIS 631 Final ER presentation</a:t>
            </a:r>
            <a:endParaRPr lang="en-US" sz="66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Chetan </a:t>
            </a:r>
            <a:r>
              <a:rPr lang="en-US" err="1">
                <a:ea typeface="Calibri Light"/>
                <a:cs typeface="Calibri Light"/>
              </a:rPr>
              <a:t>deshpande</a:t>
            </a:r>
            <a:r>
              <a:rPr lang="en-US">
                <a:ea typeface="Calibri Light"/>
                <a:cs typeface="Calibri Light"/>
              </a:rPr>
              <a:t>, joseph </a:t>
            </a:r>
            <a:r>
              <a:rPr lang="en-US" err="1">
                <a:ea typeface="Calibri Light"/>
                <a:cs typeface="Calibri Light"/>
              </a:rPr>
              <a:t>ruben</a:t>
            </a:r>
            <a:r>
              <a:rPr lang="en-US">
                <a:ea typeface="Calibri Light"/>
                <a:cs typeface="Calibri Light"/>
              </a:rPr>
              <a:t>, Saran </a:t>
            </a:r>
            <a:r>
              <a:rPr lang="en-US" err="1">
                <a:ea typeface="Calibri Light"/>
                <a:cs typeface="Calibri Light"/>
              </a:rPr>
              <a:t>thota</a:t>
            </a:r>
            <a:r>
              <a:rPr lang="en-US">
                <a:ea typeface="Calibri Light"/>
                <a:cs typeface="Calibri Light"/>
              </a:rPr>
              <a:t>, steven </a:t>
            </a:r>
            <a:r>
              <a:rPr lang="en-US" err="1">
                <a:ea typeface="Calibri Light"/>
                <a:cs typeface="Calibri Light"/>
              </a:rPr>
              <a:t>strumolo</a:t>
            </a:r>
            <a:r>
              <a:rPr lang="en-US">
                <a:ea typeface="Calibri Light"/>
                <a:cs typeface="Calibri Light"/>
              </a:rPr>
              <a:t>, </a:t>
            </a:r>
            <a:r>
              <a:rPr lang="en-US" err="1">
                <a:ea typeface="Calibri Light"/>
                <a:cs typeface="Calibri Light"/>
              </a:rPr>
              <a:t>wenzhe</a:t>
            </a:r>
            <a:r>
              <a:rPr lang="en-US">
                <a:ea typeface="Calibri Light"/>
                <a:cs typeface="Calibri Light"/>
              </a:rPr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027F7-FF5A-2F8D-FE73-C22FC104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B682-09DE-6877-B098-D7BFA04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Community &amp; Space Management – Consolidated Entity-Relationship Model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6" name="Content Placeholder 5" descr="A diagram of a function&#10;&#10;AI-generated content may be incorrect.">
            <a:extLst>
              <a:ext uri="{FF2B5EF4-FFF2-40B4-BE49-F238E27FC236}">
                <a16:creationId xmlns:a16="http://schemas.microsoft.com/office/drawing/2014/main" id="{793DD39B-BB9E-1208-C82E-48A99B826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720" y="1823321"/>
            <a:ext cx="7850282" cy="4505212"/>
          </a:xfrm>
        </p:spPr>
      </p:pic>
    </p:spTree>
    <p:extLst>
      <p:ext uri="{BB962C8B-B14F-4D97-AF65-F5344CB8AC3E}">
        <p14:creationId xmlns:p14="http://schemas.microsoft.com/office/powerpoint/2010/main" val="253312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2E48D-84E6-6574-DAF6-043105368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A4FE6-375D-2582-BFB2-3F95C103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Community &amp; Space Management – Consolidated Information 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diagram of a function&#10;&#10;AI-generated content may be incorrect.">
            <a:extLst>
              <a:ext uri="{FF2B5EF4-FFF2-40B4-BE49-F238E27FC236}">
                <a16:creationId xmlns:a16="http://schemas.microsoft.com/office/drawing/2014/main" id="{81EC9262-1479-11A4-4573-FF858DDF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107" y="987684"/>
            <a:ext cx="7546358" cy="5156754"/>
          </a:xfrm>
        </p:spPr>
      </p:pic>
    </p:spTree>
    <p:extLst>
      <p:ext uri="{BB962C8B-B14F-4D97-AF65-F5344CB8AC3E}">
        <p14:creationId xmlns:p14="http://schemas.microsoft.com/office/powerpoint/2010/main" val="427922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5CBEA-5880-0CBD-9838-6A096B69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A24EB6-F378-6D0F-E5AE-7336A786E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04965-3E5F-3D1C-5F40-AF18B94AD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C993E5-2E9D-CC06-1278-FD13C2521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E9A6B1-B3BE-5064-E2F4-8EB2B94F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34685-3DE6-1C89-4F67-A4DBE216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1B19-4F45-5399-C6FD-478E0A94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Community &amp; Space Management – Consolidated Fully Attribute 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DE1A8-1040-4334-D6CF-27225A07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black screen with white rectangles&#10;&#10;AI-generated content may be incorrect.">
            <a:extLst>
              <a:ext uri="{FF2B5EF4-FFF2-40B4-BE49-F238E27FC236}">
                <a16:creationId xmlns:a16="http://schemas.microsoft.com/office/drawing/2014/main" id="{5CCA53FF-4B99-11F8-F3B1-20B687AA4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" y="508640"/>
            <a:ext cx="7543206" cy="5834907"/>
          </a:xfrm>
        </p:spPr>
      </p:pic>
    </p:spTree>
    <p:extLst>
      <p:ext uri="{BB962C8B-B14F-4D97-AF65-F5344CB8AC3E}">
        <p14:creationId xmlns:p14="http://schemas.microsoft.com/office/powerpoint/2010/main" val="96649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891EF-80DE-A86C-518B-48E360CA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B956-448C-B6A3-2BDE-C8DCCB21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Real-estate Aquisition – Contract</a:t>
            </a:r>
            <a:br>
              <a:rPr lang="en-US">
                <a:ea typeface="Calibri Light"/>
                <a:cs typeface="Calibri Light"/>
              </a:rPr>
            </a:br>
            <a:r>
              <a:rPr lang="en-US" sz="2200">
                <a:ea typeface="Calibri Light"/>
                <a:cs typeface="Calibri Light"/>
              </a:rPr>
              <a:t>Specification of lease agreement finalization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F1E7C2-8B17-DF9A-7606-0F34C2DE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Invariant: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Construction cannot begin until there is a fully signed lease or purchase contract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Precondition: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Final lease terms have been agreed and documented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Approval from Legal and Finance departments has been received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Required signatures from internal and external parties have been obtained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Post-condition: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Fully executed lease or purchase contract is stored in the property management system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Acquisition status is updated to "Acquired"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Trigger: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The signing of the lease or purchase contract by all required parties 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2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AE35E-CBA4-7AE6-2AD1-1AF6B1AB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E1B2-2CB4-6278-8A26-03E38E17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Real-estate Acquisition</a:t>
            </a:r>
            <a:r>
              <a:rPr lang="en-US"/>
              <a:t> – Consolidated Entity-Relationship Model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3" name="Content Placeholder 2" descr="A diagram of a property&#10;&#10;AI-generated content may be incorrect.">
            <a:extLst>
              <a:ext uri="{FF2B5EF4-FFF2-40B4-BE49-F238E27FC236}">
                <a16:creationId xmlns:a16="http://schemas.microsoft.com/office/drawing/2014/main" id="{0F99E43B-A0F0-6268-F51C-82F3E55D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674" y="1809739"/>
            <a:ext cx="7801695" cy="4460341"/>
          </a:xfrm>
        </p:spPr>
      </p:pic>
    </p:spTree>
    <p:extLst>
      <p:ext uri="{BB962C8B-B14F-4D97-AF65-F5344CB8AC3E}">
        <p14:creationId xmlns:p14="http://schemas.microsoft.com/office/powerpoint/2010/main" val="387583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77C5B-7CCF-9CD2-592A-82E81D33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F377-5305-FA7A-0454-D8AE997F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Real-estate Acquisition</a:t>
            </a:r>
            <a:r>
              <a:rPr lang="en-US"/>
              <a:t> – Consolidated Information Model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3" name="Content Placeholder 2" descr="A diagram of a company&#10;&#10;AI-generated content may be incorrect.">
            <a:extLst>
              <a:ext uri="{FF2B5EF4-FFF2-40B4-BE49-F238E27FC236}">
                <a16:creationId xmlns:a16="http://schemas.microsoft.com/office/drawing/2014/main" id="{AF33D3D1-A58E-09BD-5562-26F730496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224" y="1807314"/>
            <a:ext cx="7516880" cy="4490805"/>
          </a:xfrm>
        </p:spPr>
      </p:pic>
    </p:spTree>
    <p:extLst>
      <p:ext uri="{BB962C8B-B14F-4D97-AF65-F5344CB8AC3E}">
        <p14:creationId xmlns:p14="http://schemas.microsoft.com/office/powerpoint/2010/main" val="317489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657D9-02D7-9C3A-3C4D-6DD191E79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0ED8-54D3-44A9-FE68-B47E515C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Real-estate Acquisition</a:t>
            </a:r>
            <a:r>
              <a:rPr lang="en-US" sz="3700">
                <a:solidFill>
                  <a:srgbClr val="FFFFFF"/>
                </a:solidFill>
              </a:rPr>
              <a:t> – Consolidated Fully Attribute Model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 descr="A diagram of a computer&#10;&#10;AI-generated content may be incorrect.">
            <a:extLst>
              <a:ext uri="{FF2B5EF4-FFF2-40B4-BE49-F238E27FC236}">
                <a16:creationId xmlns:a16="http://schemas.microsoft.com/office/drawing/2014/main" id="{78AD8955-80B7-412D-8BB7-771532E93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64" y="498122"/>
            <a:ext cx="7474099" cy="5857804"/>
          </a:xfrm>
        </p:spPr>
      </p:pic>
    </p:spTree>
    <p:extLst>
      <p:ext uri="{BB962C8B-B14F-4D97-AF65-F5344CB8AC3E}">
        <p14:creationId xmlns:p14="http://schemas.microsoft.com/office/powerpoint/2010/main" val="99844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3535-622F-A889-88B6-81A91BBA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C1D0-9A6B-4341-EB0B-CDDA4FF9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84" y="1712145"/>
            <a:ext cx="10163503" cy="5145047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 sz="1500">
                <a:ea typeface="Calibri"/>
                <a:cs typeface="Calibri"/>
              </a:rPr>
              <a:t>Invariant:</a:t>
            </a:r>
            <a:endParaRPr lang="en-US" sz="1500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/>
            <a:r>
              <a:rPr lang="en-US" sz="1400">
                <a:solidFill>
                  <a:srgbClr val="404040"/>
                </a:solidFill>
                <a:ea typeface="Calibri"/>
                <a:cs typeface="Calibri"/>
              </a:rPr>
              <a:t>Each operational responsibility (internet, support, or server management) is assigned exclusively </a:t>
            </a:r>
            <a:r>
              <a:rPr lang="en-US" sz="1400">
                <a:ea typeface="Calibri"/>
                <a:cs typeface="Calibri"/>
              </a:rPr>
              <a:t>to the IT department.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</a:p>
          <a:p>
            <a:pPr marL="383540" lvl="1"/>
            <a:r>
              <a:rPr lang="en-US" sz="1400">
                <a:ea typeface="Calibri"/>
                <a:cs typeface="Calibri"/>
              </a:rPr>
              <a:t>The IT department must comply with internal service-level agreements (SLAs) for resolution and uptime.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</a:p>
          <a:p>
            <a:pPr marL="383540" lvl="1"/>
            <a:r>
              <a:rPr lang="en-US" sz="1400">
                <a:ea typeface="Calibri"/>
                <a:cs typeface="Calibri"/>
              </a:rPr>
              <a:t>All service actions (tickets, server maintenance, network incidents) must be logged and auditable.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endParaRPr lang="en-US" sz="1400">
              <a:ea typeface="Calibri"/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500">
                <a:ea typeface="Calibri"/>
                <a:cs typeface="Calibri"/>
              </a:rPr>
              <a:t>Precondition:</a:t>
            </a:r>
            <a:endParaRPr lang="en-US" sz="1500">
              <a:solidFill>
                <a:srgbClr val="404040"/>
              </a:solidFill>
              <a:ea typeface="Calibri"/>
              <a:cs typeface="Calibri"/>
            </a:endParaRPr>
          </a:p>
          <a:p>
            <a:pPr marL="383540" lvl="1"/>
            <a:r>
              <a:rPr lang="en-US" sz="1400">
                <a:solidFill>
                  <a:srgbClr val="404040"/>
                </a:solidFill>
                <a:ea typeface="Calibri"/>
                <a:cs typeface="Calibri"/>
              </a:rPr>
              <a:t>The IT department exists and is fully staffed with qualified personnel.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endParaRPr lang="en-US" sz="1400">
              <a:ea typeface="Calibri"/>
              <a:cs typeface="Calibri"/>
            </a:endParaRPr>
          </a:p>
          <a:p>
            <a:pPr marL="383540" lvl="1"/>
            <a:r>
              <a:rPr lang="en-US" sz="1400">
                <a:solidFill>
                  <a:srgbClr val="404040"/>
                </a:solidFill>
                <a:ea typeface="Calibri"/>
                <a:cs typeface="Calibri"/>
              </a:rPr>
              <a:t>Required infrastructure (internet lines, ticketing platform, server racks, asset registry) is active and accessible.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endParaRPr lang="en-US" sz="1400">
              <a:ea typeface="Calibri"/>
              <a:cs typeface="Calibri"/>
            </a:endParaRPr>
          </a:p>
          <a:p>
            <a:pPr marL="383540" lvl="1"/>
            <a:r>
              <a:rPr lang="en-US" sz="1400">
                <a:solidFill>
                  <a:srgbClr val="404040"/>
                </a:solidFill>
                <a:ea typeface="Calibri"/>
                <a:cs typeface="Calibri"/>
              </a:rPr>
              <a:t>No other department is currently managing these responsibilities.</a:t>
            </a: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endParaRPr lang="en-US" sz="1400">
              <a:ea typeface="Calibri"/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500">
                <a:ea typeface="Calibri"/>
                <a:cs typeface="Calibri"/>
              </a:rPr>
              <a:t>Post-condition:</a:t>
            </a:r>
            <a:endParaRPr lang="en-US" sz="1500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 sz="1400">
                <a:solidFill>
                  <a:srgbClr val="000000"/>
                </a:solidFill>
                <a:ea typeface="Calibri"/>
                <a:cs typeface="Calibri"/>
              </a:rPr>
              <a:t>The IT department is responsible for:</a:t>
            </a:r>
          </a:p>
          <a:p>
            <a:pPr marL="566420" lvl="2">
              <a:buFont typeface="Wingdings" pitchFamily="34" charset="0"/>
              <a:buChar char="§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Internet Management: Ensure 99% uptime with active monitoring and rapid issue resolution.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Wingdings" pitchFamily="34" charset="0"/>
              <a:buChar char="§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Technical Support: Provide hardware/software support via a centralized ticketing system with SLA-based response times.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Wingdings" pitchFamily="34" charset="0"/>
              <a:buChar char="§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Server &amp; Data Management: Maintain secure, isolated servers, perform regular backups, and uphold data integrity.</a:t>
            </a:r>
            <a:endParaRPr lang="en-US">
              <a:ea typeface="Calibri"/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500">
                <a:ea typeface="Calibri" panose="020F0502020204030204"/>
                <a:cs typeface="Calibri" panose="020F0502020204030204"/>
              </a:rPr>
              <a:t>Trigger:</a:t>
            </a:r>
            <a:endParaRPr lang="en-US" sz="1500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/>
            <a:r>
              <a:rPr lang="en-US" sz="1500">
                <a:ea typeface="Calibri"/>
                <a:cs typeface="Calibri"/>
              </a:rPr>
              <a:t>A management-level directive is issued to centralize all IT operations under a single department (IT).</a:t>
            </a:r>
            <a:r>
              <a:rPr lang="en-US" sz="15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endParaRPr lang="en-US" sz="1500"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 sz="1500">
                <a:ea typeface="Calibri"/>
                <a:cs typeface="Calibri"/>
              </a:rPr>
              <a:t>Increase in demand for faster response time and specialized handling of critical tech operations.</a:t>
            </a:r>
            <a:endParaRPr lang="en-US" sz="15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1CE530-C46A-04E0-5AB3-063C295B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90" y="280034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Information Technology– Contract</a:t>
            </a:r>
            <a:br>
              <a:rPr lang="en-US"/>
            </a:br>
            <a:r>
              <a:rPr lang="en-US" sz="2400">
                <a:ea typeface="Calibri Light"/>
                <a:cs typeface="Calibri Light"/>
              </a:rPr>
              <a:t>Specification of the Technical 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226E-8040-856A-B396-B060C813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Information Technology Team – 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Consolidated Entity-Relationship Model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B4B8-A07D-BB36-8DB9-872BD73F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93" y="1892714"/>
            <a:ext cx="6734865" cy="43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0D85-31C6-0FF1-3352-74BC6047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8" y="630020"/>
            <a:ext cx="3675222" cy="29825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700">
                <a:solidFill>
                  <a:srgbClr val="FFFFFF"/>
                </a:solidFill>
                <a:ea typeface="Calibri Light"/>
                <a:cs typeface="Calibri Light"/>
              </a:rPr>
              <a:t>Information Technology Team - </a:t>
            </a:r>
            <a:br>
              <a:rPr lang="en-US" sz="3700">
                <a:ea typeface="Calibri Light"/>
                <a:cs typeface="Calibri Light"/>
              </a:rPr>
            </a:br>
            <a:br>
              <a:rPr lang="en-US" sz="3700">
                <a:ea typeface="Calibri Light"/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ea typeface="Calibri Light"/>
                <a:cs typeface="Calibri Light"/>
              </a:rPr>
              <a:t>Consolidated Information 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7223B8-13F2-6587-7606-DAB92BE3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452" y="626942"/>
            <a:ext cx="6731936" cy="59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CF-35AB-4D12-158A-E84B9EA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Company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08EC-2058-566A-9465-469525F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"Our company provides flexible workspace solutions for businesses of all sizes. We operate a network of premium coworking spaces with integrated technology services and community management. Our business model centers on four key operational units: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Sales &amp; Membership: Customer acquisition and contract management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Community Management: Member onboarding and facility maintenance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 Estate Acquisition: Market research and property portfolio expansion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Information Technology: Technical infrastructure and support services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create value through space optimization, member community building, and providing seamless technology integration for businesses to focus on their core operations."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42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C0E90-A0F8-317B-A3EC-7E2906A2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7" y="876708"/>
            <a:ext cx="7195321" cy="51505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3505-9E87-0326-E66E-710ADFC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126" y="633511"/>
            <a:ext cx="4027108" cy="40296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Information Technology Team – </a:t>
            </a:r>
            <a:br>
              <a:rPr lang="en-US" sz="4000"/>
            </a:br>
            <a:r>
              <a:rPr lang="en-US" sz="4000">
                <a:solidFill>
                  <a:srgbClr val="FFFFFF"/>
                </a:solidFill>
              </a:rPr>
              <a:t>Fully Attributed Entity Relationship Model</a:t>
            </a:r>
            <a:endParaRPr lang="en-US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362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9006A6-359D-79FF-7FDB-4B0B5EFEBB63}"/>
              </a:ext>
            </a:extLst>
          </p:cNvPr>
          <p:cNvSpPr txBox="1"/>
          <p:nvPr/>
        </p:nvSpPr>
        <p:spPr>
          <a:xfrm>
            <a:off x="-355" y="2828627"/>
            <a:ext cx="121945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ea typeface="Calibri"/>
                <a:cs typeface="Calibri"/>
              </a:rPr>
              <a:t>Thank You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20963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CF10D-5CB5-D927-CCF3-EA0DBBE6C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2CE4AE-9D9E-FCDC-8C3A-E7A0D32C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WeWork High-Level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52F2-A39B-1178-7911-478A3B7C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30E1C742-7A50-D4CF-559A-D201A3B2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12" y="-256"/>
            <a:ext cx="5098067" cy="68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10EC-53D3-4091-1253-EF9F5D308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62A6-6837-227E-3FFC-2F4D6E3E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diagram of company&amp;#39;s company&amp;#39;s company&#10;&#10;AI-generated content may be incorrect.">
            <a:extLst>
              <a:ext uri="{FF2B5EF4-FFF2-40B4-BE49-F238E27FC236}">
                <a16:creationId xmlns:a16="http://schemas.microsoft.com/office/drawing/2014/main" id="{44BE9D05-D118-1770-9EE4-00677D30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0" y="1174378"/>
            <a:ext cx="10971699" cy="50829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18BC58-0CA3-9AAD-A540-9AC53B7E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7" y="205921"/>
            <a:ext cx="10058400" cy="787369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WeWork Organizational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8EC5-021C-158D-7011-A276F2B5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7248"/>
            <a:ext cx="10058400" cy="444216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Invariant: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Lead must have valid information 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Account must be linked to a lead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Contract must be linked to an opportunity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Contract must have a valid customer, location, start date, and end date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Precondition: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The company meets the qualification criteria</a:t>
            </a:r>
          </a:p>
          <a:p>
            <a:pPr marL="383540" lvl="1"/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Creation of an account within a CRM (Customer Relationship Manager)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Lead information is obtained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Reach out to an ideal customer profile through activity (phone, email, LinkedIn)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An opportunity is stored under the Lead and Account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Contract sent to the potential client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Post-condition: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Agreement of terms and a signed contract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solidFill>
                  <a:srgbClr val="404040"/>
                </a:solidFill>
                <a:ea typeface="Calibri"/>
                <a:cs typeface="Calibri"/>
              </a:rPr>
              <a:t>Onboarding process begins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Trigger: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Generation of new lead through marketing 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D75EC-DFEC-1C20-36D0-D331840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Sales and Membership Team – Contract</a:t>
            </a:r>
            <a:br>
              <a:rPr lang="en-US"/>
            </a:br>
            <a:r>
              <a:rPr lang="en-US" sz="2400"/>
              <a:t>Specification of the sales process</a:t>
            </a:r>
          </a:p>
        </p:txBody>
      </p:sp>
    </p:spTree>
    <p:extLst>
      <p:ext uri="{BB962C8B-B14F-4D97-AF65-F5344CB8AC3E}">
        <p14:creationId xmlns:p14="http://schemas.microsoft.com/office/powerpoint/2010/main" val="2649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30DCE9-C088-2E55-77EB-CEB4E2FA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Sales and Membership Team – </a:t>
            </a:r>
            <a:br>
              <a:rPr lang="en-US"/>
            </a:br>
            <a:r>
              <a:rPr lang="en-US"/>
              <a:t>Consolidated Entity-Relationship Model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2" name="Content Placeholder 1" descr="A diagram of a company&#10;&#10;AI-generated content may be incorrect.">
            <a:extLst>
              <a:ext uri="{FF2B5EF4-FFF2-40B4-BE49-F238E27FC236}">
                <a16:creationId xmlns:a16="http://schemas.microsoft.com/office/drawing/2014/main" id="{299CA4C6-BDCD-1208-B4F6-D505F354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62" y="1845734"/>
            <a:ext cx="9442903" cy="4279733"/>
          </a:xfrm>
        </p:spPr>
      </p:pic>
    </p:spTree>
    <p:extLst>
      <p:ext uri="{BB962C8B-B14F-4D97-AF65-F5344CB8AC3E}">
        <p14:creationId xmlns:p14="http://schemas.microsoft.com/office/powerpoint/2010/main" val="1880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81736-6520-01E0-D7FC-2AA64EB12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C426E-7085-C4BD-0750-FD6C9444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96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Sales and Membership Team - Information</a:t>
            </a:r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F05CF8F5-0768-044B-F0A4-CDDA9190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04" y="0"/>
            <a:ext cx="8126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8E7FD-8CBF-08D9-B857-52177B5FB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3D6C60-7789-490E-B1FF-AB0357D7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0" y="507066"/>
            <a:ext cx="3299767" cy="42726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Sales and Membership Team – </a:t>
            </a:r>
            <a:br>
              <a:rPr lang="en-US" sz="4000"/>
            </a:br>
            <a:r>
              <a:rPr lang="en-US" sz="4000">
                <a:solidFill>
                  <a:srgbClr val="FFFFFF"/>
                </a:solidFill>
              </a:rPr>
              <a:t>Fully Attributed Entity Relationship Model</a:t>
            </a:r>
            <a:endParaRPr lang="en-US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1AC1A3-1EC1-9C93-D4F4-9ECFF6D86CFC}"/>
              </a:ext>
            </a:extLst>
          </p:cNvPr>
          <p:cNvCxnSpPr/>
          <p:nvPr/>
        </p:nvCxnSpPr>
        <p:spPr>
          <a:xfrm>
            <a:off x="296086" y="4752886"/>
            <a:ext cx="3453197" cy="46960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47843C0F-8461-6C8C-B36C-B47AE976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78" y="0"/>
            <a:ext cx="810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2C71E-2BEB-597C-DF07-808D7950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E65D-A4D4-EF87-28B8-71BCEFEB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4080" cy="14315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Community &amp; Space Management – Contract</a:t>
            </a:r>
            <a:br>
              <a:rPr lang="en-US"/>
            </a:br>
            <a:r>
              <a:rPr lang="en-US" sz="2400"/>
              <a:t>Specification of member accessing a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37B4D-CFDD-5435-76B2-422E0A83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Invariant: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Only members with valid access should be allowed in spaces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Precondition: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Membership must be active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Membership must include this specific space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Member must have their badge or mobile application on them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Member must scan their badge or mobile application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Post-condition: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Member is granted access to the space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Visit is logged in the system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Trigger: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The member tries entering using their badge or mobile application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887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MIS 631 Final ER presentation</vt:lpstr>
      <vt:lpstr>Company Overview </vt:lpstr>
      <vt:lpstr>WeWork High-Level Data Model</vt:lpstr>
      <vt:lpstr>WeWork Organizational Chart</vt:lpstr>
      <vt:lpstr>Sales and Membership Team – Contract Specification of the sales process</vt:lpstr>
      <vt:lpstr>Sales and Membership Team –  Consolidated Entity-Relationship Model</vt:lpstr>
      <vt:lpstr>Sales and Membership Team - Information Model</vt:lpstr>
      <vt:lpstr>Sales and Membership Team –  Fully Attributed Entity Relationship Model</vt:lpstr>
      <vt:lpstr>Community &amp; Space Management – Contract Specification of member accessing a space</vt:lpstr>
      <vt:lpstr>Community &amp; Space Management – Consolidated Entity-Relationship Model</vt:lpstr>
      <vt:lpstr>Community &amp; Space Management – Consolidated Information Model</vt:lpstr>
      <vt:lpstr>Community &amp; Space Management – Consolidated Fully Attribute Model</vt:lpstr>
      <vt:lpstr>Real-estate Aquisition – Contract Specification of lease agreement finalization</vt:lpstr>
      <vt:lpstr>Real-estate Acquisition – Consolidated Entity-Relationship Model</vt:lpstr>
      <vt:lpstr>Real-estate Acquisition – Consolidated Information Model</vt:lpstr>
      <vt:lpstr>Real-estate Acquisition – Consolidated Fully Attribute Model</vt:lpstr>
      <vt:lpstr>Information Technology– Contract Specification of the Technical process</vt:lpstr>
      <vt:lpstr>Information Technology Team –  Consolidated Entity-Relationship Model</vt:lpstr>
      <vt:lpstr>Information Technology Team -   Consolidated Information Model</vt:lpstr>
      <vt:lpstr>Information Technology Team –  Fully Attributed Entity Relationship 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2025-04-22T17:35:56Z</dcterms:created>
  <dcterms:modified xsi:type="dcterms:W3CDTF">2025-04-28T22:25:05Z</dcterms:modified>
</cp:coreProperties>
</file>