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0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XML-XSLT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XSL stands for </a:t>
            </a:r>
            <a:r>
              <a:rPr lang="en-US" dirty="0" err="1" smtClean="0"/>
              <a:t>EXtensible</a:t>
            </a:r>
            <a:r>
              <a:rPr lang="en-US" dirty="0" smtClean="0"/>
              <a:t> </a:t>
            </a:r>
            <a:r>
              <a:rPr lang="en-US" dirty="0" err="1" smtClean="0"/>
              <a:t>Stylesheet</a:t>
            </a:r>
            <a:r>
              <a:rPr lang="en-US" dirty="0" smtClean="0"/>
              <a:t> Language, and is a style sheet language for XML documents.</a:t>
            </a:r>
          </a:p>
          <a:p>
            <a:r>
              <a:rPr lang="en-US" dirty="0" smtClean="0"/>
              <a:t>XSLT stands for XSL Transformations. In this lecture we will learn how to use XSLT to transform XML documents into other formats, like HTML, XHTML etc…</a:t>
            </a:r>
          </a:p>
          <a:p>
            <a:r>
              <a:rPr lang="en-US" dirty="0" smtClean="0"/>
              <a:t>XML does not use predefined tags, and therefore the meaning of each tag is not well understood.</a:t>
            </a:r>
          </a:p>
          <a:p>
            <a:pPr lvl="1"/>
            <a:r>
              <a:rPr lang="en-US" dirty="0" smtClean="0"/>
              <a:t>A &lt;table&gt; element could indicate an HTML table, a piece of furniture, or something else - and browsers do not know how to display it!</a:t>
            </a:r>
          </a:p>
          <a:p>
            <a:pPr lvl="1"/>
            <a:r>
              <a:rPr lang="en-US" dirty="0" smtClean="0"/>
              <a:t>So, XSL describes how the XML elements should be displayed.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306158A1A15C4DAEDB4AE9AC037EE6" ma:contentTypeVersion="11" ma:contentTypeDescription="Create a new document." ma:contentTypeScope="" ma:versionID="f74459b5281de6d29f1c502f41951597">
  <xsd:schema xmlns:xsd="http://www.w3.org/2001/XMLSchema" xmlns:xs="http://www.w3.org/2001/XMLSchema" xmlns:p="http://schemas.microsoft.com/office/2006/metadata/properties" xmlns:ns2="da1fb967-cdb9-4942-8558-781a020194f4" xmlns:ns3="aef93bce-39dd-479c-8184-88334b77acb7" targetNamespace="http://schemas.microsoft.com/office/2006/metadata/properties" ma:root="true" ma:fieldsID="23e2f9ce8906867215628094cf4e231a" ns2:_="" ns3:_="">
    <xsd:import namespace="da1fb967-cdb9-4942-8558-781a020194f4"/>
    <xsd:import namespace="aef93bce-39dd-479c-8184-88334b77acb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1fb967-cdb9-4942-8558-781a020194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e758f2a0-2f59-4fb4-8e15-936a66a2977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ef93bce-39dd-479c-8184-88334b77acb7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ebde1606-67b5-4b51-a158-11757046d15e}" ma:internalName="TaxCatchAll" ma:showField="CatchAllData" ma:web="aef93bce-39dd-479c-8184-88334b77acb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ef93bce-39dd-479c-8184-88334b77acb7" xsi:nil="true"/>
    <lcf76f155ced4ddcb4097134ff3c332f xmlns="da1fb967-cdb9-4942-8558-781a020194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2A85126-333C-4CCB-9096-1189D31F685E}"/>
</file>

<file path=customXml/itemProps2.xml><?xml version="1.0" encoding="utf-8"?>
<ds:datastoreItem xmlns:ds="http://schemas.openxmlformats.org/officeDocument/2006/customXml" ds:itemID="{B772DDE0-DC39-4A31-BEDC-5B8C527302CD}"/>
</file>

<file path=customXml/itemProps3.xml><?xml version="1.0" encoding="utf-8"?>
<ds:datastoreItem xmlns:ds="http://schemas.openxmlformats.org/officeDocument/2006/customXml" ds:itemID="{4A4DC020-804C-44BA-B2F5-02C7355E6F71}"/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110</Words>
  <Application>Microsoft Office PowerPoint</Application>
  <PresentationFormat>On-screen Show (4:3)</PresentationFormat>
  <Paragraphs>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 XML-XSLT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CS50102 – Internet Technologies  XML-XSLT</dc:title>
  <dc:creator>Admin</dc:creator>
  <cp:lastModifiedBy>N Ramrakhiyani</cp:lastModifiedBy>
  <cp:revision>4</cp:revision>
  <dcterms:created xsi:type="dcterms:W3CDTF">2006-08-16T00:00:00Z</dcterms:created>
  <dcterms:modified xsi:type="dcterms:W3CDTF">2016-08-08T11:26:39Z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0x010100CA306158A1A15C4DAEDB4AE9AC037EE6</vt:lpwstr>
  </property>
</Properties>
</file>