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75" r:id="rId5"/>
    <p:sldId id="259" r:id="rId6"/>
    <p:sldId id="282" r:id="rId7"/>
    <p:sldId id="285" r:id="rId8"/>
    <p:sldId id="284" r:id="rId9"/>
    <p:sldId id="283" r:id="rId10"/>
    <p:sldId id="286" r:id="rId11"/>
    <p:sldId id="290" r:id="rId12"/>
    <p:sldId id="289" r:id="rId13"/>
    <p:sldId id="288" r:id="rId14"/>
    <p:sldId id="287" r:id="rId15"/>
    <p:sldId id="291" r:id="rId16"/>
    <p:sldId id="292" r:id="rId17"/>
    <p:sldId id="315" r:id="rId18"/>
    <p:sldId id="30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body.asp" TargetMode="External"/><Relationship Id="rId2" Type="http://schemas.openxmlformats.org/officeDocument/2006/relationships/hyperlink" Target="http://www.w3schools.com/tags/tag_htm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hr.asp" TargetMode="External"/><Relationship Id="rId5" Type="http://schemas.openxmlformats.org/officeDocument/2006/relationships/hyperlink" Target="http://www.w3schools.com/tags/tag_hn.asp" TargetMode="External"/><Relationship Id="rId4" Type="http://schemas.openxmlformats.org/officeDocument/2006/relationships/hyperlink" Target="http://www.w3schools.com/tags/tag_head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br.asp" TargetMode="External"/><Relationship Id="rId2" Type="http://schemas.openxmlformats.org/officeDocument/2006/relationships/hyperlink" Target="http://www.w3schools.com/tags/tag_p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pr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What is HTML?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879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is a </a:t>
            </a:r>
            <a:r>
              <a:rPr lang="en-US" b="1" dirty="0"/>
              <a:t>markup</a:t>
            </a:r>
            <a:r>
              <a:rPr lang="en-US" dirty="0"/>
              <a:t> language for </a:t>
            </a:r>
            <a:r>
              <a:rPr lang="en-US" b="1" dirty="0"/>
              <a:t>describing</a:t>
            </a:r>
            <a:r>
              <a:rPr lang="en-US" dirty="0"/>
              <a:t> web documents (web pages).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A markup language is a set of </a:t>
            </a:r>
            <a:r>
              <a:rPr lang="en-US" b="1" dirty="0"/>
              <a:t>markup tags</a:t>
            </a:r>
            <a:endParaRPr lang="en-US" dirty="0"/>
          </a:p>
          <a:p>
            <a:r>
              <a:rPr lang="en-US" dirty="0"/>
              <a:t>HTML documents are described by </a:t>
            </a:r>
            <a:r>
              <a:rPr lang="en-US" b="1" dirty="0"/>
              <a:t>HTML tags</a:t>
            </a:r>
            <a:endParaRPr lang="en-US" dirty="0"/>
          </a:p>
          <a:p>
            <a:r>
              <a:rPr lang="en-US" dirty="0"/>
              <a:t>Each HTML tag </a:t>
            </a:r>
            <a:r>
              <a:rPr lang="en-US" b="1" dirty="0"/>
              <a:t>describes</a:t>
            </a:r>
            <a:r>
              <a:rPr lang="en-US" dirty="0"/>
              <a:t> different document content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 Headings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r>
              <a:rPr lang="en-US" dirty="0" smtClean="0"/>
              <a:t>Headings Are Important</a:t>
            </a:r>
          </a:p>
          <a:p>
            <a:r>
              <a:rPr lang="en-US" dirty="0" smtClean="0"/>
              <a:t>Use HTML headings for headings only. Don't use headings to make text </a:t>
            </a:r>
            <a:r>
              <a:rPr lang="en-US" b="1" dirty="0" smtClean="0"/>
              <a:t>BIG</a:t>
            </a:r>
            <a:r>
              <a:rPr lang="en-US" dirty="0" smtClean="0"/>
              <a:t> or </a:t>
            </a:r>
            <a:r>
              <a:rPr lang="en-US" b="1" dirty="0" smtClean="0"/>
              <a:t>bold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engines use your headings to index the structure and content of your web pages.</a:t>
            </a:r>
          </a:p>
          <a:p>
            <a:r>
              <a:rPr lang="en-US" dirty="0" smtClean="0"/>
              <a:t>&lt;h1&gt; defines the most important heading. &lt;h6&gt; defines the least important heading.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82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&lt;h2&gt;This is a heading&lt;/h2&gt;</a:t>
            </a:r>
            <a:br>
              <a:rPr lang="en-US" dirty="0" smtClean="0"/>
            </a:br>
            <a:r>
              <a:rPr lang="en-US" dirty="0" smtClean="0"/>
              <a:t>&lt;h3&gt;This is a heading&lt;/h3&gt;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731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O/P</a:t>
            </a:r>
            <a:r>
              <a:rPr lang="en-US" sz="4000" b="1" dirty="0" smtClean="0"/>
              <a:t>:</a:t>
            </a:r>
          </a:p>
          <a:p>
            <a:r>
              <a:rPr lang="en-US" sz="4000" b="1" dirty="0" smtClean="0"/>
              <a:t>This is heading 1</a:t>
            </a:r>
          </a:p>
          <a:p>
            <a:r>
              <a:rPr lang="en-US" sz="3200" b="1" dirty="0" smtClean="0"/>
              <a:t>This is heading 2</a:t>
            </a:r>
            <a:endParaRPr lang="en-US" b="1" dirty="0" smtClean="0"/>
          </a:p>
          <a:p>
            <a:r>
              <a:rPr lang="en-US" sz="2800" b="1" dirty="0" smtClean="0"/>
              <a:t>This is heading 3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Horizontal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&lt;hr&gt;</a:t>
            </a:r>
            <a:r>
              <a:rPr lang="en-US" dirty="0" smtClean="0"/>
              <a:t> tag creates a horizontal line in an HTML page.</a:t>
            </a:r>
          </a:p>
          <a:p>
            <a:r>
              <a:rPr lang="en-US" dirty="0" smtClean="0"/>
              <a:t>The hr element can be used to separate content: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38862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&lt;p&gt;This is a paragraph.&lt;/p&gt;</a:t>
            </a:r>
            <a:br>
              <a:rPr lang="en-US" sz="2400" dirty="0" smtClean="0"/>
            </a:br>
            <a:r>
              <a:rPr lang="en-US" sz="2400" dirty="0" smtClean="0"/>
              <a:t>&lt;hr&gt;</a:t>
            </a:r>
            <a:br>
              <a:rPr lang="en-US" sz="2400" dirty="0" smtClean="0"/>
            </a:br>
            <a:r>
              <a:rPr lang="en-US" sz="2400" dirty="0" smtClean="0"/>
              <a:t>&lt;p&gt;This is a paragraph.&lt;/p&gt;</a:t>
            </a:r>
            <a:br>
              <a:rPr lang="en-US" sz="2400" dirty="0" smtClean="0"/>
            </a:br>
            <a:r>
              <a:rPr lang="en-US" sz="2400" dirty="0" smtClean="0"/>
              <a:t>&lt;hr&gt;</a:t>
            </a:r>
            <a:br>
              <a:rPr lang="en-US" sz="2400" dirty="0" smtClean="0"/>
            </a:br>
            <a:r>
              <a:rPr lang="en-US" sz="2400" dirty="0" smtClean="0"/>
              <a:t>&lt;p&gt;This is a paragraph.&lt;/p&gt;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901077"/>
            <a:ext cx="38862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O/P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2400" dirty="0" smtClean="0"/>
              <a:t>This is a paragraph.</a:t>
            </a:r>
          </a:p>
          <a:p>
            <a:r>
              <a:rPr lang="en-US" sz="2400" dirty="0" smtClean="0"/>
              <a:t>_______________</a:t>
            </a:r>
          </a:p>
          <a:p>
            <a:r>
              <a:rPr lang="en-US" sz="2400" dirty="0" smtClean="0"/>
              <a:t>This is a paragraph.</a:t>
            </a:r>
          </a:p>
          <a:p>
            <a:r>
              <a:rPr lang="en-US" sz="2400" dirty="0" smtClean="0"/>
              <a:t>_______________</a:t>
            </a:r>
          </a:p>
          <a:p>
            <a:r>
              <a:rPr lang="en-US" sz="2400" dirty="0" smtClean="0"/>
              <a:t>This is a paragraph.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HTML &lt;head&gt;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HTML &lt;head&gt; element contains </a:t>
            </a:r>
            <a:r>
              <a:rPr lang="en-US" b="1" dirty="0" smtClean="0"/>
              <a:t>meta data</a:t>
            </a:r>
            <a:r>
              <a:rPr lang="en-US" dirty="0" smtClean="0"/>
              <a:t>. Meta data are not displayed.</a:t>
            </a:r>
          </a:p>
          <a:p>
            <a:r>
              <a:rPr lang="en-US" dirty="0" smtClean="0"/>
              <a:t>The HTML &lt;head&gt; element is placed between the &lt;html&gt; tag and the &lt;body&gt; tag:</a:t>
            </a:r>
          </a:p>
          <a:p>
            <a:r>
              <a:rPr lang="en-US" dirty="0" smtClean="0"/>
              <a:t>The title will not be displayed in the document, but might be displayed in the browser tab.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Meta data means data </a:t>
            </a:r>
            <a:r>
              <a:rPr lang="en-US" b="1" dirty="0" smtClean="0"/>
              <a:t>about</a:t>
            </a:r>
            <a:r>
              <a:rPr lang="en-US" dirty="0" smtClean="0"/>
              <a:t> data. HTML meta data is data </a:t>
            </a:r>
            <a:r>
              <a:rPr lang="en-US" b="1" dirty="0" smtClean="0"/>
              <a:t>about</a:t>
            </a:r>
            <a:r>
              <a:rPr lang="en-US" dirty="0" smtClean="0"/>
              <a:t> the HTML document.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484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300" b="1" dirty="0" smtClean="0"/>
              <a:t>The HTML &lt;meta&gt; Element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&lt;meta&gt;</a:t>
            </a:r>
            <a:r>
              <a:rPr lang="en-US" dirty="0" smtClean="0"/>
              <a:t> element is also meta data.</a:t>
            </a:r>
          </a:p>
          <a:p>
            <a:r>
              <a:rPr lang="en-US" dirty="0" smtClean="0"/>
              <a:t>It can be used to define the character set, and other information about the HTML document.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  &lt;title&gt;My First HTML&lt;/title&gt;</a:t>
            </a:r>
            <a:br>
              <a:rPr lang="en-US" dirty="0" smtClean="0"/>
            </a:br>
            <a:r>
              <a:rPr lang="en-US" dirty="0" smtClean="0"/>
              <a:t>  &lt;meta </a:t>
            </a:r>
            <a:r>
              <a:rPr lang="en-US" dirty="0" err="1" smtClean="0"/>
              <a:t>charset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UTF-</a:t>
            </a:r>
            <a:r>
              <a:rPr lang="en-US" dirty="0" smtClean="0"/>
              <a:t>8"&gt;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&lt;body&gt;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/>
              <a:t>More Meta Elements</a:t>
            </a:r>
          </a:p>
          <a:p>
            <a:pPr>
              <a:buNone/>
            </a:pPr>
            <a:r>
              <a:rPr lang="en-US" smtClean="0"/>
              <a:t>	In </a:t>
            </a:r>
            <a:r>
              <a:rPr lang="en-US" dirty="0" smtClean="0"/>
              <a:t>the chapter about HTML styles you discover more meta elements: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&lt;style&gt;</a:t>
            </a:r>
            <a:r>
              <a:rPr lang="en-US" dirty="0" smtClean="0"/>
              <a:t> element is used to define internal CSS style sheets.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&lt;link&gt;</a:t>
            </a:r>
            <a:r>
              <a:rPr lang="en-US" dirty="0" smtClean="0"/>
              <a:t> element is used to define external CSS style sheets.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 Description </a:t>
            </a:r>
            <a:r>
              <a:rPr lang="en-US" u="sng" dirty="0" smtClean="0">
                <a:hlinkClick r:id="rId2"/>
              </a:rPr>
              <a:t>&lt;html&gt;</a:t>
            </a:r>
            <a:r>
              <a:rPr lang="en-US" u="sng" dirty="0" smtClean="0"/>
              <a:t> </a:t>
            </a:r>
            <a:r>
              <a:rPr lang="en-US" dirty="0" smtClean="0"/>
              <a:t>Defines an HTML </a:t>
            </a:r>
          </a:p>
          <a:p>
            <a:pPr>
              <a:buNone/>
            </a:pPr>
            <a:r>
              <a:rPr lang="en-US" dirty="0" smtClean="0"/>
              <a:t>	document</a:t>
            </a:r>
          </a:p>
          <a:p>
            <a:pPr>
              <a:buNone/>
            </a:pPr>
            <a:r>
              <a:rPr lang="en-US" u="sng" dirty="0" smtClean="0">
                <a:hlinkClick r:id="rId3"/>
              </a:rPr>
              <a:t>&lt;body&gt;</a:t>
            </a:r>
            <a:r>
              <a:rPr lang="en-US" dirty="0" smtClean="0"/>
              <a:t>Defines the document's body</a:t>
            </a:r>
          </a:p>
          <a:p>
            <a:pPr>
              <a:buNone/>
            </a:pPr>
            <a:r>
              <a:rPr lang="en-US" u="sng" dirty="0" smtClean="0">
                <a:hlinkClick r:id="rId4"/>
              </a:rPr>
              <a:t>&lt;head&gt;</a:t>
            </a:r>
            <a:r>
              <a:rPr lang="en-US" dirty="0" smtClean="0"/>
              <a:t>Defines the document's head element</a:t>
            </a:r>
          </a:p>
          <a:p>
            <a:pPr>
              <a:buNone/>
            </a:pPr>
            <a:r>
              <a:rPr lang="en-US" u="sng" smtClean="0">
                <a:hlinkClick r:id="rId5"/>
              </a:rPr>
              <a:t>&lt;</a:t>
            </a:r>
            <a:r>
              <a:rPr lang="en-US" u="sng" dirty="0" smtClean="0">
                <a:hlinkClick r:id="rId5"/>
              </a:rPr>
              <a:t>h1&gt; to &lt;h6&gt;</a:t>
            </a:r>
            <a:r>
              <a:rPr lang="en-US" dirty="0" smtClean="0"/>
              <a:t>Defines </a:t>
            </a:r>
            <a:r>
              <a:rPr lang="en-US" smtClean="0"/>
              <a:t>HTML headings</a:t>
            </a:r>
          </a:p>
          <a:p>
            <a:pPr>
              <a:buNone/>
            </a:pPr>
            <a:r>
              <a:rPr lang="en-US" u="sng" smtClean="0">
                <a:hlinkClick r:id="rId6"/>
              </a:rPr>
              <a:t>&lt;</a:t>
            </a:r>
            <a:r>
              <a:rPr lang="en-US" u="sng" dirty="0" smtClean="0">
                <a:hlinkClick r:id="rId6"/>
              </a:rPr>
              <a:t>hr&gt;</a:t>
            </a:r>
            <a:r>
              <a:rPr lang="en-US" dirty="0" smtClean="0"/>
              <a:t>Defines a horizontal line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are not displayed by the browser, but they can help document your HTML.</a:t>
            </a:r>
          </a:p>
          <a:p>
            <a:r>
              <a:rPr lang="en-US" dirty="0" smtClean="0"/>
              <a:t>With comments you can place notifications and reminders in your HTML</a:t>
            </a:r>
          </a:p>
          <a:p>
            <a:r>
              <a:rPr lang="en-US" dirty="0" smtClean="0"/>
              <a:t>Comment tags &lt;!-- and --&gt; are used to insert comments in HTML.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changing background color of page, text 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Background Color:</a:t>
            </a:r>
          </a:p>
          <a:p>
            <a:pPr>
              <a:buNone/>
            </a:pPr>
            <a:r>
              <a:rPr lang="en-US" dirty="0" smtClean="0"/>
              <a:t>&lt;body </a:t>
            </a:r>
            <a:r>
              <a:rPr lang="en-US" dirty="0" err="1" smtClean="0"/>
              <a:t>bgcolor</a:t>
            </a:r>
            <a:r>
              <a:rPr lang="en-US" dirty="0" smtClean="0"/>
              <a:t>="#E6E6FA"&gt;</a:t>
            </a:r>
          </a:p>
          <a:p>
            <a:pPr>
              <a:buNone/>
            </a:pPr>
            <a:r>
              <a:rPr lang="en-US" dirty="0" smtClean="0"/>
              <a:t>NOTE: The &lt;body&gt; </a:t>
            </a:r>
            <a:r>
              <a:rPr lang="en-US" dirty="0" err="1" smtClean="0"/>
              <a:t>bgcolor</a:t>
            </a:r>
            <a:r>
              <a:rPr lang="en-US" dirty="0" smtClean="0"/>
              <a:t> attribute is not supported in HTML5. Use CSS instead.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Text Color:</a:t>
            </a:r>
          </a:p>
          <a:p>
            <a:pPr>
              <a:buNone/>
            </a:pPr>
            <a:r>
              <a:rPr lang="en-US" dirty="0" smtClean="0"/>
              <a:t>&lt;font size="3" color="red"&gt;This is some text!&lt;/font&gt;</a:t>
            </a:r>
            <a:br>
              <a:rPr lang="en-US" dirty="0" smtClean="0"/>
            </a:br>
            <a:r>
              <a:rPr lang="en-US" dirty="0" smtClean="0"/>
              <a:t>&lt;font size="2" color="blue"&gt;This is some text!&lt;/font&gt;</a:t>
            </a:r>
            <a:br>
              <a:rPr lang="en-US" dirty="0" smtClean="0"/>
            </a:br>
            <a:r>
              <a:rPr lang="en-US" dirty="0" smtClean="0"/>
              <a:t>&lt;font face="</a:t>
            </a:r>
            <a:r>
              <a:rPr lang="en-US" dirty="0" err="1" smtClean="0"/>
              <a:t>verdana</a:t>
            </a:r>
            <a:r>
              <a:rPr lang="en-US" dirty="0" smtClean="0"/>
              <a:t>" color="green"&gt;This is some text!&lt;/font&gt;</a:t>
            </a:r>
          </a:p>
          <a:p>
            <a:pPr>
              <a:buNone/>
            </a:pPr>
            <a:r>
              <a:rPr lang="en-US" dirty="0" smtClean="0"/>
              <a:t> Not Supported in HTML5.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WEB PAGE STRUCTURE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381000" y="8382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 small HTML document:</a:t>
            </a:r>
          </a:p>
          <a:p>
            <a:pPr>
              <a:buNone/>
            </a:pPr>
            <a:r>
              <a:rPr lang="en-US" dirty="0" smtClean="0"/>
              <a:t>	&lt;!</a:t>
            </a:r>
            <a:r>
              <a:rPr lang="en-US" dirty="0"/>
              <a:t>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&lt;title&gt;Page Title&lt;/title&gt;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86800" cy="6248400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How to create and run html file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smtClean="0"/>
              <a:t>1</a:t>
            </a:r>
            <a:r>
              <a:rPr lang="en-US" sz="2400" b="1" dirty="0" smtClean="0"/>
              <a:t>. </a:t>
            </a:r>
            <a:r>
              <a:rPr lang="en-US" sz="2400" dirty="0" smtClean="0"/>
              <a:t>Write some html code in notepad/notepad++ </a:t>
            </a:r>
          </a:p>
          <a:p>
            <a:pPr>
              <a:buNone/>
            </a:pPr>
            <a:r>
              <a:rPr lang="en-US" sz="2400" dirty="0" smtClean="0"/>
              <a:t>2. Save the file with extension .html or .</a:t>
            </a:r>
            <a:r>
              <a:rPr lang="en-US" sz="2400" dirty="0" err="1" smtClean="0"/>
              <a:t>htm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3. Open the file in browser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17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Example </a:t>
            </a:r>
            <a:r>
              <a:rPr lang="en-US" dirty="0" smtClean="0"/>
              <a:t>Explained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 </a:t>
            </a:r>
            <a:r>
              <a:rPr lang="en-US" b="1" dirty="0"/>
              <a:t>DOCTYPE</a:t>
            </a:r>
            <a:r>
              <a:rPr lang="en-US" dirty="0"/>
              <a:t> declaration defines the document type to be HTML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&lt;html&gt;</a:t>
            </a:r>
            <a:r>
              <a:rPr lang="en-US" dirty="0"/>
              <a:t> and </a:t>
            </a:r>
            <a:r>
              <a:rPr lang="en-US" b="1" dirty="0"/>
              <a:t>&lt;/html&gt;</a:t>
            </a:r>
            <a:r>
              <a:rPr lang="en-US" dirty="0"/>
              <a:t> describes an HTML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&lt;head&gt;</a:t>
            </a:r>
            <a:r>
              <a:rPr lang="en-US" dirty="0"/>
              <a:t> and </a:t>
            </a:r>
            <a:r>
              <a:rPr lang="en-US" b="1" dirty="0"/>
              <a:t>&lt;/head&gt;</a:t>
            </a:r>
            <a:r>
              <a:rPr lang="en-US" dirty="0"/>
              <a:t> provides information about the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&lt;title&gt;</a:t>
            </a:r>
            <a:r>
              <a:rPr lang="en-US" dirty="0"/>
              <a:t> and </a:t>
            </a:r>
            <a:r>
              <a:rPr lang="en-US" b="1" dirty="0"/>
              <a:t>&lt;/title&gt;</a:t>
            </a:r>
            <a:r>
              <a:rPr lang="en-US" dirty="0"/>
              <a:t> provides a title for the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&lt;body&gt;</a:t>
            </a:r>
            <a:r>
              <a:rPr lang="en-US" dirty="0"/>
              <a:t> and </a:t>
            </a:r>
            <a:r>
              <a:rPr lang="en-US" b="1" dirty="0"/>
              <a:t>&lt;/body&gt;</a:t>
            </a:r>
            <a:r>
              <a:rPr lang="en-US" dirty="0"/>
              <a:t> describes the visible page content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&lt;h1&gt;</a:t>
            </a:r>
            <a:r>
              <a:rPr lang="en-US" dirty="0"/>
              <a:t> and </a:t>
            </a:r>
            <a:r>
              <a:rPr lang="en-US" b="1" dirty="0"/>
              <a:t>&lt;/h1&gt;</a:t>
            </a:r>
            <a:r>
              <a:rPr lang="en-US" dirty="0"/>
              <a:t> describes a heading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&lt;p&gt;</a:t>
            </a:r>
            <a:r>
              <a:rPr lang="en-US" dirty="0"/>
              <a:t> and </a:t>
            </a:r>
            <a:r>
              <a:rPr lang="en-US" b="1" dirty="0"/>
              <a:t>&lt;/p&gt;</a:t>
            </a:r>
            <a:r>
              <a:rPr lang="en-US" dirty="0"/>
              <a:t> describes a paragraph</a:t>
            </a:r>
          </a:p>
          <a:p>
            <a:pPr>
              <a:buNone/>
            </a:pPr>
            <a:r>
              <a:rPr lang="en-US" dirty="0"/>
              <a:t>Using this description, a web browser can display a document with a heading and a paragraph.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Paragraphs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HTML documents are divided into paragraphs.</a:t>
            </a:r>
          </a:p>
          <a:p>
            <a:pPr>
              <a:buNone/>
            </a:pPr>
            <a:r>
              <a:rPr lang="en-US" dirty="0" smtClean="0"/>
              <a:t>	&lt;p&gt;This is a paragraph&lt;/p&gt;</a:t>
            </a:r>
            <a:br>
              <a:rPr lang="en-US" dirty="0" smtClean="0"/>
            </a:br>
            <a:r>
              <a:rPr lang="en-US" dirty="0" smtClean="0"/>
              <a:t>&lt;p&gt;This is another paragraph&lt;/p&gt;</a:t>
            </a:r>
          </a:p>
          <a:p>
            <a:r>
              <a:rPr lang="en-US" dirty="0" smtClean="0"/>
              <a:t>Browsers automatically add an empty line before and after a paragraph. </a:t>
            </a:r>
          </a:p>
          <a:p>
            <a:r>
              <a:rPr lang="en-US" dirty="0" smtClean="0"/>
              <a:t>O/P: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This is a paragraph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This is another paragraph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08038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HTML Line Breaks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HTML </a:t>
            </a: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r>
              <a:rPr lang="en-US" dirty="0" smtClean="0"/>
              <a:t> element defines a </a:t>
            </a:r>
            <a:r>
              <a:rPr lang="en-US" b="1" dirty="0" smtClean="0"/>
              <a:t>line break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&lt;</a:t>
            </a:r>
            <a:r>
              <a:rPr lang="en-US" dirty="0" err="1" smtClean="0"/>
              <a:t>br</a:t>
            </a:r>
            <a:r>
              <a:rPr lang="en-US" dirty="0" smtClean="0"/>
              <a:t>&gt; if you want a line break (a new line) without starting a new paragraph: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&lt;p&gt;This is&lt;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&gt;a </a:t>
            </a:r>
            <a:r>
              <a:rPr lang="en-US" sz="2800" dirty="0" err="1" smtClean="0"/>
              <a:t>para</a:t>
            </a:r>
            <a:r>
              <a:rPr lang="en-US" sz="2800" dirty="0" smtClean="0"/>
              <a:t>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&gt;graph with line breaks&lt;/p&gt;</a:t>
            </a:r>
          </a:p>
          <a:p>
            <a:pPr>
              <a:buNone/>
            </a:pPr>
            <a:r>
              <a:rPr lang="en-US" dirty="0" smtClean="0"/>
              <a:t>O/P: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This is</a:t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 err="1" smtClean="0"/>
              <a:t>para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graph with line breaks</a:t>
            </a:r>
          </a:p>
          <a:p>
            <a:endParaRPr lang="en-US" sz="2800" dirty="0" smtClean="0"/>
          </a:p>
          <a:p>
            <a:r>
              <a:rPr lang="en-US" sz="2800" dirty="0" smtClean="0"/>
              <a:t>NOTE: The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 element is an empty HTML element. It has no end tag.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HTML &lt;pre&gt;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1054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&lt;pre&gt;</a:t>
            </a:r>
            <a:br>
              <a:rPr lang="en-US" sz="2400" dirty="0" smtClean="0"/>
            </a:br>
            <a:r>
              <a:rPr lang="en-US" sz="2400" dirty="0" smtClean="0"/>
              <a:t>  Twinkle, twinkle, little star,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      How I wonder what you are!</a:t>
            </a:r>
            <a:br>
              <a:rPr lang="en-US" sz="2400" dirty="0" smtClean="0"/>
            </a:br>
            <a:r>
              <a:rPr lang="en-US" sz="2400" dirty="0" smtClean="0"/>
              <a:t>  Up above the world so high,</a:t>
            </a:r>
            <a:br>
              <a:rPr lang="en-US" sz="2400" dirty="0" smtClean="0"/>
            </a:br>
            <a:r>
              <a:rPr lang="en-US" sz="2400" dirty="0" smtClean="0"/>
              <a:t>  Like a diamond in the sky.       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&lt;/pre&gt;</a:t>
            </a:r>
          </a:p>
          <a:p>
            <a:pPr>
              <a:buNone/>
            </a:pPr>
            <a:r>
              <a:rPr lang="en-US" sz="2400" dirty="0" smtClean="0"/>
              <a:t>O/P: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 Twinkle, twinkle, little star,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      How I wonder what you are!</a:t>
            </a:r>
            <a:br>
              <a:rPr lang="en-US" sz="2400" dirty="0" smtClean="0"/>
            </a:br>
            <a:r>
              <a:rPr lang="en-US" sz="2400" dirty="0" smtClean="0"/>
              <a:t>  Up above the world so high,</a:t>
            </a:r>
            <a:br>
              <a:rPr lang="en-US" sz="2400" dirty="0" smtClean="0"/>
            </a:br>
            <a:r>
              <a:rPr lang="en-US" sz="2400" dirty="0" smtClean="0"/>
              <a:t>  Like a diamond in the sky.       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219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pre tag preserves both spaces and line breaks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 Description:</a:t>
            </a:r>
          </a:p>
          <a:p>
            <a:pPr>
              <a:buNone/>
            </a:pPr>
            <a:r>
              <a:rPr lang="en-US" u="sng" dirty="0" smtClean="0">
                <a:hlinkClick r:id="rId2"/>
              </a:rPr>
              <a:t>&lt;p&gt;</a:t>
            </a:r>
            <a:r>
              <a:rPr lang="en-US" dirty="0" smtClean="0"/>
              <a:t>Defines a paragraph</a:t>
            </a:r>
          </a:p>
          <a:p>
            <a:pPr>
              <a:buNone/>
            </a:pPr>
            <a:r>
              <a:rPr lang="en-US" u="sng" dirty="0" smtClean="0">
                <a:hlinkClick r:id="rId3"/>
              </a:rPr>
              <a:t>&lt;</a:t>
            </a:r>
            <a:r>
              <a:rPr lang="en-US" u="sng" dirty="0" err="1" smtClean="0">
                <a:hlinkClick r:id="rId3"/>
              </a:rPr>
              <a:t>br</a:t>
            </a:r>
            <a:r>
              <a:rPr lang="en-US" u="sng" dirty="0" smtClean="0">
                <a:hlinkClick r:id="rId3"/>
              </a:rPr>
              <a:t>&gt;</a:t>
            </a:r>
            <a:r>
              <a:rPr lang="en-US" dirty="0" smtClean="0"/>
              <a:t>Inserts a single line break</a:t>
            </a:r>
          </a:p>
          <a:p>
            <a:pPr>
              <a:buNone/>
            </a:pPr>
            <a:r>
              <a:rPr lang="en-US" u="sng" dirty="0" smtClean="0">
                <a:hlinkClick r:id="rId4"/>
              </a:rPr>
              <a:t>&lt;pre&gt;</a:t>
            </a:r>
            <a:r>
              <a:rPr lang="en-US" dirty="0" smtClean="0"/>
              <a:t>Defines pre-formatted 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6DE360-5638-45ED-B91A-B61E3A7BD749}"/>
</file>

<file path=customXml/itemProps2.xml><?xml version="1.0" encoding="utf-8"?>
<ds:datastoreItem xmlns:ds="http://schemas.openxmlformats.org/officeDocument/2006/customXml" ds:itemID="{C215ADEC-59AF-4CB7-8A10-896A8A2E426D}"/>
</file>

<file path=customXml/itemProps3.xml><?xml version="1.0" encoding="utf-8"?>
<ds:datastoreItem xmlns:ds="http://schemas.openxmlformats.org/officeDocument/2006/customXml" ds:itemID="{635DAD88-C3C2-4B53-91AE-FE5B063684EF}"/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263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What is HTML?  </vt:lpstr>
      <vt:lpstr>HTML WEB PAGE STRUCTURE</vt:lpstr>
      <vt:lpstr>Slide 3</vt:lpstr>
      <vt:lpstr>Slide 4</vt:lpstr>
      <vt:lpstr>Slide 5</vt:lpstr>
      <vt:lpstr>HTML Paragraphs </vt:lpstr>
      <vt:lpstr>HTML Line Breaks   </vt:lpstr>
      <vt:lpstr>The HTML &lt;pre&gt; Element </vt:lpstr>
      <vt:lpstr>Slide 9</vt:lpstr>
      <vt:lpstr>HTML Headings </vt:lpstr>
      <vt:lpstr>Slide 11</vt:lpstr>
      <vt:lpstr>HTML Horizontal Rules </vt:lpstr>
      <vt:lpstr>The HTML &lt;head&gt; Element </vt:lpstr>
      <vt:lpstr>Slide 14</vt:lpstr>
      <vt:lpstr>Slide 15</vt:lpstr>
      <vt:lpstr>Slide 16</vt:lpstr>
      <vt:lpstr>HTML Comments</vt:lpstr>
      <vt:lpstr>changing background color of page, text color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N Ramrakhiyani</cp:lastModifiedBy>
  <cp:revision>164</cp:revision>
  <dcterms:created xsi:type="dcterms:W3CDTF">2015-07-14T05:07:03Z</dcterms:created>
  <dcterms:modified xsi:type="dcterms:W3CDTF">2016-08-08T11:27:51Z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