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3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Data validation is the process of ensuring that computer input is clean, correct, and useful.</a:t>
            </a:r>
          </a:p>
          <a:p>
            <a:r>
              <a:rPr lang="en-US" sz="3000" dirty="0" smtClean="0"/>
              <a:t>Typical validation tasks are:</a:t>
            </a:r>
          </a:p>
          <a:p>
            <a:pPr lvl="1"/>
            <a:r>
              <a:rPr lang="en-US" dirty="0" smtClean="0"/>
              <a:t>has the user filled in all required fields?</a:t>
            </a:r>
          </a:p>
          <a:p>
            <a:pPr lvl="1"/>
            <a:r>
              <a:rPr lang="en-US" dirty="0" smtClean="0"/>
              <a:t>has the user entered a valid date?</a:t>
            </a:r>
          </a:p>
          <a:p>
            <a:pPr lvl="1"/>
            <a:r>
              <a:rPr lang="en-US" dirty="0" smtClean="0"/>
              <a:t>has the user entered text in a numeric field?</a:t>
            </a:r>
          </a:p>
          <a:p>
            <a:r>
              <a:rPr lang="en-US" sz="3000" dirty="0" smtClean="0"/>
              <a:t>Validation can be defined by many different methods, and deployed in many different ways.</a:t>
            </a:r>
          </a:p>
          <a:p>
            <a:pPr>
              <a:buNone/>
            </a:pPr>
            <a:r>
              <a:rPr lang="en-US" sz="3000" b="1" dirty="0" smtClean="0"/>
              <a:t>	1. Server side validation</a:t>
            </a:r>
            <a:r>
              <a:rPr lang="en-US" sz="3000" dirty="0" smtClean="0"/>
              <a:t> is performed by a web server, after input has been sent to the server.</a:t>
            </a:r>
          </a:p>
          <a:p>
            <a:pPr>
              <a:buNone/>
            </a:pPr>
            <a:r>
              <a:rPr lang="en-US" sz="3000" b="1" dirty="0" smtClean="0"/>
              <a:t>	2.Client side validation</a:t>
            </a:r>
            <a:r>
              <a:rPr lang="en-US" sz="3000" dirty="0" smtClean="0"/>
              <a:t> is performed by a web browser, before input is sent to a web server.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Quantifiers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828800"/>
          <a:ext cx="77724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6477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Quantifier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at least one 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zero or more occurrences of 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zero or one occurrences of 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n{X}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a sequence of </a:t>
                      </a:r>
                      <a:r>
                        <a:rPr lang="en-US" i="1"/>
                        <a:t>X</a:t>
                      </a:r>
                      <a:r>
                        <a:rPr lang="en-US"/>
                        <a:t>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's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n{X,Y}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's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n{X,}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a sequence of at least X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's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n$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with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 at the end of it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^n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with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 at the beginning of it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?=n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is followed by a specific string 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?!n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is not followed by a specific string 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Numeric - [0-9] </a:t>
            </a:r>
          </a:p>
          <a:p>
            <a:pPr lvl="1"/>
            <a:r>
              <a:rPr lang="en-US" dirty="0" smtClean="0"/>
              <a:t>[0-9]matches single-digit numbers 0 to 9</a:t>
            </a:r>
          </a:p>
          <a:p>
            <a:pPr lvl="1"/>
            <a:r>
              <a:rPr lang="en-US" dirty="0" smtClean="0"/>
              <a:t>[1-9][0-9] matches double-digit numbers 10 to 99</a:t>
            </a:r>
          </a:p>
          <a:p>
            <a:pPr lvl="1"/>
            <a:r>
              <a:rPr lang="en-US" dirty="0" smtClean="0"/>
              <a:t>000..255:   ^([01][0-9][0-9]|2[0-4][0-9]|25[0-5])$</a:t>
            </a:r>
          </a:p>
          <a:p>
            <a:r>
              <a:rPr lang="en-US" dirty="0" smtClean="0"/>
              <a:t>Float Number - [-+]?[0-9]*\.?[0-9]*</a:t>
            </a:r>
          </a:p>
          <a:p>
            <a:r>
              <a:rPr lang="en-US" dirty="0" smtClean="0"/>
              <a:t>IP Address - \d{1,3}\.\d{1,3}\.\d{1,3}\.\d{1,3}</a:t>
            </a:r>
          </a:p>
          <a:p>
            <a:r>
              <a:rPr lang="en-US" dirty="0" smtClean="0"/>
              <a:t>E-mail ID: \b[A-Z0-9._%+-]+@[A-Z0-9.-]+\.[A-Z]{2,4}\b</a:t>
            </a:r>
          </a:p>
          <a:p>
            <a:r>
              <a:rPr lang="en-US" dirty="0" smtClean="0"/>
              <a:t>Mobile No: ??????</a:t>
            </a:r>
          </a:p>
          <a:p>
            <a:r>
              <a:rPr lang="en-US" dirty="0" smtClean="0"/>
              <a:t>Mobile No: ^(\+\d{1,3}[- ]?)?\d{10}$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maxlength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err="1" smtClean="0"/>
              <a:t>maxlength</a:t>
            </a:r>
            <a:r>
              <a:rPr lang="en-US" dirty="0" smtClean="0"/>
              <a:t> attribute specifies the maximum allowed length for the input field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err="1" smtClean="0"/>
              <a:t>maxlength</a:t>
            </a:r>
            <a:r>
              <a:rPr lang="en-US" dirty="0" smtClean="0"/>
              <a:t> attribute specifies the maximum allowed length for the input field: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required Attribute</a:t>
            </a:r>
          </a:p>
          <a:p>
            <a:pPr lvl="1"/>
            <a:r>
              <a:rPr lang="en-US" dirty="0" smtClean="0"/>
              <a:t>The required attribute is a </a:t>
            </a:r>
            <a:r>
              <a:rPr lang="en-US" dirty="0" err="1" smtClean="0"/>
              <a:t>boolean</a:t>
            </a:r>
            <a:r>
              <a:rPr lang="en-US" dirty="0" smtClean="0"/>
              <a:t> attribute.</a:t>
            </a:r>
          </a:p>
          <a:p>
            <a:pPr lvl="1"/>
            <a:r>
              <a:rPr lang="en-US" dirty="0" smtClean="0"/>
              <a:t>When present, it specifies that an input field must be filled out before submitting the form.</a:t>
            </a:r>
          </a:p>
          <a:p>
            <a:pPr lvl="1"/>
            <a:r>
              <a:rPr lang="en-US" dirty="0" smtClean="0"/>
              <a:t>The required attribute works with the following input types: text, search,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tel</a:t>
            </a:r>
            <a:r>
              <a:rPr lang="en-US" dirty="0" smtClean="0"/>
              <a:t>, email, password, date pickers, number, checkbox, radio, and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 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E-mail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autocomplete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autocomplete</a:t>
            </a:r>
            <a:r>
              <a:rPr lang="en-US" dirty="0" smtClean="0"/>
              <a:t> attribute specifies whether a form or input field should have </a:t>
            </a:r>
            <a:r>
              <a:rPr lang="en-US" dirty="0" err="1" smtClean="0"/>
              <a:t>autocomplete</a:t>
            </a:r>
            <a:r>
              <a:rPr lang="en-US" dirty="0" smtClean="0"/>
              <a:t> on or off.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autocomplete</a:t>
            </a:r>
            <a:r>
              <a:rPr lang="en-US" dirty="0" smtClean="0"/>
              <a:t> is on, the browser automatically complete values based on values that the user has entered before.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Constraint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constraint validation is based on:</a:t>
            </a:r>
          </a:p>
          <a:p>
            <a:pPr lvl="1"/>
            <a:r>
              <a:rPr lang="en-US" dirty="0" smtClean="0"/>
              <a:t>Constraint validation </a:t>
            </a:r>
            <a:r>
              <a:rPr lang="en-US" b="1" dirty="0" smtClean="0"/>
              <a:t>HTML</a:t>
            </a:r>
            <a:r>
              <a:rPr lang="en-US" dirty="0" smtClean="0"/>
              <a:t> </a:t>
            </a:r>
            <a:r>
              <a:rPr lang="en-US" b="1" dirty="0" smtClean="0"/>
              <a:t>Input Attributes</a:t>
            </a:r>
            <a:endParaRPr lang="en-US" dirty="0" smtClean="0"/>
          </a:p>
          <a:p>
            <a:pPr lvl="1"/>
            <a:r>
              <a:rPr lang="en-US" dirty="0" smtClean="0"/>
              <a:t>Constraint validation </a:t>
            </a:r>
            <a:r>
              <a:rPr lang="en-US" b="1" dirty="0" smtClean="0"/>
              <a:t>CSS Pseudo Selectors</a:t>
            </a:r>
            <a:endParaRPr lang="en-US" dirty="0" smtClean="0"/>
          </a:p>
          <a:p>
            <a:pPr lvl="1"/>
            <a:r>
              <a:rPr lang="en-US" dirty="0" smtClean="0"/>
              <a:t>Constraint validation </a:t>
            </a:r>
            <a:r>
              <a:rPr lang="en-US" b="1" dirty="0" smtClean="0"/>
              <a:t>DOM Properties and Methods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fr-FR" sz="4000" dirty="0" err="1" smtClean="0"/>
              <a:t>Constraint</a:t>
            </a:r>
            <a:r>
              <a:rPr lang="fr-FR" sz="4000" dirty="0" smtClean="0"/>
              <a:t> Validation HTML Input </a:t>
            </a:r>
            <a:r>
              <a:rPr lang="fr-FR" sz="4000" dirty="0" err="1" smtClean="0"/>
              <a:t>Attributes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1524000"/>
          <a:ext cx="6858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disabled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that the input element should be disabled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max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the maximum value of an input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the minimum value of an input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pattern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the value pattern of an input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required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that the input field requires a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type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the type of an input element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Constraint Validation CSS Pseudo Selectors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7010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578"/>
                <a:gridCol w="597182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Selector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:disabled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input elements with the "disabled" attribute specified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:invalid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Selects input elements with invalid values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:optional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input elements with no "required" attribute specified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:required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Selects input elements with the "required" attribute specified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:valid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input elements with valid values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disabled Attribute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disabled</a:t>
            </a:r>
            <a:r>
              <a:rPr lang="en-US" dirty="0" smtClean="0"/>
              <a:t> attribute specifies that the input field is disabled.</a:t>
            </a:r>
          </a:p>
          <a:p>
            <a:pPr lvl="1"/>
            <a:r>
              <a:rPr lang="en-US" dirty="0" smtClean="0"/>
              <a:t>A disabled element is un-usable and un-clickable.</a:t>
            </a:r>
          </a:p>
          <a:p>
            <a:pPr lvl="1"/>
            <a:r>
              <a:rPr lang="en-US" dirty="0" smtClean="0"/>
              <a:t>Disabled elements will not be submitted.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min and max Attributes</a:t>
            </a:r>
          </a:p>
          <a:p>
            <a:pPr lvl="1"/>
            <a:r>
              <a:rPr lang="en-US" dirty="0" smtClean="0"/>
              <a:t>The min and max attributes specify the minimum and maximum value for an &lt;input&gt; element.</a:t>
            </a:r>
          </a:p>
          <a:p>
            <a:pPr lvl="1"/>
            <a:r>
              <a:rPr lang="en-US" dirty="0" smtClean="0"/>
              <a:t>The min and max attributes work with the following input types: number, range, date,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-local, month, time and week.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pattern Attribute</a:t>
            </a:r>
          </a:p>
          <a:p>
            <a:pPr lvl="1"/>
            <a:r>
              <a:rPr lang="en-US" dirty="0" smtClean="0"/>
              <a:t>The pattern attribute specifies a regular expression that the &lt;input&gt; element's value is checked against.</a:t>
            </a:r>
          </a:p>
          <a:p>
            <a:pPr lvl="1"/>
            <a:r>
              <a:rPr lang="en-US" dirty="0" smtClean="0"/>
              <a:t>The pattern attribute works with the following input types: text, search,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tel</a:t>
            </a:r>
            <a:r>
              <a:rPr lang="en-US" dirty="0" smtClean="0"/>
              <a:t>, email, and password.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392680"/>
          <a:ext cx="6629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Expression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abc</a:t>
                      </a:r>
                      <a:r>
                        <a:rPr lang="en-US" sz="2000" dirty="0"/>
                        <a:t>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character between the brackets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[^</a:t>
                      </a:r>
                      <a:r>
                        <a:rPr lang="en-US" sz="2000" dirty="0" err="1"/>
                        <a:t>abc</a:t>
                      </a:r>
                      <a:r>
                        <a:rPr lang="en-US" sz="2000" dirty="0"/>
                        <a:t>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character NOT between the brackets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digit between the brackets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[^0-9]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digit NOT between the brackets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x|y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of the alternatives specified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2192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Brackets</a:t>
            </a:r>
          </a:p>
          <a:p>
            <a:r>
              <a:rPr lang="en-US" sz="2800" dirty="0" smtClean="0"/>
              <a:t>Brackets are used to find a range of characters: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  <a:r>
              <a:rPr lang="en-US" sz="2800" dirty="0" smtClean="0"/>
              <a:t>Cont…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51760"/>
          <a:ext cx="7772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896"/>
                <a:gridCol w="6053504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Metacharacter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single character, except newline or line terminator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word character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non-word character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digit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non-digit character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whitespace character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match at the beginning/end of a word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447801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Metacharacters</a:t>
            </a:r>
            <a:endParaRPr lang="en-US" sz="2800" b="1" dirty="0" smtClean="0"/>
          </a:p>
          <a:p>
            <a:r>
              <a:rPr lang="en-US" sz="2800" dirty="0" err="1" smtClean="0"/>
              <a:t>Metacharacters</a:t>
            </a:r>
            <a:r>
              <a:rPr lang="en-US" sz="2800" dirty="0" smtClean="0"/>
              <a:t> are characters with a special meaning: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D61675-261F-4519-A5AA-58BAB4FC38EA}"/>
</file>

<file path=customXml/itemProps2.xml><?xml version="1.0" encoding="utf-8"?>
<ds:datastoreItem xmlns:ds="http://schemas.openxmlformats.org/officeDocument/2006/customXml" ds:itemID="{740A5842-1D5C-4538-9342-46FA5999A998}"/>
</file>

<file path=customXml/itemProps3.xml><?xml version="1.0" encoding="utf-8"?>
<ds:datastoreItem xmlns:ds="http://schemas.openxmlformats.org/officeDocument/2006/customXml" ds:itemID="{EDDF14CD-FE60-4FE1-B8D3-2D0DDA31B88D}"/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695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Validation </vt:lpstr>
      <vt:lpstr>HTML Constraint Validation </vt:lpstr>
      <vt:lpstr>Constraint Validation HTML Input Attributes </vt:lpstr>
      <vt:lpstr>Constraint Validation CSS Pseudo Selectors </vt:lpstr>
      <vt:lpstr>HTML Input Attributes Cont…</vt:lpstr>
      <vt:lpstr>HTML Input Attributes Cont…</vt:lpstr>
      <vt:lpstr>HTML Input Attributes Cont…</vt:lpstr>
      <vt:lpstr>Regular Expression</vt:lpstr>
      <vt:lpstr>Regular Expression Cont…</vt:lpstr>
      <vt:lpstr>Regular Expression Cont…</vt:lpstr>
      <vt:lpstr>Examples: </vt:lpstr>
      <vt:lpstr>HTML Input Attributes Cont…</vt:lpstr>
      <vt:lpstr>HTML Input Attributes Cont…</vt:lpstr>
      <vt:lpstr>HTML Input Attributes Cont…</vt:lpstr>
      <vt:lpstr>HTML Input Attributes Cont…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 JavaScript-Forms Validation</dc:title>
  <dc:creator>Admin</dc:creator>
  <cp:lastModifiedBy>Debabrata swain</cp:lastModifiedBy>
  <cp:revision>39</cp:revision>
  <cp:lastPrinted>2015-10-07T11:03:55Z</cp:lastPrinted>
  <dcterms:created xsi:type="dcterms:W3CDTF">2006-08-16T00:00:00Z</dcterms:created>
  <dcterms:modified xsi:type="dcterms:W3CDTF">2024-08-28T12:08:47Z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