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JSON with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JSON Handling in 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with PHP –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Function:</a:t>
            </a:r>
          </a:p>
          <a:p>
            <a:r>
              <a:t>  - json_last_error(): Returns the last error occurred during JSON encoding/decoding.</a:t>
            </a:r>
          </a:p>
          <a:p>
            <a:r>
              <a:t>- Common Errors:</a:t>
            </a:r>
          </a:p>
          <a:p>
            <a:r>
              <a:t>  - Syntax errors</a:t>
            </a:r>
          </a:p>
          <a:p>
            <a:r>
              <a:t>  - Unsupported data types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Example: Using JSON in PHP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Example of sending JSON data to a client using PHP:</a:t>
            </a:r>
          </a:p>
          <a:p>
            <a:r>
              <a:t>```php</a:t>
            </a:r>
          </a:p>
          <a:p>
            <a:r>
              <a:t>header('Content-Type: application/json');</a:t>
            </a:r>
          </a:p>
          <a:p>
            <a:r>
              <a:t>$data = ["status" =&gt; "success", "message" =&gt; "Data processed successfully"];</a:t>
            </a:r>
          </a:p>
          <a:p>
            <a:r>
              <a:t>echo json_encode($data);</a:t>
            </a:r>
          </a:p>
          <a:p>
            <a:r>
              <a:t>```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vs XML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JSON is lighter and faster than XML.</a:t>
            </a:r>
          </a:p>
          <a:p>
            <a:r>
              <a:t>- Easier to parse with built-in PHP functions.</a:t>
            </a:r>
          </a:p>
          <a:p>
            <a:r>
              <a:t>- More human-readable and compact.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Use associative arrays for better readability.</a:t>
            </a:r>
          </a:p>
          <a:p>
            <a:r>
              <a:t>- Validate JSON before decoding.</a:t>
            </a:r>
          </a:p>
          <a:p>
            <a:r>
              <a:t>- Handle encoding/decoding errors.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JSON is a widely-used format in web development.</a:t>
            </a:r>
          </a:p>
          <a:p>
            <a:r>
              <a:t>- PHP offers built-in functions to easily work with JSON.</a:t>
            </a:r>
          </a:p>
          <a:p>
            <a:r>
              <a:t>- Important for APIs and data interchange.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Contact Info / References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JSON (JavaScript Object Notation) is a lightweight data-interchange format.</a:t>
            </a:r>
          </a:p>
          <a:p>
            <a:r>
              <a:t>- Key Points:</a:t>
            </a:r>
          </a:p>
          <a:p>
            <a:r>
              <a:t>  - Easy for humans to read and write.</a:t>
            </a:r>
          </a:p>
          <a:p>
            <a:r>
              <a:t>  - Easy for machines to parse and generate.</a:t>
            </a:r>
          </a:p>
          <a:p>
            <a:r>
              <a:t>  - Language-independent but uses conventions from C-like languages.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Syntax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Structure:</a:t>
            </a:r>
          </a:p>
          <a:p>
            <a:r>
              <a:t>  - Data is in name/value pairs.</a:t>
            </a:r>
          </a:p>
          <a:p>
            <a:r>
              <a:t>  - Data is separated by commas.</a:t>
            </a:r>
          </a:p>
          <a:p>
            <a:r>
              <a:t>  - Curly braces {} hold objects.</a:t>
            </a:r>
          </a:p>
          <a:p>
            <a:r>
              <a:t>  - Square brackets [] hold arrays.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{</a:t>
            </a:r>
          </a:p>
          <a:p>
            <a:r>
              <a:t>  "name": "John",</a:t>
            </a:r>
          </a:p>
          <a:p>
            <a:r>
              <a:t>  "age": 30,</a:t>
            </a:r>
          </a:p>
          <a:p>
            <a:r>
              <a:t>  "city": "New York",</a:t>
            </a:r>
          </a:p>
          <a:p>
            <a:r>
              <a:t>  "skills": ["PHP", "JavaScript", "JSON"]</a:t>
            </a:r>
          </a:p>
          <a:p>
            <a:r>
              <a:t>}</a:t>
            </a:r>
          </a:p>
          <a:p>
            <a:r>
              <a:t>- Key-value pairs</a:t>
            </a:r>
          </a:p>
          <a:p>
            <a:r>
              <a:t>- Nested arrays and objects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PHP is a server-side scripting language designed for web development.</a:t>
            </a:r>
          </a:p>
          <a:p>
            <a:r>
              <a:t>- Widely used for handling data exchange via formats like JSON.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JSON in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Reasons to use JSON:</a:t>
            </a:r>
          </a:p>
          <a:p>
            <a:r>
              <a:t>  - Lightweight and easy to parse.</a:t>
            </a:r>
          </a:p>
          <a:p>
            <a:r>
              <a:t>  - Ideal for web APIs and data interchange.</a:t>
            </a:r>
          </a:p>
          <a:p>
            <a:r>
              <a:t>  - Compatible with many programming languages.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PHP Functions for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Key Functions:</a:t>
            </a:r>
          </a:p>
          <a:p>
            <a:r>
              <a:t>  - json_encode(): Convert PHP data (array/object) to JSON format.</a:t>
            </a:r>
          </a:p>
          <a:p>
            <a:r>
              <a:t>  - json_decode(): Convert JSON string to PHP data (array/object).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 PHP Data into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Example:</a:t>
            </a:r>
          </a:p>
          <a:p>
            <a:r>
              <a:t>```php</a:t>
            </a:r>
          </a:p>
          <a:p>
            <a:r>
              <a:t>$data = array(</a:t>
            </a:r>
          </a:p>
          <a:p>
            <a:r>
              <a:t>    "name" =&gt; "John",</a:t>
            </a:r>
          </a:p>
          <a:p>
            <a:r>
              <a:t>    "age" =&gt; 30,</a:t>
            </a:r>
          </a:p>
          <a:p>
            <a:r>
              <a:t>    "skills" =&gt; array("PHP", "JavaScript", "JSON")</a:t>
            </a:r>
          </a:p>
          <a:p>
            <a:r>
              <a:t>);</a:t>
            </a:r>
          </a:p>
          <a:p>
            <a:r>
              <a:t>echo json_encode($data);</a:t>
            </a:r>
          </a:p>
          <a:p>
            <a:r>
              <a:t>```</a:t>
            </a:r>
          </a:p>
          <a:p>
            <a:r>
              <a:t>Outputs:</a:t>
            </a:r>
          </a:p>
          <a:p>
            <a:r>
              <a:t>```json</a:t>
            </a:r>
          </a:p>
          <a:p>
            <a:r>
              <a:t>{"name":"John","age":30,"skills":["PHP","JavaScript","JSON"]}</a:t>
            </a:r>
          </a:p>
          <a:p>
            <a:r>
              <a:t>```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Decoding JSON into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sz="2800" dirty="0"/>
              <a:t>Example:</a:t>
            </a:r>
          </a:p>
          <a:p>
            <a:r>
              <a:rPr sz="2800" dirty="0"/>
              <a:t>```</a:t>
            </a:r>
            <a:r>
              <a:rPr sz="2800" dirty="0" err="1"/>
              <a:t>php</a:t>
            </a:r>
            <a:endParaRPr sz="2800" dirty="0"/>
          </a:p>
          <a:p>
            <a:r>
              <a:rPr sz="2800" dirty="0"/>
              <a:t>$</a:t>
            </a:r>
            <a:r>
              <a:rPr sz="2800" dirty="0" err="1"/>
              <a:t>jsonString</a:t>
            </a:r>
            <a:r>
              <a:rPr sz="2800" dirty="0"/>
              <a:t> = '{"name":"John","age":30,"skills":["</a:t>
            </a:r>
            <a:r>
              <a:rPr sz="2800" dirty="0" err="1"/>
              <a:t>PHP","JavaScript","JSON</a:t>
            </a:r>
            <a:r>
              <a:rPr sz="2800" dirty="0"/>
              <a:t>"]}';</a:t>
            </a:r>
          </a:p>
          <a:p>
            <a:r>
              <a:rPr sz="2800" dirty="0"/>
              <a:t>$data = </a:t>
            </a:r>
            <a:r>
              <a:rPr sz="2800" dirty="0" err="1"/>
              <a:t>json_decode</a:t>
            </a:r>
            <a:r>
              <a:rPr sz="2800" dirty="0"/>
              <a:t>($</a:t>
            </a:r>
            <a:r>
              <a:rPr sz="2800" dirty="0" err="1"/>
              <a:t>jsonString</a:t>
            </a:r>
            <a:r>
              <a:rPr sz="2800" dirty="0"/>
              <a:t>, true);</a:t>
            </a:r>
          </a:p>
          <a:p>
            <a:r>
              <a:rPr sz="2800" dirty="0" err="1"/>
              <a:t>print_r</a:t>
            </a:r>
            <a:r>
              <a:rPr sz="2800" dirty="0"/>
              <a:t>($data);</a:t>
            </a:r>
          </a:p>
          <a:p>
            <a:r>
              <a:rPr sz="2800" dirty="0"/>
              <a:t>```</a:t>
            </a:r>
          </a:p>
          <a:p>
            <a:r>
              <a:rPr sz="2800" dirty="0"/>
              <a:t>Converts JSON string back to PHP associative array.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32D5E43-4776-4CF2-86D3-C37C06FD1814}"/>
</file>

<file path=customXml/itemProps2.xml><?xml version="1.0" encoding="utf-8"?>
<ds:datastoreItem xmlns:ds="http://schemas.openxmlformats.org/officeDocument/2006/customXml" ds:itemID="{EFA44C15-29BD-48E2-AA71-D21D16C6B835}"/>
</file>

<file path=customXml/itemProps3.xml><?xml version="1.0" encoding="utf-8"?>
<ds:datastoreItem xmlns:ds="http://schemas.openxmlformats.org/officeDocument/2006/customXml" ds:itemID="{B71D31B7-0557-45BB-AEED-ABA99335DCBD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543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JSON with PHP</vt:lpstr>
      <vt:lpstr>What is JSON?</vt:lpstr>
      <vt:lpstr>JSON Syntax Overview</vt:lpstr>
      <vt:lpstr>Example of JSON</vt:lpstr>
      <vt:lpstr>What is PHP?</vt:lpstr>
      <vt:lpstr>Why Use JSON in PHP?</vt:lpstr>
      <vt:lpstr>PHP Functions for JSON</vt:lpstr>
      <vt:lpstr>Encoding PHP Data into JSON</vt:lpstr>
      <vt:lpstr>Decoding JSON into PHP</vt:lpstr>
      <vt:lpstr>JSON with PHP – Error Handling</vt:lpstr>
      <vt:lpstr>Real-World Example: Using JSON in PHP API</vt:lpstr>
      <vt:lpstr>JSON vs XML in PHP</vt:lpstr>
      <vt:lpstr>Best Practices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with PHP</dc:title>
  <dc:subject/>
  <dc:creator/>
  <cp:keywords/>
  <dc:description>generated using python-pptx</dc:description>
  <cp:lastModifiedBy>Debabrata swain</cp:lastModifiedBy>
  <cp:revision>2</cp:revision>
  <dcterms:created xsi:type="dcterms:W3CDTF">2013-01-27T09:14:16Z</dcterms:created>
  <dcterms:modified xsi:type="dcterms:W3CDTF">2024-10-21T03:57:52Z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