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60" r:id="rId3"/>
    <p:sldId id="261" r:id="rId4"/>
    <p:sldId id="262" r:id="rId5"/>
    <p:sldId id="315" r:id="rId6"/>
    <p:sldId id="263" r:id="rId7"/>
    <p:sldId id="316" r:id="rId8"/>
    <p:sldId id="264" r:id="rId9"/>
    <p:sldId id="265" r:id="rId10"/>
    <p:sldId id="266" r:id="rId11"/>
    <p:sldId id="269" r:id="rId12"/>
    <p:sldId id="272" r:id="rId13"/>
    <p:sldId id="273" r:id="rId14"/>
    <p:sldId id="277" r:id="rId15"/>
    <p:sldId id="308" r:id="rId16"/>
    <p:sldId id="309" r:id="rId17"/>
    <p:sldId id="278" r:id="rId18"/>
    <p:sldId id="280" r:id="rId19"/>
    <p:sldId id="27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col.asp" TargetMode="External"/><Relationship Id="rId2" Type="http://schemas.openxmlformats.org/officeDocument/2006/relationships/hyperlink" Target="http://www.w3schools.com/tags/tag_colgroup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changing background color of page, text 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Background Color:</a:t>
            </a:r>
          </a:p>
          <a:p>
            <a:pPr>
              <a:buNone/>
            </a:pPr>
            <a:r>
              <a:rPr lang="en-US" sz="2600" dirty="0" smtClean="0"/>
              <a:t>&lt;</a:t>
            </a:r>
            <a:r>
              <a:rPr lang="en-US" sz="3000" dirty="0" smtClean="0"/>
              <a:t>body </a:t>
            </a:r>
            <a:r>
              <a:rPr lang="en-US" sz="3000" dirty="0" err="1" smtClean="0"/>
              <a:t>bgcolor</a:t>
            </a:r>
            <a:r>
              <a:rPr lang="en-US" sz="3000" dirty="0" smtClean="0"/>
              <a:t>="#E6E6FA"&gt;</a:t>
            </a:r>
          </a:p>
          <a:p>
            <a:pPr>
              <a:buNone/>
            </a:pPr>
            <a:r>
              <a:rPr lang="en-US" sz="3000" dirty="0" smtClean="0"/>
              <a:t>NOTE: The &lt;body&gt; </a:t>
            </a:r>
            <a:r>
              <a:rPr lang="en-US" sz="3000" dirty="0" err="1" smtClean="0"/>
              <a:t>bgcolor</a:t>
            </a:r>
            <a:r>
              <a:rPr lang="en-US" sz="3000" dirty="0" smtClean="0"/>
              <a:t> attribute is not supported in HTML5. Use CSS instead.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Text Color:</a:t>
            </a:r>
          </a:p>
          <a:p>
            <a:pPr>
              <a:buNone/>
            </a:pPr>
            <a:r>
              <a:rPr lang="en-US" sz="3000" dirty="0" smtClean="0"/>
              <a:t>&lt;font size="3" color="red"&gt;This is some text!&lt;/font&gt;</a:t>
            </a:r>
            <a:br>
              <a:rPr lang="en-US" sz="3000" dirty="0" smtClean="0"/>
            </a:br>
            <a:r>
              <a:rPr lang="en-US" sz="3000" dirty="0" smtClean="0"/>
              <a:t>&lt;font size="2" color="blue"&gt;This is some text!&lt;/font&gt;</a:t>
            </a:r>
            <a:br>
              <a:rPr lang="en-US" sz="3000" dirty="0" smtClean="0"/>
            </a:br>
            <a:r>
              <a:rPr lang="en-US" sz="3000" dirty="0" smtClean="0"/>
              <a:t>&lt;font face="</a:t>
            </a:r>
            <a:r>
              <a:rPr lang="en-US" sz="3000" dirty="0" err="1" smtClean="0"/>
              <a:t>verdana</a:t>
            </a:r>
            <a:r>
              <a:rPr lang="en-US" sz="3000" dirty="0" smtClean="0"/>
              <a:t>" color="green"&gt;This is some text!&lt;/font&gt;</a:t>
            </a:r>
          </a:p>
          <a:p>
            <a:pPr>
              <a:buNone/>
            </a:pPr>
            <a:r>
              <a:rPr lang="en-US" sz="3000" dirty="0" smtClean="0"/>
              <a:t> Not Supported in HTML5.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>
                <a:hlinkClick r:id="rId2"/>
              </a:rPr>
              <a:t>&lt;</a:t>
            </a:r>
            <a:r>
              <a:rPr lang="en-US" sz="2800" u="sng" dirty="0" err="1">
                <a:hlinkClick r:id="rId2"/>
              </a:rPr>
              <a:t>colgroup</a:t>
            </a:r>
            <a:r>
              <a:rPr lang="en-US" sz="2800" u="sng" dirty="0">
                <a:hlinkClick r:id="rId2"/>
              </a:rPr>
              <a:t>&gt;</a:t>
            </a:r>
            <a:r>
              <a:rPr lang="en-US" sz="2800" dirty="0" smtClean="0"/>
              <a:t>Specifies a group of one or more columns in a table for formatting</a:t>
            </a:r>
          </a:p>
          <a:p>
            <a:pPr>
              <a:buNone/>
            </a:pPr>
            <a:r>
              <a:rPr lang="en-US" sz="2800" u="sng" dirty="0">
                <a:hlinkClick r:id="rId3"/>
              </a:rPr>
              <a:t>&lt;</a:t>
            </a:r>
            <a:r>
              <a:rPr lang="en-US" sz="2800" u="sng" dirty="0" err="1">
                <a:hlinkClick r:id="rId3"/>
              </a:rPr>
              <a:t>col</a:t>
            </a:r>
            <a:r>
              <a:rPr lang="en-US" sz="2800" u="sng" dirty="0">
                <a:hlinkClick r:id="rId3"/>
              </a:rPr>
              <a:t>&gt;</a:t>
            </a:r>
            <a:r>
              <a:rPr lang="en-US" sz="2800" dirty="0" smtClean="0"/>
              <a:t>Specifies column properties for each column within a &lt;</a:t>
            </a:r>
            <a:r>
              <a:rPr lang="en-US" sz="2800" dirty="0" err="1" smtClean="0"/>
              <a:t>colgroup</a:t>
            </a:r>
            <a:r>
              <a:rPr lang="en-US" sz="2800" dirty="0" smtClean="0"/>
              <a:t>&gt; element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8768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th,tr</a:t>
            </a:r>
            <a:r>
              <a:rPr lang="en-US" dirty="0" smtClean="0"/>
              <a:t>, td {</a:t>
            </a:r>
          </a:p>
          <a:p>
            <a:pPr>
              <a:buNone/>
            </a:pPr>
            <a:r>
              <a:rPr lang="en-US" dirty="0" smtClean="0"/>
              <a:t>    border: 1px solid black;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span="2" style="background-</a:t>
            </a:r>
            <a:r>
              <a:rPr lang="en-US" dirty="0" err="1" smtClean="0"/>
              <a:t>color:red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style="background-</a:t>
            </a:r>
            <a:r>
              <a:rPr lang="en-US" dirty="0" err="1" smtClean="0"/>
              <a:t>color:yellow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&gt;Book&lt;/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&gt;Title&lt;/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&gt;Price&lt;/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&lt;td&gt;CSS&lt;/td&gt;</a:t>
            </a:r>
          </a:p>
          <a:p>
            <a:pPr>
              <a:buNone/>
            </a:pPr>
            <a:r>
              <a:rPr lang="en-US" dirty="0"/>
              <a:t>    &lt;td&gt;My first CSS&lt;/td&gt;</a:t>
            </a:r>
          </a:p>
          <a:p>
            <a:pPr>
              <a:buNone/>
            </a:pPr>
            <a:r>
              <a:rPr lang="en-US" dirty="0"/>
              <a:t>    &lt;td&gt;149&lt;/td&gt;</a:t>
            </a:r>
          </a:p>
          <a:p>
            <a:pPr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&lt;/table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&lt;td&gt;My first HTML&lt;/td&gt;</a:t>
            </a:r>
          </a:p>
          <a:p>
            <a:pPr>
              <a:buNone/>
            </a:pPr>
            <a:r>
              <a:rPr lang="en-US" dirty="0" smtClean="0"/>
              <a:t>    &lt;td&gt;253&lt;/td&gt;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 Links allow users to click their way from page to page.</a:t>
            </a:r>
          </a:p>
          <a:p>
            <a:r>
              <a:rPr lang="en-US" dirty="0" smtClean="0"/>
              <a:t>HTML link is a hyperlink. It is a text or an image you can click on, and jump to another document.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</a:t>
            </a:r>
            <a:r>
              <a:rPr lang="en-US" sz="2800" i="1" dirty="0" err="1" smtClean="0"/>
              <a:t>url</a:t>
            </a:r>
            <a:r>
              <a:rPr lang="en-US" sz="2800" dirty="0" smtClean="0"/>
              <a:t>"&gt;</a:t>
            </a:r>
            <a:r>
              <a:rPr lang="en-US" sz="2800" i="1" dirty="0" smtClean="0"/>
              <a:t>link text</a:t>
            </a:r>
            <a:r>
              <a:rPr lang="en-US" sz="2800" dirty="0" smtClean="0"/>
              <a:t>&lt;/a&gt;</a:t>
            </a:r>
          </a:p>
          <a:p>
            <a:pPr>
              <a:buNone/>
            </a:pPr>
            <a:r>
              <a:rPr lang="en-US" sz="2800" dirty="0" smtClean="0"/>
              <a:t>	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</a:t>
            </a:r>
            <a:r>
              <a:rPr lang="en-US" sz="2800" dirty="0" smtClean="0">
                <a:hlinkClick r:id="rId2"/>
              </a:rPr>
              <a:t>http://www.gmail.com/</a:t>
            </a:r>
            <a:r>
              <a:rPr lang="en-US" sz="2800" dirty="0" smtClean="0"/>
              <a:t>&gt;Welcome to </a:t>
            </a:r>
            <a:r>
              <a:rPr lang="en-US" sz="2800" dirty="0" err="1" smtClean="0"/>
              <a:t>gmail</a:t>
            </a:r>
            <a:r>
              <a:rPr lang="en-US" sz="2800" dirty="0" smtClean="0"/>
              <a:t>&lt;/a&gt;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err="1" smtClean="0"/>
              <a:t>href</a:t>
            </a:r>
            <a:r>
              <a:rPr lang="en-US" sz="2800" dirty="0" smtClean="0"/>
              <a:t> attribute specifies the destination address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example above used an absolute URL (A full web address).</a:t>
            </a:r>
          </a:p>
          <a:p>
            <a:r>
              <a:rPr lang="en-US" sz="2800" dirty="0" smtClean="0"/>
              <a:t>A local link (link to the same web site) is specified with a relative URL (without http://www....).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 html_images.asp"&gt;HTML Images&lt;/a&gt;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Links - The target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target</a:t>
            </a:r>
            <a:r>
              <a:rPr lang="en-US" dirty="0" smtClean="0"/>
              <a:t> attribute specifies where to open the linked document.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target=“_blank”  (Opens the linked document in a new window or tab)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Target=“self” (Opens the linked document in the same frame as it was clicked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this is default</a:t>
            </a:r>
            <a:r>
              <a:rPr lang="en-US" sz="2800" dirty="0" smtClean="0"/>
              <a:t>))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="http://www.vit.edu/" target="_blank“&gt;VIT College&lt;/a&gt;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="http://www.vit.edu/" target="_self“&gt;VIT College&lt;/a&gt;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 tag is empty, it contains attributes only, and does not have a closing tag.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src</a:t>
            </a:r>
            <a:r>
              <a:rPr lang="en-US" sz="2800" dirty="0" smtClean="0"/>
              <a:t> attribute specifies the URL (web address) of the image: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i="1" dirty="0" err="1" smtClean="0"/>
              <a:t>url</a:t>
            </a:r>
            <a:r>
              <a:rPr lang="en-US" sz="2800" dirty="0" smtClean="0"/>
              <a:t>" alt="</a:t>
            </a:r>
            <a:r>
              <a:rPr lang="en-US" sz="2800" i="1" dirty="0" err="1" smtClean="0"/>
              <a:t>some_text</a:t>
            </a:r>
            <a:r>
              <a:rPr lang="en-US" sz="2800" dirty="0" smtClean="0"/>
              <a:t>"&gt;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 smiley.gif " alt=“Smiley”&gt;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 smiley.gif " alt=“Smiley” style="width:128px;height:128px;" 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alt Attribute : </a:t>
            </a:r>
            <a:r>
              <a:rPr lang="en-US" sz="2800" dirty="0" smtClean="0"/>
              <a:t>The alt attribute specifies an alternate text for an image, if the image cannot be displayed.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Images in Another Folder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="/images/html5.gif" alt="HTML5 Icon" style="width:128px;height:128px;"&gt;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HTML Links - Image as Link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&lt;p&gt;The image is a link. You can click on it.&lt;/p&gt;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="http://www.yahoomail.com"&gt;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="smiley.gif" alt=“</a:t>
            </a:r>
            <a:r>
              <a:rPr lang="en-US" dirty="0" err="1" smtClean="0"/>
              <a:t>Yahoomail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&lt;/a&gt;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alt Attribute : </a:t>
            </a:r>
            <a:r>
              <a:rPr lang="en-US" dirty="0" smtClean="0"/>
              <a:t>The alt attribute specifies an alternate text for an image, if the image cannot be displayed.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8826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HTML Links - Create a Bookmark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 smtClean="0"/>
              <a:t>HTML bookmarks are used to allow readers to jump to specific parts of a Web page.</a:t>
            </a:r>
          </a:p>
          <a:p>
            <a:r>
              <a:rPr lang="en-US" sz="2800" dirty="0" smtClean="0"/>
              <a:t>To make a bookmark, you must first create the bookmark, and then add a link to it.</a:t>
            </a:r>
          </a:p>
          <a:p>
            <a:r>
              <a:rPr lang="en-US" sz="2800" dirty="0" smtClean="0"/>
              <a:t>When the link is clicked, the page will scroll to the location with the bookmark.</a:t>
            </a:r>
          </a:p>
          <a:p>
            <a:r>
              <a:rPr lang="en-US" sz="2800" dirty="0" smtClean="0"/>
              <a:t>NOTE: only useful when no of links are more.</a:t>
            </a:r>
          </a:p>
          <a:p>
            <a:pPr>
              <a:buNone/>
            </a:pPr>
            <a:r>
              <a:rPr lang="en-US" sz="2800" dirty="0" smtClean="0"/>
              <a:t>(Won’t work in 2-3 links)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Use the HTML </a:t>
            </a:r>
            <a:r>
              <a:rPr lang="en-US" sz="3000" b="1" dirty="0" smtClean="0"/>
              <a:t>&lt;a&gt;</a:t>
            </a:r>
            <a:r>
              <a:rPr lang="en-US" sz="3000" dirty="0" smtClean="0"/>
              <a:t> element to define a link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err="1" smtClean="0"/>
              <a:t>href</a:t>
            </a:r>
            <a:r>
              <a:rPr lang="en-US" sz="3000" dirty="0" smtClean="0"/>
              <a:t> attribute to define the link address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target</a:t>
            </a:r>
            <a:r>
              <a:rPr lang="en-US" sz="3000" dirty="0" smtClean="0"/>
              <a:t> attribute to define where to open the linked document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&lt;</a:t>
            </a:r>
            <a:r>
              <a:rPr lang="en-US" sz="3000" b="1" dirty="0" err="1" smtClean="0"/>
              <a:t>img</a:t>
            </a:r>
            <a:r>
              <a:rPr lang="en-US" sz="3000" b="1" dirty="0" smtClean="0"/>
              <a:t>&gt;</a:t>
            </a:r>
            <a:r>
              <a:rPr lang="en-US" sz="3000" dirty="0" smtClean="0"/>
              <a:t> element (inside &lt;a&gt;) to use an image as a link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id</a:t>
            </a:r>
            <a:r>
              <a:rPr lang="en-US" sz="3000" dirty="0" smtClean="0"/>
              <a:t> attribute (id="</a:t>
            </a:r>
            <a:r>
              <a:rPr lang="en-US" sz="3000" i="1" dirty="0" smtClean="0"/>
              <a:t>value</a:t>
            </a:r>
            <a:r>
              <a:rPr lang="en-US" sz="3000" dirty="0" smtClean="0"/>
              <a:t>") to define bookmarks in a page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err="1" smtClean="0"/>
              <a:t>href</a:t>
            </a:r>
            <a:r>
              <a:rPr lang="en-US" sz="3000" b="1" dirty="0" smtClean="0"/>
              <a:t> </a:t>
            </a:r>
            <a:r>
              <a:rPr lang="en-US" sz="3000" dirty="0" smtClean="0"/>
              <a:t>attribute (</a:t>
            </a:r>
            <a:r>
              <a:rPr lang="en-US" sz="3000" dirty="0" err="1" smtClean="0"/>
              <a:t>href</a:t>
            </a:r>
            <a:r>
              <a:rPr lang="en-US" sz="3000" dirty="0" smtClean="0"/>
              <a:t>="#</a:t>
            </a:r>
            <a:r>
              <a:rPr lang="en-US" sz="3000" i="1" dirty="0" smtClean="0"/>
              <a:t>value</a:t>
            </a:r>
            <a:r>
              <a:rPr lang="en-US" sz="3000" dirty="0" smtClean="0"/>
              <a:t>") to link to the bookmark</a:t>
            </a:r>
          </a:p>
          <a:p>
            <a:r>
              <a:rPr lang="en-US" sz="3000" dirty="0" smtClean="0"/>
              <a:t>Use the </a:t>
            </a:r>
            <a:r>
              <a:rPr lang="en-US" sz="3000" b="1" dirty="0" smtClean="0"/>
              <a:t>alt </a:t>
            </a:r>
            <a:r>
              <a:rPr lang="en-US" sz="3000" dirty="0" smtClean="0"/>
              <a:t>attribute to show text while failure of image display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dirty="0"/>
              <a:t>HTML </a:t>
            </a:r>
            <a:r>
              <a:rPr lang="en-US" dirty="0" smtClean="0"/>
              <a:t>Tables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Student information: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1910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Table mainly used tags are &lt;table&gt;,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and  &lt;td&gt;</a:t>
            </a:r>
          </a:p>
          <a:p>
            <a:r>
              <a:rPr lang="en-US" sz="2400" dirty="0"/>
              <a:t>Tables are defined with the </a:t>
            </a:r>
            <a:r>
              <a:rPr lang="en-US" sz="2400" b="1" dirty="0"/>
              <a:t>&lt;table&gt;</a:t>
            </a:r>
            <a:r>
              <a:rPr lang="en-US" sz="2400" dirty="0"/>
              <a:t> tag.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- For table row (tables are divided into table rows) </a:t>
            </a:r>
          </a:p>
          <a:p>
            <a:r>
              <a:rPr lang="en-US" sz="2400" dirty="0" smtClean="0"/>
              <a:t>&lt;td&gt; - For table column (table rows are divided into table data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- For the table header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3886200" cy="5745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&lt;p&gt;&lt;a </a:t>
            </a:r>
            <a:r>
              <a:rPr lang="en-US" dirty="0" err="1" smtClean="0"/>
              <a:t>href</a:t>
            </a:r>
            <a:r>
              <a:rPr lang="en-US" dirty="0" smtClean="0"/>
              <a:t>="#C2"&gt;Jump to Email Server2&lt;/a&gt;&lt;/p&gt;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id=“C1”&gt;Email Server1&lt;/h2&gt;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id="C2"&gt;Email Server2&lt;/h2&gt;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id="C3“&gt;Email Sever3&lt;/h2&gt;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Sever4&lt;/h2&gt;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Sever5&lt;/h2&gt;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685800"/>
            <a:ext cx="411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&lt;h2&gt;Email Sever6&lt;/h2&gt;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Sever7&lt;/h2&gt;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Sever8&lt;/h2&gt;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Sever9&lt;/h2&gt;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Sever10&lt;/h2&gt;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Example of Bookmark Link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62400" cy="6553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&lt;table style="width:100%"&gt;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&lt;</a:t>
            </a:r>
            <a:r>
              <a:rPr lang="en-US" dirty="0" smtClean="0"/>
              <a:t>td&gt;1.&lt;/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</a:t>
            </a:r>
            <a:r>
              <a:rPr lang="en-US" dirty="0" err="1" smtClean="0"/>
              <a:t>Aman</a:t>
            </a:r>
            <a:r>
              <a:rPr lang="en-US" dirty="0" smtClean="0"/>
              <a:t>&lt;/</a:t>
            </a:r>
            <a:r>
              <a:rPr lang="en-US" dirty="0"/>
              <a:t>td&gt;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td&gt;Patel&lt;/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&lt;td&gt; 87%&lt;/td&gt; </a:t>
            </a:r>
            <a:r>
              <a:rPr lang="en-US" dirty="0"/>
              <a:t>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smtClean="0"/>
              <a:t>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&lt;td&gt;3.&lt;/td&gt;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Sarita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Patil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90%&lt;/td&gt;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&lt;/table&gt;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0"/>
            <a:ext cx="4876800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Table Header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&lt;td&gt;Number&lt;/td&gt;</a:t>
            </a:r>
            <a:br>
              <a:rPr lang="en-US" sz="2400" dirty="0" smtClean="0"/>
            </a:br>
            <a:r>
              <a:rPr lang="en-US" sz="2400" dirty="0" smtClean="0"/>
              <a:t>    &lt;td&gt;First Name:&lt;/td&gt; </a:t>
            </a:r>
            <a:br>
              <a:rPr lang="en-US" sz="2400" dirty="0" smtClean="0"/>
            </a:br>
            <a:r>
              <a:rPr lang="en-US" sz="2400" dirty="0" smtClean="0"/>
              <a:t>    &lt;td&gt;Last Name:&lt;/td&gt;</a:t>
            </a:r>
            <a:br>
              <a:rPr lang="en-US" sz="2400" dirty="0" smtClean="0"/>
            </a:br>
            <a:r>
              <a:rPr lang="en-US" sz="2400" dirty="0" smtClean="0"/>
              <a:t>	&lt;td&gt; Percentage&lt;/td&gt;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&gt;Number&lt;/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&gt;First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 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&gt;Last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Percentage&lt;/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To make a cell span more than one column, use the </a:t>
            </a:r>
            <a:r>
              <a:rPr lang="en-US" sz="2800" b="1" dirty="0" err="1"/>
              <a:t>colspan</a:t>
            </a:r>
            <a:r>
              <a:rPr lang="en-US" sz="2800" dirty="0"/>
              <a:t> attribute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/>
              <a:t>&lt;table style="width:100%"&gt;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&gt;Name&lt;/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 </a:t>
            </a:r>
            <a:r>
              <a:rPr lang="en-US" sz="2600" dirty="0" err="1"/>
              <a:t>colspan</a:t>
            </a:r>
            <a:r>
              <a:rPr lang="en-US" sz="2600" dirty="0"/>
              <a:t>="2"&gt;Telephone&lt;/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&lt;td&gt;Bill Gates&lt;/td&gt;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77 854&lt;/td&gt;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77 855&lt;/td&gt;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&lt;/table&gt;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8308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9947706035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9898604142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6565656566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6565123544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990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OutPut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Rows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To make a cell span more than one row, use the </a:t>
            </a:r>
            <a:r>
              <a:rPr lang="en-US" b="1" dirty="0" err="1"/>
              <a:t>rowspan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/>
              <a:t>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&lt;td&gt;Bill Gates&lt;/td&gt;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77 855&lt;/td&gt;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0280"/>
          <a:ext cx="548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6369852554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5566559644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OutPut</a:t>
            </a:r>
            <a:r>
              <a:rPr lang="en-US" sz="2800" b="1" dirty="0" smtClean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 HTML Table With a Caption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1722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Student Information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7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0292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Student information</a:t>
            </a:r>
          </a:p>
          <a:p>
            <a:pPr>
              <a:buNone/>
            </a:pPr>
            <a:r>
              <a:rPr lang="en-US" dirty="0" smtClean="0"/>
              <a:t>&lt;table style="width:100%"&gt;</a:t>
            </a:r>
          </a:p>
          <a:p>
            <a:pPr>
              <a:buNone/>
            </a:pPr>
            <a:r>
              <a:rPr lang="en-US" dirty="0" smtClean="0"/>
              <a:t>&lt;caption&gt;Student Information&lt;/caption&gt;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&gt;Number&lt;/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&gt;First Name:&lt;/</a:t>
            </a:r>
            <a:r>
              <a:rPr lang="en-US" dirty="0" err="1" smtClean="0"/>
              <a:t>th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&gt;Last Name:&lt;/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 Percentage&lt;/</a:t>
            </a:r>
            <a:r>
              <a:rPr lang="en-US" dirty="0" err="1" smtClean="0"/>
              <a:t>th</a:t>
            </a:r>
            <a:r>
              <a:rPr lang="en-US" dirty="0" smtClean="0"/>
              <a:t>&gt;   </a:t>
            </a:r>
          </a:p>
          <a:p>
            <a:pPr>
              <a:buNone/>
            </a:pPr>
            <a:r>
              <a:rPr lang="en-US" dirty="0" smtClean="0"/>
              <a:t>  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 &lt;td&gt;1.&lt;/td&gt;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Aman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&lt;td&gt;Patel&lt;/td&gt;</a:t>
            </a:r>
            <a:br>
              <a:rPr lang="en-US" dirty="0" smtClean="0"/>
            </a:br>
            <a:r>
              <a:rPr lang="en-US" dirty="0" smtClean="0"/>
              <a:t>	&lt;td&gt; 87%&lt;/td&gt;   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0"/>
            <a:ext cx="403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    &lt;td&gt;3.&lt;/td&gt;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Sarita</a:t>
            </a:r>
            <a:r>
              <a:rPr lang="en-US" sz="2200" dirty="0"/>
              <a:t>&lt;/td&gt; 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Patil</a:t>
            </a:r>
            <a:r>
              <a:rPr lang="en-US" sz="2200" dirty="0"/>
              <a:t>&lt;/td&gt;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&lt;</a:t>
            </a:r>
            <a:r>
              <a:rPr lang="en-US" sz="2200" dirty="0"/>
              <a:t>td&gt; 90%&lt;/td&gt;   </a:t>
            </a:r>
          </a:p>
          <a:p>
            <a:pPr>
              <a:buNone/>
            </a:pPr>
            <a:r>
              <a:rPr lang="en-US" sz="2200" dirty="0"/>
              <a:t>  &lt;/</a:t>
            </a:r>
            <a:r>
              <a:rPr lang="en-US" sz="2200" dirty="0" err="1"/>
              <a:t>tr</a:t>
            </a:r>
            <a:r>
              <a:rPr lang="en-US" sz="2200" dirty="0"/>
              <a:t>&gt; </a:t>
            </a:r>
            <a:br>
              <a:rPr lang="en-US" sz="2200" dirty="0"/>
            </a:br>
            <a:r>
              <a:rPr lang="en-US" sz="2200" dirty="0"/>
              <a:t>&lt;/table&gt;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1AEF83-9512-416E-8173-DC8C54E88145}"/>
</file>

<file path=customXml/itemProps2.xml><?xml version="1.0" encoding="utf-8"?>
<ds:datastoreItem xmlns:ds="http://schemas.openxmlformats.org/officeDocument/2006/customXml" ds:itemID="{97C00259-34A5-450F-B202-3AD18A18363D}"/>
</file>

<file path=customXml/itemProps3.xml><?xml version="1.0" encoding="utf-8"?>
<ds:datastoreItem xmlns:ds="http://schemas.openxmlformats.org/officeDocument/2006/customXml" ds:itemID="{F9967663-B9A9-4BEA-A451-26A2C1CA02A7}"/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762</Words>
  <Application>Microsoft Office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changing background color of page, text color</vt:lpstr>
      <vt:lpstr>Slide 2</vt:lpstr>
      <vt:lpstr>Slide 3</vt:lpstr>
      <vt:lpstr>Table Cells that Span Many Columns </vt:lpstr>
      <vt:lpstr>Slide 5</vt:lpstr>
      <vt:lpstr>Table Cells that Span Many Rows </vt:lpstr>
      <vt:lpstr>Slide 7</vt:lpstr>
      <vt:lpstr>An HTML Table With a Caption </vt:lpstr>
      <vt:lpstr>Slide 9</vt:lpstr>
      <vt:lpstr>Slide 10</vt:lpstr>
      <vt:lpstr>Slide 11</vt:lpstr>
      <vt:lpstr>HTML Link</vt:lpstr>
      <vt:lpstr>Local Links </vt:lpstr>
      <vt:lpstr>HTML Links - The target Attribute </vt:lpstr>
      <vt:lpstr>Image Tag</vt:lpstr>
      <vt:lpstr>Images in Another Folder 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N Ramrakhiyani</cp:lastModifiedBy>
  <cp:revision>185</cp:revision>
  <dcterms:created xsi:type="dcterms:W3CDTF">2015-07-14T05:07:03Z</dcterms:created>
  <dcterms:modified xsi:type="dcterms:W3CDTF">2016-08-08T11:28:37Z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