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20" r:id="rId10"/>
    <p:sldId id="321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HTML Lists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Unordered lists and ordered lists are commonly</a:t>
            </a:r>
          </a:p>
          <a:p>
            <a:pPr>
              <a:buNone/>
            </a:pPr>
            <a:r>
              <a:rPr lang="en-US" dirty="0" smtClean="0"/>
              <a:t>used in HTML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60320"/>
          <a:ext cx="6400800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00400"/>
                <a:gridCol w="3200400"/>
              </a:tblGrid>
              <a:tr h="281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 smtClean="0"/>
                        <a:t>Unordered List</a:t>
                      </a:r>
                    </a:p>
                    <a:p>
                      <a:pPr>
                        <a:buNone/>
                      </a:pP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first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second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third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fourth item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pPr>
                        <a:buNone/>
                      </a:pPr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The first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The second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The third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The fourth item</a:t>
                      </a:r>
                    </a:p>
                    <a:p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</a:t>
            </a:r>
            <a:r>
              <a:rPr lang="en-US" sz="2400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Vertical Frames:</a:t>
            </a:r>
          </a:p>
          <a:p>
            <a:pPr>
              <a:buNone/>
            </a:pPr>
            <a:r>
              <a:rPr lang="en-US" sz="2400" dirty="0" smtClean="0"/>
              <a:t>&lt;frameset cols="20%,20%,20%"&gt;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 percentage of the browser window. For example to create three vertical frames, use </a:t>
            </a:r>
            <a:r>
              <a:rPr lang="en-US" sz="2400" i="1" dirty="0" smtClean="0"/>
              <a:t>cols="10%, 80%,10%"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800" smtClean="0"/>
              <a:t>Absolute </a:t>
            </a:r>
            <a:r>
              <a:rPr lang="en-US" sz="2800" dirty="0" smtClean="0"/>
              <a:t>values in pixels. For example to create three vertical frames, use </a:t>
            </a:r>
            <a:r>
              <a:rPr lang="en-US" sz="2800" i="1" dirty="0" smtClean="0"/>
              <a:t>cols="100, 500,100"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unordered list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ul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 Each list item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li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</a:t>
            </a:r>
          </a:p>
          <a:p>
            <a:pPr>
              <a:buNone/>
            </a:pPr>
            <a:r>
              <a:rPr lang="en-US" sz="2800" dirty="0" smtClean="0"/>
              <a:t>The list items will be marked with bullets (small black circles):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Unordered List with Default Bullets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O/P: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Example</a:t>
            </a:r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 smtClean="0"/>
              <a:t>Unordered HTML Lists - The Style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1"/>
          <a:ext cx="8686800" cy="30364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6332"/>
                <a:gridCol w="5900468"/>
              </a:tblGrid>
              <a:tr h="4761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704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type:disc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be marked with bullets (default)</a:t>
                      </a:r>
                    </a:p>
                  </a:txBody>
                  <a:tcPr/>
                </a:tc>
              </a:tr>
              <a:tr h="3912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type:circle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circles list</a:t>
                      </a:r>
                      <a:endParaRPr lang="en-US" sz="2400" dirty="0"/>
                    </a:p>
                  </a:txBody>
                  <a:tcPr/>
                </a:tc>
              </a:tr>
              <a:tr h="3912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type:square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squares list</a:t>
                      </a:r>
                      <a:endParaRPr lang="en-US" sz="2400" dirty="0"/>
                    </a:p>
                  </a:txBody>
                  <a:tcPr/>
                </a:tc>
              </a:tr>
              <a:tr h="704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type:none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not be marked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 style="list-style-</a:t>
            </a:r>
            <a:r>
              <a:rPr lang="en-US" sz="2800" dirty="0" err="1" smtClean="0"/>
              <a:t>type:circle</a:t>
            </a:r>
            <a:r>
              <a:rPr lang="en-US" sz="2800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Ordered HTML Lists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</a:t>
            </a:r>
            <a:r>
              <a:rPr lang="it-IT" dirty="0" smtClean="0"/>
              <a:t>:</a:t>
            </a:r>
          </a:p>
          <a:p>
            <a:r>
              <a:rPr lang="it-IT" sz="2400" dirty="0" smtClean="0"/>
              <a:t>&lt;ol&gt;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&lt;/ol&gt;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Ordered List</a:t>
            </a:r>
          </a:p>
          <a:p>
            <a:r>
              <a:rPr lang="en-US" sz="2400" b="1" dirty="0" smtClean="0"/>
              <a:t>O/P:</a:t>
            </a:r>
          </a:p>
          <a:p>
            <a:r>
              <a:rPr lang="en-US" sz="2400" dirty="0" smtClean="0"/>
              <a:t>1. Coffee</a:t>
            </a:r>
          </a:p>
          <a:p>
            <a:r>
              <a:rPr lang="en-US" sz="2400" dirty="0" smtClean="0"/>
              <a:t>2. Tea</a:t>
            </a:r>
          </a:p>
          <a:p>
            <a:r>
              <a:rPr lang="en-US" sz="2400" dirty="0" smtClean="0"/>
              <a:t>3. Milk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Ordered HTML Lists - The Type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type</a:t>
            </a:r>
            <a:r>
              <a:rPr lang="en-US" dirty="0" smtClean="0"/>
              <a:t> attribute can be added to an </a:t>
            </a:r>
            <a:r>
              <a:rPr lang="en-US" b="1" dirty="0" smtClean="0"/>
              <a:t>ordered list</a:t>
            </a:r>
            <a:r>
              <a:rPr lang="en-US" dirty="0" smtClean="0"/>
              <a:t>, to define the type of the marker: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250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type="1"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numbers (default)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type="I"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roman numbers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257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ol</a:t>
            </a:r>
            <a:r>
              <a:rPr lang="en-US" sz="2800" dirty="0" smtClean="0"/>
              <a:t> type="1"&gt;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 can be nested (lists inside lists):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Example:</a:t>
            </a:r>
            <a:endParaRPr lang="it-IT" b="1" dirty="0" smtClean="0"/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</a:t>
            </a:r>
            <a:br>
              <a:rPr lang="it-IT" sz="2400" dirty="0" smtClean="0"/>
            </a:br>
            <a:r>
              <a:rPr lang="it-IT" sz="2400" dirty="0" smtClean="0"/>
              <a:t>    &lt;ul&gt;</a:t>
            </a:r>
            <a:br>
              <a:rPr lang="it-IT" sz="2400" dirty="0" smtClean="0"/>
            </a:br>
            <a:r>
              <a:rPr lang="it-IT" sz="2400" dirty="0" smtClean="0"/>
              <a:t>      &lt;li&gt;Black tea&lt;/li&gt;</a:t>
            </a:r>
            <a:br>
              <a:rPr lang="it-IT" sz="2400" dirty="0" smtClean="0"/>
            </a:br>
            <a:r>
              <a:rPr lang="it-IT" sz="2400" dirty="0" smtClean="0"/>
              <a:t>      &lt;li&gt;Green tea&lt;/li&gt;</a:t>
            </a:r>
            <a:br>
              <a:rPr lang="it-IT" sz="2400" dirty="0" smtClean="0"/>
            </a:br>
            <a:r>
              <a:rPr lang="it-IT" sz="2400" dirty="0" smtClean="0"/>
              <a:t>    &lt;/ul&gt;</a:t>
            </a:r>
            <a:br>
              <a:rPr lang="it-IT" sz="2400" dirty="0" smtClean="0"/>
            </a:br>
            <a:r>
              <a:rPr lang="it-IT" sz="2400" dirty="0" smtClean="0"/>
              <a:t>  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Nested List:</a:t>
            </a:r>
          </a:p>
          <a:p>
            <a:r>
              <a:rPr lang="en-US" b="1" dirty="0" smtClean="0"/>
              <a:t>O/P: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Black 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Green 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Description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description list is a list of terms, with a description of each term.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&lt;dl&gt;</a:t>
            </a:r>
            <a:r>
              <a:rPr lang="en-US" sz="2800" dirty="0" smtClean="0"/>
              <a:t> tag defines the description list,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dt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defines the term (name), and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dd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describes each term: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b="1" dirty="0" smtClean="0"/>
          </a:p>
          <a:p>
            <a:r>
              <a:rPr lang="en-US" sz="2400" dirty="0" smtClean="0"/>
              <a:t>&lt;h2&gt;A Description List&lt;/h2&gt;</a:t>
            </a:r>
          </a:p>
          <a:p>
            <a:r>
              <a:rPr lang="en-US" sz="2400" dirty="0" smtClean="0"/>
              <a:t>&lt;dl&gt;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black hot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&gt;Milk&lt;/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white cold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&lt;/dl&gt;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</a:t>
            </a:r>
            <a:r>
              <a:rPr lang="en-US" dirty="0" smtClean="0"/>
              <a:t>:</a:t>
            </a:r>
          </a:p>
          <a:p>
            <a:r>
              <a:rPr lang="en-US" sz="2400" b="1" dirty="0" smtClean="0"/>
              <a:t>A Description List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	-black hot drink</a:t>
            </a:r>
          </a:p>
          <a:p>
            <a:r>
              <a:rPr lang="en-US" sz="2400" dirty="0" smtClean="0"/>
              <a:t>Milk</a:t>
            </a:r>
          </a:p>
          <a:p>
            <a:r>
              <a:rPr lang="en-US" sz="2400" dirty="0" smtClean="0"/>
              <a:t>	- white cold drink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2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element to define an unordered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style</a:t>
            </a:r>
            <a:r>
              <a:rPr lang="en-US" dirty="0" smtClean="0"/>
              <a:t> attribute to define the bullet style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element to define an 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type</a:t>
            </a:r>
            <a:r>
              <a:rPr lang="en-US" dirty="0" smtClean="0"/>
              <a:t> attribute to define the numbering type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element to define a list item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&lt;dl&gt;</a:t>
            </a:r>
            <a:r>
              <a:rPr lang="en-US" dirty="0" smtClean="0"/>
              <a:t> element to define a description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term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HTML frames are use to divide your browser in multiple sections.</a:t>
            </a:r>
          </a:p>
          <a:p>
            <a:r>
              <a:rPr lang="en-US" sz="2800" dirty="0" smtClean="0"/>
              <a:t>We can load separate html page in each section.  </a:t>
            </a:r>
          </a:p>
          <a:p>
            <a:r>
              <a:rPr lang="en-US" sz="2800" dirty="0" smtClean="0"/>
              <a:t>A collection of frames in the browser window is known as a frameset.</a:t>
            </a:r>
          </a:p>
          <a:p>
            <a:r>
              <a:rPr lang="en-US" sz="2800" b="1" dirty="0" smtClean="0"/>
              <a:t>Horizontal Frames: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&lt;frameset rows="20%,20%,20%"&gt;</a:t>
            </a:r>
          </a:p>
          <a:p>
            <a:pPr>
              <a:buNone/>
            </a:pPr>
            <a:r>
              <a:rPr lang="en-US" sz="2400" dirty="0" smtClean="0"/>
              <a:t>   &lt;frame name="top"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="frame1.htm" /&gt;</a:t>
            </a:r>
          </a:p>
          <a:p>
            <a:pPr>
              <a:buNone/>
            </a:pPr>
            <a:r>
              <a:rPr lang="en-US" sz="2400" dirty="0" smtClean="0"/>
              <a:t>   &lt;frame name="main"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="frame2.htm" /&gt;</a:t>
            </a:r>
          </a:p>
          <a:p>
            <a:pPr>
              <a:buNone/>
            </a:pPr>
            <a:r>
              <a:rPr lang="en-US" sz="2400" dirty="0" smtClean="0"/>
              <a:t>   &lt;frame name="bottom"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="frame3.htm" /&gt;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395BC5-352C-4BCA-B2A4-50A6805A975E}"/>
</file>

<file path=customXml/itemProps2.xml><?xml version="1.0" encoding="utf-8"?>
<ds:datastoreItem xmlns:ds="http://schemas.openxmlformats.org/officeDocument/2006/customXml" ds:itemID="{9688696D-A7F4-4DDE-AE0C-8807B4AB49FE}"/>
</file>

<file path=customXml/itemProps3.xml><?xml version="1.0" encoding="utf-8"?>
<ds:datastoreItem xmlns:ds="http://schemas.openxmlformats.org/officeDocument/2006/customXml" ds:itemID="{8E6D3861-EF8C-4A24-AA60-F20A11D3F25B}"/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424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 Lists </vt:lpstr>
      <vt:lpstr>Unordered HTML Lists </vt:lpstr>
      <vt:lpstr>Unordered HTML Lists - The Style Attribute </vt:lpstr>
      <vt:lpstr>Ordered HTML Lists </vt:lpstr>
      <vt:lpstr>Ordered HTML Lists - The Type Attribute </vt:lpstr>
      <vt:lpstr>Nested HTML Lists </vt:lpstr>
      <vt:lpstr>HTML Description Lists </vt:lpstr>
      <vt:lpstr>Slide 8</vt:lpstr>
      <vt:lpstr>HTML Frames</vt:lpstr>
      <vt:lpstr>HTML Frames cont….</vt:lpstr>
      <vt:lpstr>Physical and Logical Tags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201</cp:revision>
  <dcterms:created xsi:type="dcterms:W3CDTF">2015-07-14T05:07:03Z</dcterms:created>
  <dcterms:modified xsi:type="dcterms:W3CDTF">2016-08-08T11:28:55Z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