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XML-XSLT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XSL stands for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Stylesheet</a:t>
            </a:r>
            <a:r>
              <a:rPr lang="en-US" dirty="0" smtClean="0"/>
              <a:t> Language, and is a style sheet language for XML documents.</a:t>
            </a:r>
          </a:p>
          <a:p>
            <a:r>
              <a:rPr lang="en-US" dirty="0" smtClean="0"/>
              <a:t>XSLT stands for XSL Transformations. In this lecture we will learn how to use XSLT to transform XML documents into other formats, like HTML, XHTML etc…</a:t>
            </a:r>
          </a:p>
          <a:p>
            <a:r>
              <a:rPr lang="en-US" dirty="0" smtClean="0"/>
              <a:t>XML does not use predefined tags, and therefore the meaning of each tag is not well understood.</a:t>
            </a:r>
          </a:p>
          <a:p>
            <a:pPr lvl="1"/>
            <a:r>
              <a:rPr lang="en-US" dirty="0" smtClean="0"/>
              <a:t>A &lt;table&gt; element could indicate an HTML table, a piece of furniture, or something else - and browsers do not know how to display it!</a:t>
            </a:r>
          </a:p>
          <a:p>
            <a:pPr lvl="1"/>
            <a:r>
              <a:rPr lang="en-US" dirty="0" smtClean="0"/>
              <a:t>So, XSL describes how the XML elements should be displayed.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967E8B-7498-47DC-8884-49454320D18D}"/>
</file>

<file path=customXml/itemProps2.xml><?xml version="1.0" encoding="utf-8"?>
<ds:datastoreItem xmlns:ds="http://schemas.openxmlformats.org/officeDocument/2006/customXml" ds:itemID="{F9399E07-0F5A-4665-B346-2AA798A39BFA}"/>
</file>

<file path=customXml/itemProps3.xml><?xml version="1.0" encoding="utf-8"?>
<ds:datastoreItem xmlns:ds="http://schemas.openxmlformats.org/officeDocument/2006/customXml" ds:itemID="{01F30DA7-59BD-42E4-8B5D-E11028B8200E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XML-XSLT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 XML-XSLT</dc:title>
  <dc:creator>Admin</dc:creator>
  <cp:lastModifiedBy>N Ramrakhiyani</cp:lastModifiedBy>
  <cp:revision>4</cp:revision>
  <dcterms:created xsi:type="dcterms:W3CDTF">2006-08-16T00:00:00Z</dcterms:created>
  <dcterms:modified xsi:type="dcterms:W3CDTF">2016-08-08T11:26:39Z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