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 Id="rId14"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359D71B-3107-41FC-B61A-648C3C1CC8ED}"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819C6-C1A9-4DE3-BC8B-D3EDA851B463}" type="slidenum">
              <a:rPr lang="en-IN" smtClean="0"/>
              <a:t>‹#›</a:t>
            </a:fld>
            <a:endParaRPr lang="en-IN"/>
          </a:p>
        </p:txBody>
      </p:sp>
    </p:spTree>
    <p:extLst>
      <p:ext uri="{BB962C8B-B14F-4D97-AF65-F5344CB8AC3E}">
        <p14:creationId xmlns:p14="http://schemas.microsoft.com/office/powerpoint/2010/main" val="65433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59D71B-3107-41FC-B61A-648C3C1CC8ED}"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819C6-C1A9-4DE3-BC8B-D3EDA851B463}" type="slidenum">
              <a:rPr lang="en-IN" smtClean="0"/>
              <a:t>‹#›</a:t>
            </a:fld>
            <a:endParaRPr lang="en-IN"/>
          </a:p>
        </p:txBody>
      </p:sp>
    </p:spTree>
    <p:extLst>
      <p:ext uri="{BB962C8B-B14F-4D97-AF65-F5344CB8AC3E}">
        <p14:creationId xmlns:p14="http://schemas.microsoft.com/office/powerpoint/2010/main" val="768553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59D71B-3107-41FC-B61A-648C3C1CC8ED}"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819C6-C1A9-4DE3-BC8B-D3EDA851B463}" type="slidenum">
              <a:rPr lang="en-IN" smtClean="0"/>
              <a:t>‹#›</a:t>
            </a:fld>
            <a:endParaRPr lang="en-IN"/>
          </a:p>
        </p:txBody>
      </p:sp>
    </p:spTree>
    <p:extLst>
      <p:ext uri="{BB962C8B-B14F-4D97-AF65-F5344CB8AC3E}">
        <p14:creationId xmlns:p14="http://schemas.microsoft.com/office/powerpoint/2010/main" val="3298113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59D71B-3107-41FC-B61A-648C3C1CC8ED}"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819C6-C1A9-4DE3-BC8B-D3EDA851B463}" type="slidenum">
              <a:rPr lang="en-IN" smtClean="0"/>
              <a:t>‹#›</a:t>
            </a:fld>
            <a:endParaRPr lang="en-IN"/>
          </a:p>
        </p:txBody>
      </p:sp>
    </p:spTree>
    <p:extLst>
      <p:ext uri="{BB962C8B-B14F-4D97-AF65-F5344CB8AC3E}">
        <p14:creationId xmlns:p14="http://schemas.microsoft.com/office/powerpoint/2010/main" val="867291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59D71B-3107-41FC-B61A-648C3C1CC8ED}" type="datetimeFigureOut">
              <a:rPr lang="en-IN" smtClean="0"/>
              <a:t>06-08-2020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2819C6-C1A9-4DE3-BC8B-D3EDA851B463}" type="slidenum">
              <a:rPr lang="en-IN" smtClean="0"/>
              <a:t>‹#›</a:t>
            </a:fld>
            <a:endParaRPr lang="en-IN"/>
          </a:p>
        </p:txBody>
      </p:sp>
    </p:spTree>
    <p:extLst>
      <p:ext uri="{BB962C8B-B14F-4D97-AF65-F5344CB8AC3E}">
        <p14:creationId xmlns:p14="http://schemas.microsoft.com/office/powerpoint/2010/main" val="287263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359D71B-3107-41FC-B61A-648C3C1CC8ED}"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2819C6-C1A9-4DE3-BC8B-D3EDA851B463}" type="slidenum">
              <a:rPr lang="en-IN" smtClean="0"/>
              <a:t>‹#›</a:t>
            </a:fld>
            <a:endParaRPr lang="en-IN"/>
          </a:p>
        </p:txBody>
      </p:sp>
    </p:spTree>
    <p:extLst>
      <p:ext uri="{BB962C8B-B14F-4D97-AF65-F5344CB8AC3E}">
        <p14:creationId xmlns:p14="http://schemas.microsoft.com/office/powerpoint/2010/main" val="959075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359D71B-3107-41FC-B61A-648C3C1CC8ED}" type="datetimeFigureOut">
              <a:rPr lang="en-IN" smtClean="0"/>
              <a:t>06-08-2020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2819C6-C1A9-4DE3-BC8B-D3EDA851B463}" type="slidenum">
              <a:rPr lang="en-IN" smtClean="0"/>
              <a:t>‹#›</a:t>
            </a:fld>
            <a:endParaRPr lang="en-IN"/>
          </a:p>
        </p:txBody>
      </p:sp>
    </p:spTree>
    <p:extLst>
      <p:ext uri="{BB962C8B-B14F-4D97-AF65-F5344CB8AC3E}">
        <p14:creationId xmlns:p14="http://schemas.microsoft.com/office/powerpoint/2010/main" val="423431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359D71B-3107-41FC-B61A-648C3C1CC8ED}" type="datetimeFigureOut">
              <a:rPr lang="en-IN" smtClean="0"/>
              <a:t>06-08-2020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2819C6-C1A9-4DE3-BC8B-D3EDA851B463}" type="slidenum">
              <a:rPr lang="en-IN" smtClean="0"/>
              <a:t>‹#›</a:t>
            </a:fld>
            <a:endParaRPr lang="en-IN"/>
          </a:p>
        </p:txBody>
      </p:sp>
    </p:spTree>
    <p:extLst>
      <p:ext uri="{BB962C8B-B14F-4D97-AF65-F5344CB8AC3E}">
        <p14:creationId xmlns:p14="http://schemas.microsoft.com/office/powerpoint/2010/main" val="25387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59D71B-3107-41FC-B61A-648C3C1CC8ED}" type="datetimeFigureOut">
              <a:rPr lang="en-IN" smtClean="0"/>
              <a:t>06-08-2020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2819C6-C1A9-4DE3-BC8B-D3EDA851B463}" type="slidenum">
              <a:rPr lang="en-IN" smtClean="0"/>
              <a:t>‹#›</a:t>
            </a:fld>
            <a:endParaRPr lang="en-IN"/>
          </a:p>
        </p:txBody>
      </p:sp>
    </p:spTree>
    <p:extLst>
      <p:ext uri="{BB962C8B-B14F-4D97-AF65-F5344CB8AC3E}">
        <p14:creationId xmlns:p14="http://schemas.microsoft.com/office/powerpoint/2010/main" val="26742991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59D71B-3107-41FC-B61A-648C3C1CC8ED}"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2819C6-C1A9-4DE3-BC8B-D3EDA851B463}" type="slidenum">
              <a:rPr lang="en-IN" smtClean="0"/>
              <a:t>‹#›</a:t>
            </a:fld>
            <a:endParaRPr lang="en-IN"/>
          </a:p>
        </p:txBody>
      </p:sp>
    </p:spTree>
    <p:extLst>
      <p:ext uri="{BB962C8B-B14F-4D97-AF65-F5344CB8AC3E}">
        <p14:creationId xmlns:p14="http://schemas.microsoft.com/office/powerpoint/2010/main" val="91278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59D71B-3107-41FC-B61A-648C3C1CC8ED}" type="datetimeFigureOut">
              <a:rPr lang="en-IN" smtClean="0"/>
              <a:t>06-08-2020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2819C6-C1A9-4DE3-BC8B-D3EDA851B463}" type="slidenum">
              <a:rPr lang="en-IN" smtClean="0"/>
              <a:t>‹#›</a:t>
            </a:fld>
            <a:endParaRPr lang="en-IN"/>
          </a:p>
        </p:txBody>
      </p:sp>
    </p:spTree>
    <p:extLst>
      <p:ext uri="{BB962C8B-B14F-4D97-AF65-F5344CB8AC3E}">
        <p14:creationId xmlns:p14="http://schemas.microsoft.com/office/powerpoint/2010/main" val="4143151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9D71B-3107-41FC-B61A-648C3C1CC8ED}" type="datetimeFigureOut">
              <a:rPr lang="en-IN" smtClean="0"/>
              <a:t>06-08-2020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2819C6-C1A9-4DE3-BC8B-D3EDA851B463}" type="slidenum">
              <a:rPr lang="en-IN" smtClean="0"/>
              <a:t>‹#›</a:t>
            </a:fld>
            <a:endParaRPr lang="en-IN"/>
          </a:p>
        </p:txBody>
      </p:sp>
    </p:spTree>
    <p:extLst>
      <p:ext uri="{BB962C8B-B14F-4D97-AF65-F5344CB8AC3E}">
        <p14:creationId xmlns:p14="http://schemas.microsoft.com/office/powerpoint/2010/main" val="266481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CSS3</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889503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568952" cy="6480720"/>
          </a:xfrm>
        </p:spPr>
        <p:txBody>
          <a:bodyPr>
            <a:normAutofit/>
          </a:bodyPr>
          <a:lstStyle/>
          <a:p>
            <a:pPr marL="0" indent="0" algn="ctr">
              <a:buNone/>
            </a:pPr>
            <a:r>
              <a:rPr lang="en-IN" sz="2000" b="1" dirty="0" smtClean="0"/>
              <a:t>CSS- Cascading Style Sheet</a:t>
            </a:r>
          </a:p>
          <a:p>
            <a:r>
              <a:rPr lang="en-IN" sz="2000" dirty="0" smtClean="0"/>
              <a:t>HTML and CSS have a huge hand behind the technique of creating a website.</a:t>
            </a:r>
          </a:p>
          <a:p>
            <a:r>
              <a:rPr lang="en-IN" sz="2000" dirty="0" smtClean="0"/>
              <a:t>Using HTML the website gets a shape and using CSS the webpage gets a new and attractive look.</a:t>
            </a:r>
          </a:p>
          <a:p>
            <a:r>
              <a:rPr lang="en-IN" sz="2000" dirty="0" smtClean="0"/>
              <a:t>HTML and CSS are used together. Without CSS we can use HTML but without HTML, CSS can not be used.</a:t>
            </a:r>
          </a:p>
          <a:p>
            <a:r>
              <a:rPr lang="en-IN" sz="2000" dirty="0" smtClean="0"/>
              <a:t>To write code of HTML and CSS we need a text editor like notepad. After writing the code it requires a web browser to be viewed by internet.</a:t>
            </a:r>
          </a:p>
          <a:p>
            <a:r>
              <a:rPr lang="en-IN" sz="2000" dirty="0" smtClean="0"/>
              <a:t>Using CSS we can show the text of the webpage in good </a:t>
            </a:r>
            <a:r>
              <a:rPr lang="en-IN" sz="2000" dirty="0" err="1" smtClean="0"/>
              <a:t>color</a:t>
            </a:r>
            <a:r>
              <a:rPr lang="en-IN" sz="2000" dirty="0" smtClean="0"/>
              <a:t>, control the fonts between styles and the paragraph spaces, the background images and the </a:t>
            </a:r>
            <a:r>
              <a:rPr lang="en-IN" sz="2000" dirty="0" err="1" smtClean="0"/>
              <a:t>color</a:t>
            </a:r>
            <a:r>
              <a:rPr lang="en-IN" sz="2000" dirty="0" smtClean="0"/>
              <a:t> in the background , the web page will look good. </a:t>
            </a:r>
            <a:endParaRPr lang="en-IN" sz="2000" dirty="0"/>
          </a:p>
          <a:p>
            <a:r>
              <a:rPr lang="en-IN" sz="2000" dirty="0" smtClean="0"/>
              <a:t>The CSS HTML document gives a completely new look, so users are more attracted.</a:t>
            </a:r>
          </a:p>
          <a:p>
            <a:pPr marL="0" indent="0">
              <a:buNone/>
            </a:pPr>
            <a:endParaRPr lang="en-IN" sz="2000" dirty="0"/>
          </a:p>
        </p:txBody>
      </p:sp>
    </p:spTree>
    <p:extLst>
      <p:ext uri="{BB962C8B-B14F-4D97-AF65-F5344CB8AC3E}">
        <p14:creationId xmlns:p14="http://schemas.microsoft.com/office/powerpoint/2010/main" val="2923636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6408712"/>
          </a:xfrm>
        </p:spPr>
        <p:txBody>
          <a:bodyPr>
            <a:normAutofit/>
          </a:bodyPr>
          <a:lstStyle/>
          <a:p>
            <a:pPr marL="0" indent="0">
              <a:buNone/>
            </a:pPr>
            <a:r>
              <a:rPr lang="en-IN" sz="2000" b="1" dirty="0" smtClean="0"/>
              <a:t>Benefits of CSS</a:t>
            </a:r>
          </a:p>
          <a:p>
            <a:r>
              <a:rPr lang="en-IN" sz="2000" dirty="0" smtClean="0"/>
              <a:t>CSS saves time.</a:t>
            </a:r>
          </a:p>
          <a:p>
            <a:r>
              <a:rPr lang="en-IN" sz="2000" dirty="0" smtClean="0"/>
              <a:t>Helps the page to load fast.</a:t>
            </a:r>
          </a:p>
          <a:p>
            <a:pPr marL="0" indent="0">
              <a:buNone/>
            </a:pPr>
            <a:r>
              <a:rPr lang="en-IN" sz="2000" dirty="0" smtClean="0"/>
              <a:t>because in HTML if we use attributes then it takes time to execute the code and gets uploaded but in CSS it does not happen.</a:t>
            </a:r>
          </a:p>
          <a:p>
            <a:r>
              <a:rPr lang="en-IN" sz="2000" dirty="0" smtClean="0"/>
              <a:t>Easy to maintain. </a:t>
            </a:r>
          </a:p>
          <a:p>
            <a:pPr marL="0" indent="0">
              <a:buNone/>
            </a:pPr>
            <a:r>
              <a:rPr lang="en-IN" sz="2000" dirty="0" smtClean="0"/>
              <a:t>If any new changes are required in the design then simply change the CSS file then easily changes will get reflected.</a:t>
            </a:r>
            <a:endParaRPr lang="en-IN" sz="2000" dirty="0"/>
          </a:p>
        </p:txBody>
      </p:sp>
    </p:spTree>
    <p:extLst>
      <p:ext uri="{BB962C8B-B14F-4D97-AF65-F5344CB8AC3E}">
        <p14:creationId xmlns:p14="http://schemas.microsoft.com/office/powerpoint/2010/main" val="24256343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3528" y="260648"/>
            <a:ext cx="8363272" cy="6192688"/>
          </a:xfrm>
        </p:spPr>
        <p:txBody>
          <a:bodyPr>
            <a:normAutofit/>
          </a:bodyPr>
          <a:lstStyle/>
          <a:p>
            <a:pPr marL="0" indent="0">
              <a:buNone/>
            </a:pPr>
            <a:r>
              <a:rPr lang="en-IN" sz="2000" dirty="0" smtClean="0"/>
              <a:t>We can implement CSS in HTML using 3 ways</a:t>
            </a:r>
          </a:p>
          <a:p>
            <a:pPr marL="0" indent="0">
              <a:buNone/>
            </a:pPr>
            <a:r>
              <a:rPr lang="en-IN" sz="2000" b="1" dirty="0" smtClean="0"/>
              <a:t>1. Inline CSS</a:t>
            </a:r>
          </a:p>
          <a:p>
            <a:pPr marL="0" indent="0">
              <a:buNone/>
            </a:pPr>
            <a:r>
              <a:rPr lang="en-IN" sz="2000" dirty="0" smtClean="0"/>
              <a:t>An inline style may be used to apply an unique style for a single element.</a:t>
            </a:r>
          </a:p>
          <a:p>
            <a:pPr marL="0" indent="0">
              <a:buNone/>
            </a:pPr>
            <a:r>
              <a:rPr lang="en-IN" sz="2000" b="1" dirty="0" smtClean="0"/>
              <a:t>2. Internal CSS</a:t>
            </a:r>
          </a:p>
          <a:p>
            <a:r>
              <a:rPr lang="en-IN" sz="2000" dirty="0" smtClean="0"/>
              <a:t>An internal style sheet may be used if one single page has an unique style. </a:t>
            </a:r>
          </a:p>
          <a:p>
            <a:r>
              <a:rPr lang="en-IN" sz="2000" dirty="0" smtClean="0"/>
              <a:t>Internal styles are defined with in the &lt;style&gt; element, inside the head section of an &lt;html&gt; page.</a:t>
            </a:r>
          </a:p>
          <a:p>
            <a:pPr marL="0" indent="0">
              <a:buNone/>
            </a:pPr>
            <a:r>
              <a:rPr lang="en-IN" sz="2000" b="1" dirty="0" smtClean="0"/>
              <a:t>3. External CSS</a:t>
            </a:r>
          </a:p>
          <a:p>
            <a:r>
              <a:rPr lang="en-IN" sz="2000" dirty="0" smtClean="0"/>
              <a:t>With an external style sheet you can change the look of an entire website by changing just one file.</a:t>
            </a:r>
          </a:p>
          <a:p>
            <a:r>
              <a:rPr lang="en-IN" sz="2000" dirty="0" smtClean="0"/>
              <a:t>Each page must include a reference to the external style sheet file inside the &lt;link&gt; element. </a:t>
            </a:r>
            <a:endParaRPr lang="en-IN" sz="2000" dirty="0"/>
          </a:p>
          <a:p>
            <a:r>
              <a:rPr lang="en-IN" sz="2000" dirty="0" smtClean="0"/>
              <a:t>The &lt;link&gt; element goes inside the &lt;head</a:t>
            </a:r>
            <a:r>
              <a:rPr lang="en-IN" sz="2000" smtClean="0"/>
              <a:t>&gt; section.</a:t>
            </a:r>
            <a:endParaRPr lang="en-IN" sz="2000" dirty="0" smtClean="0"/>
          </a:p>
        </p:txBody>
      </p:sp>
    </p:spTree>
    <p:extLst>
      <p:ext uri="{BB962C8B-B14F-4D97-AF65-F5344CB8AC3E}">
        <p14:creationId xmlns:p14="http://schemas.microsoft.com/office/powerpoint/2010/main" val="2710344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lstStyle/>
          <a:p>
            <a:pPr marL="0" indent="0">
              <a:buNone/>
            </a:pPr>
            <a:r>
              <a:rPr lang="en-IN" sz="2000" b="1" dirty="0" err="1" smtClean="0"/>
              <a:t>Color</a:t>
            </a:r>
            <a:r>
              <a:rPr lang="en-IN" sz="2000" b="1" dirty="0" smtClean="0"/>
              <a:t> in CSS-</a:t>
            </a:r>
          </a:p>
          <a:p>
            <a:pPr marL="0" indent="0">
              <a:buNone/>
            </a:pPr>
            <a:r>
              <a:rPr lang="en-IN" sz="2000" dirty="0" smtClean="0"/>
              <a:t>In CSS the </a:t>
            </a:r>
            <a:r>
              <a:rPr lang="en-IN" sz="2000" dirty="0" err="1" smtClean="0"/>
              <a:t>color</a:t>
            </a:r>
            <a:r>
              <a:rPr lang="en-IN" sz="2000" dirty="0" smtClean="0"/>
              <a:t> can be applied using the following 3 properties-</a:t>
            </a:r>
          </a:p>
          <a:p>
            <a:r>
              <a:rPr lang="en-IN" sz="2000" dirty="0" err="1" smtClean="0"/>
              <a:t>color:rgb</a:t>
            </a:r>
            <a:r>
              <a:rPr lang="en-IN" sz="2000" dirty="0" smtClean="0"/>
              <a:t>(255,0,0);</a:t>
            </a:r>
          </a:p>
          <a:p>
            <a:r>
              <a:rPr lang="en-IN" sz="2000" dirty="0" smtClean="0"/>
              <a:t>background:#00ff00;</a:t>
            </a:r>
          </a:p>
          <a:p>
            <a:r>
              <a:rPr lang="en-IN" sz="2000" dirty="0" smtClean="0"/>
              <a:t>border:2px solid blue;</a:t>
            </a:r>
          </a:p>
          <a:p>
            <a:r>
              <a:rPr lang="en-IN" sz="2000" dirty="0" err="1" smtClean="0"/>
              <a:t>Color</a:t>
            </a:r>
            <a:r>
              <a:rPr lang="en-IN" sz="2000" dirty="0" smtClean="0"/>
              <a:t> naming can be done using directly its names like: red, green, blue.</a:t>
            </a:r>
          </a:p>
          <a:p>
            <a:r>
              <a:rPr lang="en-IN" sz="2000" dirty="0" err="1" smtClean="0"/>
              <a:t>Color</a:t>
            </a:r>
            <a:r>
              <a:rPr lang="en-IN" sz="2000" dirty="0" smtClean="0"/>
              <a:t> can also be applied using 6-digit hexadecimal code. Where first 2-digits represent red, next 2-digits represent green, then last 2-digits represent blue.</a:t>
            </a:r>
          </a:p>
          <a:p>
            <a:r>
              <a:rPr lang="en-IN" sz="2000" dirty="0" smtClean="0"/>
              <a:t>Using </a:t>
            </a:r>
            <a:r>
              <a:rPr lang="en-IN" sz="2000" dirty="0" err="1" smtClean="0"/>
              <a:t>rgb</a:t>
            </a:r>
            <a:r>
              <a:rPr lang="en-IN" sz="2000" dirty="0"/>
              <a:t> </a:t>
            </a:r>
            <a:r>
              <a:rPr lang="en-IN" sz="2000" dirty="0" smtClean="0"/>
              <a:t>function also this can be done by putting different values for red, green, blue using decimal values.</a:t>
            </a:r>
          </a:p>
          <a:p>
            <a:r>
              <a:rPr lang="en-IN" sz="2000" dirty="0" smtClean="0"/>
              <a:t>Using </a:t>
            </a:r>
            <a:r>
              <a:rPr lang="en-IN" sz="2000" dirty="0" err="1" smtClean="0"/>
              <a:t>rgba</a:t>
            </a:r>
            <a:r>
              <a:rPr lang="en-IN" sz="2000" dirty="0" smtClean="0"/>
              <a:t>(0,0,255,0.5)</a:t>
            </a:r>
          </a:p>
          <a:p>
            <a:pPr marL="0" indent="0">
              <a:buNone/>
            </a:pPr>
            <a:r>
              <a:rPr lang="en-IN" sz="2000" dirty="0" smtClean="0"/>
              <a:t>Where a represents alpha. Alpha indicates transparency. How much you need.</a:t>
            </a:r>
          </a:p>
          <a:p>
            <a:pPr marL="0" indent="0">
              <a:buNone/>
            </a:pPr>
            <a:r>
              <a:rPr lang="en-IN" sz="2000" dirty="0" smtClean="0"/>
              <a:t>{</a:t>
            </a:r>
          </a:p>
          <a:p>
            <a:pPr marL="0" indent="0">
              <a:buNone/>
            </a:pPr>
            <a:r>
              <a:rPr lang="en-IN" sz="2000" dirty="0" err="1" smtClean="0"/>
              <a:t>color:rgba</a:t>
            </a:r>
            <a:r>
              <a:rPr lang="en-IN" sz="2000" dirty="0" smtClean="0"/>
              <a:t>(255, 0, 0, 0.5);</a:t>
            </a:r>
          </a:p>
          <a:p>
            <a:pPr marL="0" indent="0">
              <a:buNone/>
            </a:pPr>
            <a:r>
              <a:rPr lang="en-IN" sz="2000" dirty="0" smtClean="0"/>
              <a:t>}</a:t>
            </a:r>
          </a:p>
          <a:p>
            <a:pPr marL="0" indent="0">
              <a:buNone/>
            </a:pPr>
            <a:r>
              <a:rPr lang="en-IN" sz="2000" dirty="0" smtClean="0"/>
              <a:t> </a:t>
            </a:r>
            <a:endParaRPr lang="en-IN" sz="2000" dirty="0"/>
          </a:p>
        </p:txBody>
      </p:sp>
    </p:spTree>
    <p:extLst>
      <p:ext uri="{BB962C8B-B14F-4D97-AF65-F5344CB8AC3E}">
        <p14:creationId xmlns:p14="http://schemas.microsoft.com/office/powerpoint/2010/main" val="1745713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507288" cy="6480720"/>
          </a:xfrm>
        </p:spPr>
        <p:txBody>
          <a:bodyPr>
            <a:normAutofit/>
          </a:bodyPr>
          <a:lstStyle/>
          <a:p>
            <a:pPr marL="0" indent="0">
              <a:buNone/>
            </a:pPr>
            <a:r>
              <a:rPr lang="en-IN" sz="2000" dirty="0" smtClean="0"/>
              <a:t>The three common values used with the </a:t>
            </a:r>
            <a:r>
              <a:rPr lang="en-IN" sz="2000" dirty="0" err="1" smtClean="0"/>
              <a:t>color</a:t>
            </a:r>
            <a:r>
              <a:rPr lang="en-IN" sz="2000" dirty="0" smtClean="0"/>
              <a:t> are </a:t>
            </a:r>
            <a:r>
              <a:rPr lang="en-IN" sz="2000" dirty="0" err="1" smtClean="0"/>
              <a:t>color</a:t>
            </a:r>
            <a:r>
              <a:rPr lang="en-IN" sz="2000" dirty="0" smtClean="0"/>
              <a:t> name, Hexadecimal value, RGB, RGBA.</a:t>
            </a:r>
          </a:p>
          <a:p>
            <a:pPr marL="0" indent="0">
              <a:buNone/>
            </a:pPr>
            <a:r>
              <a:rPr lang="en-IN" sz="2000" b="1" dirty="0" smtClean="0"/>
              <a:t>Background Property</a:t>
            </a:r>
          </a:p>
          <a:p>
            <a:r>
              <a:rPr lang="en-IN" sz="2000" dirty="0" smtClean="0"/>
              <a:t>Due to this we can set background of any HTML webpage or any element. Background helps in improving the readability, interactivity.</a:t>
            </a:r>
          </a:p>
          <a:p>
            <a:r>
              <a:rPr lang="en-IN" sz="2000" dirty="0" smtClean="0"/>
              <a:t>The background is defined in the body element which applies to our entire webpage. If we want we can also set the background for any particular html element like h1,p,div,article etc.</a:t>
            </a:r>
          </a:p>
          <a:p>
            <a:pPr marL="0" indent="0">
              <a:buNone/>
            </a:pPr>
            <a:r>
              <a:rPr lang="en-IN" sz="2000" dirty="0" smtClean="0"/>
              <a:t>Background properties-</a:t>
            </a:r>
          </a:p>
          <a:p>
            <a:pPr marL="0" indent="0">
              <a:buNone/>
            </a:pPr>
            <a:r>
              <a:rPr lang="en-IN" sz="2000" dirty="0" smtClean="0"/>
              <a:t>Background-</a:t>
            </a:r>
            <a:r>
              <a:rPr lang="en-IN" sz="2000" dirty="0" err="1" smtClean="0"/>
              <a:t>color</a:t>
            </a:r>
            <a:endParaRPr lang="en-IN" sz="2000" dirty="0" smtClean="0"/>
          </a:p>
          <a:p>
            <a:pPr marL="0" indent="0">
              <a:buNone/>
            </a:pPr>
            <a:r>
              <a:rPr lang="en-IN" sz="2000" dirty="0" smtClean="0"/>
              <a:t>Background-image</a:t>
            </a:r>
          </a:p>
          <a:p>
            <a:pPr marL="0" indent="0">
              <a:buNone/>
            </a:pPr>
            <a:r>
              <a:rPr lang="en-IN" sz="2000" dirty="0" smtClean="0"/>
              <a:t>Background-position</a:t>
            </a:r>
          </a:p>
          <a:p>
            <a:pPr marL="0" indent="0">
              <a:buNone/>
            </a:pPr>
            <a:r>
              <a:rPr lang="en-IN" sz="2000" dirty="0" smtClean="0"/>
              <a:t>Background-repeat</a:t>
            </a:r>
          </a:p>
          <a:p>
            <a:pPr marL="0" indent="0">
              <a:buNone/>
            </a:pPr>
            <a:r>
              <a:rPr lang="en-IN" sz="2000" dirty="0" smtClean="0"/>
              <a:t>Background-size</a:t>
            </a:r>
          </a:p>
          <a:p>
            <a:pPr marL="0" indent="0">
              <a:buNone/>
            </a:pPr>
            <a:r>
              <a:rPr lang="en-IN" sz="2000" dirty="0" smtClean="0"/>
              <a:t>Background-origin</a:t>
            </a:r>
          </a:p>
          <a:p>
            <a:pPr marL="0" indent="0">
              <a:buNone/>
            </a:pPr>
            <a:r>
              <a:rPr lang="en-IN" sz="2000" dirty="0" smtClean="0"/>
              <a:t>Background-clip</a:t>
            </a:r>
          </a:p>
          <a:p>
            <a:pPr marL="0" indent="0">
              <a:buNone/>
            </a:pPr>
            <a:r>
              <a:rPr lang="en-IN" sz="2000" dirty="0" smtClean="0"/>
              <a:t>Background-attachment</a:t>
            </a:r>
          </a:p>
          <a:p>
            <a:pPr marL="0" indent="0">
              <a:buNone/>
            </a:pPr>
            <a:r>
              <a:rPr lang="en-IN" sz="2000" smtClean="0"/>
              <a:t>Background-blend-mode</a:t>
            </a:r>
            <a:endParaRPr lang="en-IN" sz="2000" dirty="0" smtClean="0"/>
          </a:p>
          <a:p>
            <a:pPr marL="0" indent="0">
              <a:buNone/>
            </a:pPr>
            <a:endParaRPr lang="en-IN" sz="2000" dirty="0"/>
          </a:p>
        </p:txBody>
      </p:sp>
    </p:spTree>
    <p:extLst>
      <p:ext uri="{BB962C8B-B14F-4D97-AF65-F5344CB8AC3E}">
        <p14:creationId xmlns:p14="http://schemas.microsoft.com/office/powerpoint/2010/main" val="2435796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306158A1A15C4DAEDB4AE9AC037EE6" ma:contentTypeVersion="11" ma:contentTypeDescription="Create a new document." ma:contentTypeScope="" ma:versionID="f74459b5281de6d29f1c502f41951597">
  <xsd:schema xmlns:xsd="http://www.w3.org/2001/XMLSchema" xmlns:xs="http://www.w3.org/2001/XMLSchema" xmlns:p="http://schemas.microsoft.com/office/2006/metadata/properties" xmlns:ns2="da1fb967-cdb9-4942-8558-781a020194f4" xmlns:ns3="aef93bce-39dd-479c-8184-88334b77acb7" targetNamespace="http://schemas.microsoft.com/office/2006/metadata/properties" ma:root="true" ma:fieldsID="23e2f9ce8906867215628094cf4e231a" ns2:_="" ns3:_="">
    <xsd:import namespace="da1fb967-cdb9-4942-8558-781a020194f4"/>
    <xsd:import namespace="aef93bce-39dd-479c-8184-88334b77acb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1fb967-cdb9-4942-8558-781a02019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758f2a0-2f59-4fb4-8e15-936a66a29771"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f93bce-39dd-479c-8184-88334b77acb7"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bde1606-67b5-4b51-a158-11757046d15e}" ma:internalName="TaxCatchAll" ma:showField="CatchAllData" ma:web="aef93bce-39dd-479c-8184-88334b77ac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ef93bce-39dd-479c-8184-88334b77acb7" xsi:nil="true"/>
    <lcf76f155ced4ddcb4097134ff3c332f xmlns="da1fb967-cdb9-4942-8558-781a020194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A264EF9-C123-4EDF-AD7B-8018F561DEF4}"/>
</file>

<file path=customXml/itemProps2.xml><?xml version="1.0" encoding="utf-8"?>
<ds:datastoreItem xmlns:ds="http://schemas.openxmlformats.org/officeDocument/2006/customXml" ds:itemID="{23925763-85E5-4FE4-8C59-CA8E4D83FDD3}"/>
</file>

<file path=customXml/itemProps3.xml><?xml version="1.0" encoding="utf-8"?>
<ds:datastoreItem xmlns:ds="http://schemas.openxmlformats.org/officeDocument/2006/customXml" ds:itemID="{5C80A3DE-0226-4878-B1B1-9009259BB1CF}"/>
</file>

<file path=docProps/app.xml><?xml version="1.0" encoding="utf-8"?>
<Properties xmlns="http://schemas.openxmlformats.org/officeDocument/2006/extended-properties" xmlns:vt="http://schemas.openxmlformats.org/officeDocument/2006/docPropsVTypes">
  <TotalTime>1810</TotalTime>
  <Words>551</Words>
  <Application>Microsoft Office PowerPoint</Application>
  <PresentationFormat>On-screen Show (4:3)</PresentationFormat>
  <Paragraphs>52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CSS3</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CSS3</dc:title>
  <dc:creator>Debabrata swain</dc:creator>
  <cp:lastModifiedBy>Debabrata swain</cp:lastModifiedBy>
  <cp:revision>17</cp:revision>
  <dcterms:created xsi:type="dcterms:W3CDTF">2020-07-21T12:03:12Z</dcterms:created>
  <dcterms:modified xsi:type="dcterms:W3CDTF">2020-08-06T15:53:21Z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0x010100CA306158A1A15C4DAEDB4AE9AC037EE6</vt:lpwstr>
  </property>
</Properties>
</file>