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3712-F74D-425E-8B1E-C34860CF6292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E7CE6-498D-49B5-9552-B61825D4B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603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3712-F74D-425E-8B1E-C34860CF6292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E7CE6-498D-49B5-9552-B61825D4B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1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3712-F74D-425E-8B1E-C34860CF6292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E7CE6-498D-49B5-9552-B61825D4B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417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3712-F74D-425E-8B1E-C34860CF6292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E7CE6-498D-49B5-9552-B61825D4B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0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3712-F74D-425E-8B1E-C34860CF6292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E7CE6-498D-49B5-9552-B61825D4B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214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3712-F74D-425E-8B1E-C34860CF6292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E7CE6-498D-49B5-9552-B61825D4B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142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3712-F74D-425E-8B1E-C34860CF6292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E7CE6-498D-49B5-9552-B61825D4B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935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3712-F74D-425E-8B1E-C34860CF6292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E7CE6-498D-49B5-9552-B61825D4B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199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3712-F74D-425E-8B1E-C34860CF6292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E7CE6-498D-49B5-9552-B61825D4B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675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3712-F74D-425E-8B1E-C34860CF6292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E7CE6-498D-49B5-9552-B61825D4B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115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3712-F74D-425E-8B1E-C34860CF6292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E7CE6-498D-49B5-9552-B61825D4B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335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73712-F74D-425E-8B1E-C34860CF6292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E7CE6-498D-49B5-9552-B61825D4B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316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JSON with PHP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1288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 smtClean="0"/>
              <a:t>&lt;!DOCTYPE html&gt;</a:t>
            </a:r>
          </a:p>
          <a:p>
            <a:pPr marL="0" indent="0">
              <a:buNone/>
            </a:pPr>
            <a:r>
              <a:rPr lang="en-IN" dirty="0" smtClean="0"/>
              <a:t>&lt;html&gt;</a:t>
            </a:r>
          </a:p>
          <a:p>
            <a:pPr marL="0" indent="0">
              <a:buNone/>
            </a:pPr>
            <a:r>
              <a:rPr lang="en-IN" dirty="0" smtClean="0"/>
              <a:t>&lt;body&gt;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&lt;?</a:t>
            </a:r>
            <a:r>
              <a:rPr lang="en-IN" dirty="0" err="1" smtClean="0"/>
              <a:t>php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$</a:t>
            </a:r>
            <a:r>
              <a:rPr lang="en-IN" dirty="0" err="1" smtClean="0"/>
              <a:t>jsonobj</a:t>
            </a:r>
            <a:r>
              <a:rPr lang="en-IN" dirty="0" smtClean="0"/>
              <a:t> = '{"Peter":35,"Ben":37,"Joe":43}';</a:t>
            </a:r>
          </a:p>
          <a:p>
            <a:pPr marL="0" indent="0">
              <a:buNone/>
            </a:pP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dirty="0" err="1" smtClean="0"/>
              <a:t>var_dump</a:t>
            </a:r>
            <a:r>
              <a:rPr lang="en-IN" dirty="0" smtClean="0"/>
              <a:t>(</a:t>
            </a:r>
            <a:r>
              <a:rPr lang="en-IN" dirty="0" err="1" smtClean="0"/>
              <a:t>json_decode</a:t>
            </a:r>
            <a:r>
              <a:rPr lang="en-IN" dirty="0" smtClean="0"/>
              <a:t>($</a:t>
            </a:r>
            <a:r>
              <a:rPr lang="en-IN" dirty="0" err="1" smtClean="0"/>
              <a:t>jsonobj</a:t>
            </a:r>
            <a:r>
              <a:rPr lang="en-IN" dirty="0" smtClean="0"/>
              <a:t>, true));</a:t>
            </a:r>
          </a:p>
          <a:p>
            <a:pPr marL="0" indent="0">
              <a:buNone/>
            </a:pPr>
            <a:r>
              <a:rPr lang="en-IN" dirty="0" smtClean="0"/>
              <a:t>?&gt;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&lt;/body&gt;</a:t>
            </a:r>
          </a:p>
          <a:p>
            <a:pPr marL="0" indent="0">
              <a:buNone/>
            </a:pPr>
            <a:r>
              <a:rPr lang="en-IN" dirty="0" smtClean="0"/>
              <a:t>&lt;/html&gt;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092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Output-</a:t>
            </a:r>
          </a:p>
          <a:p>
            <a:pPr marL="0" indent="0">
              <a:buNone/>
            </a:pPr>
            <a:r>
              <a:rPr lang="en-IN" dirty="0"/>
              <a:t>array(3) { ["Peter"]=&gt; </a:t>
            </a:r>
            <a:r>
              <a:rPr lang="en-IN" dirty="0" err="1"/>
              <a:t>int</a:t>
            </a:r>
            <a:r>
              <a:rPr lang="en-IN" dirty="0"/>
              <a:t>(35) ["Ben"]=&gt; </a:t>
            </a:r>
            <a:r>
              <a:rPr lang="en-IN" dirty="0" err="1"/>
              <a:t>int</a:t>
            </a:r>
            <a:r>
              <a:rPr lang="en-IN" dirty="0"/>
              <a:t>(37) ["Joe"]=&gt; </a:t>
            </a:r>
            <a:r>
              <a:rPr lang="en-IN" dirty="0" err="1"/>
              <a:t>int</a:t>
            </a:r>
            <a:r>
              <a:rPr lang="en-IN" dirty="0"/>
              <a:t>(43) }</a:t>
            </a:r>
          </a:p>
        </p:txBody>
      </p:sp>
    </p:spTree>
    <p:extLst>
      <p:ext uri="{BB962C8B-B14F-4D97-AF65-F5344CB8AC3E}">
        <p14:creationId xmlns:p14="http://schemas.microsoft.com/office/powerpoint/2010/main" val="2929920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3400" dirty="0"/>
              <a:t>PHP - Accessing the Decoded Values</a:t>
            </a:r>
          </a:p>
          <a:p>
            <a:r>
              <a:rPr lang="en-US" sz="3400" dirty="0"/>
              <a:t>Here are two examples of how to access the decoded values from an object and from an associative array</a:t>
            </a:r>
            <a:r>
              <a:rPr lang="en-US" sz="3400" dirty="0" smtClean="0"/>
              <a:t>: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&lt;!DOCTYPE html&gt;</a:t>
            </a:r>
          </a:p>
          <a:p>
            <a:pPr marL="0" indent="0">
              <a:buNone/>
            </a:pPr>
            <a:r>
              <a:rPr lang="en-US" sz="3400" dirty="0" smtClean="0"/>
              <a:t>&lt;html&gt;</a:t>
            </a:r>
          </a:p>
          <a:p>
            <a:pPr marL="0" indent="0">
              <a:buNone/>
            </a:pPr>
            <a:r>
              <a:rPr lang="en-US" sz="3400" dirty="0" smtClean="0"/>
              <a:t>&lt;body&gt;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&lt;?</a:t>
            </a:r>
            <a:r>
              <a:rPr lang="en-US" sz="3400" dirty="0" err="1" smtClean="0"/>
              <a:t>php</a:t>
            </a: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$</a:t>
            </a:r>
            <a:r>
              <a:rPr lang="en-US" sz="3400" dirty="0" err="1" smtClean="0"/>
              <a:t>jsonobj</a:t>
            </a:r>
            <a:r>
              <a:rPr lang="en-US" sz="3400" dirty="0" smtClean="0"/>
              <a:t> = '{"Peter":35,"Ben":37,"Joe":43}';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$</a:t>
            </a:r>
            <a:r>
              <a:rPr lang="en-US" sz="3400" dirty="0" err="1" smtClean="0"/>
              <a:t>obj</a:t>
            </a:r>
            <a:r>
              <a:rPr lang="en-US" sz="3400" dirty="0" smtClean="0"/>
              <a:t> = </a:t>
            </a:r>
            <a:r>
              <a:rPr lang="en-US" sz="3400" dirty="0" err="1" smtClean="0"/>
              <a:t>json_decode</a:t>
            </a:r>
            <a:r>
              <a:rPr lang="en-US" sz="3400" dirty="0" smtClean="0"/>
              <a:t>($</a:t>
            </a:r>
            <a:r>
              <a:rPr lang="en-US" sz="3400" dirty="0" err="1" smtClean="0"/>
              <a:t>jsonobj</a:t>
            </a:r>
            <a:r>
              <a:rPr lang="en-US" sz="3400" dirty="0" smtClean="0"/>
              <a:t>);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echo $</a:t>
            </a:r>
            <a:r>
              <a:rPr lang="en-US" sz="3400" dirty="0" err="1" smtClean="0"/>
              <a:t>obj</a:t>
            </a:r>
            <a:r>
              <a:rPr lang="en-US" sz="3400" dirty="0" smtClean="0"/>
              <a:t>-&gt;Peter;</a:t>
            </a:r>
          </a:p>
          <a:p>
            <a:pPr marL="0" indent="0">
              <a:buNone/>
            </a:pPr>
            <a:r>
              <a:rPr lang="en-US" sz="3400" dirty="0" smtClean="0"/>
              <a:t>echo $</a:t>
            </a:r>
            <a:r>
              <a:rPr lang="en-US" sz="3400" dirty="0" err="1" smtClean="0"/>
              <a:t>obj</a:t>
            </a:r>
            <a:r>
              <a:rPr lang="en-US" sz="3400" dirty="0" smtClean="0"/>
              <a:t>-&gt;Ben;</a:t>
            </a:r>
          </a:p>
          <a:p>
            <a:pPr marL="0" indent="0">
              <a:buNone/>
            </a:pPr>
            <a:r>
              <a:rPr lang="en-US" sz="3400" dirty="0" smtClean="0"/>
              <a:t>echo $</a:t>
            </a:r>
            <a:r>
              <a:rPr lang="en-US" sz="3400" dirty="0" err="1" smtClean="0"/>
              <a:t>obj</a:t>
            </a:r>
            <a:r>
              <a:rPr lang="en-US" sz="3400" dirty="0" smtClean="0"/>
              <a:t>-&gt;Joe;</a:t>
            </a:r>
          </a:p>
          <a:p>
            <a:pPr marL="0" indent="0">
              <a:buNone/>
            </a:pPr>
            <a:r>
              <a:rPr lang="en-US" sz="3400" dirty="0" smtClean="0"/>
              <a:t>?&gt;</a:t>
            </a:r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&lt;/body&gt;</a:t>
            </a:r>
          </a:p>
          <a:p>
            <a:pPr marL="0" indent="0">
              <a:buNone/>
            </a:pPr>
            <a:r>
              <a:rPr lang="en-US" sz="3400" dirty="0" smtClean="0"/>
              <a:t>&lt;/html&gt;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Output- </a:t>
            </a:r>
            <a:r>
              <a:rPr lang="en-IN" dirty="0"/>
              <a:t>353743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7851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how to access the values from a PHP associative array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IN" dirty="0" smtClean="0"/>
              <a:t>&lt;!DOCTYPE html&gt;</a:t>
            </a:r>
          </a:p>
          <a:p>
            <a:pPr marL="0" indent="0">
              <a:buNone/>
            </a:pPr>
            <a:r>
              <a:rPr lang="en-IN" dirty="0" smtClean="0"/>
              <a:t>&lt;html&gt;</a:t>
            </a:r>
          </a:p>
          <a:p>
            <a:pPr marL="0" indent="0">
              <a:buNone/>
            </a:pPr>
            <a:r>
              <a:rPr lang="en-IN" dirty="0" smtClean="0"/>
              <a:t>&lt;body&gt;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&lt;?</a:t>
            </a:r>
            <a:r>
              <a:rPr lang="en-IN" dirty="0" err="1" smtClean="0"/>
              <a:t>php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$</a:t>
            </a:r>
            <a:r>
              <a:rPr lang="en-IN" dirty="0" err="1" smtClean="0"/>
              <a:t>jsonobj</a:t>
            </a:r>
            <a:r>
              <a:rPr lang="en-IN" dirty="0" smtClean="0"/>
              <a:t> = '{"Peter":35,"Ben":37,"Joe":43}';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$</a:t>
            </a:r>
            <a:r>
              <a:rPr lang="en-IN" dirty="0" err="1" smtClean="0"/>
              <a:t>arr</a:t>
            </a:r>
            <a:r>
              <a:rPr lang="en-IN" dirty="0" smtClean="0"/>
              <a:t> = </a:t>
            </a:r>
            <a:r>
              <a:rPr lang="en-IN" dirty="0" err="1" smtClean="0"/>
              <a:t>json_decode</a:t>
            </a:r>
            <a:r>
              <a:rPr lang="en-IN" dirty="0" smtClean="0"/>
              <a:t>($</a:t>
            </a:r>
            <a:r>
              <a:rPr lang="en-IN" dirty="0" err="1" smtClean="0"/>
              <a:t>jsonobj</a:t>
            </a:r>
            <a:r>
              <a:rPr lang="en-IN" dirty="0" smtClean="0"/>
              <a:t>, true);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echo $</a:t>
            </a:r>
            <a:r>
              <a:rPr lang="en-IN" dirty="0" err="1" smtClean="0"/>
              <a:t>arr</a:t>
            </a:r>
            <a:r>
              <a:rPr lang="en-IN" dirty="0" smtClean="0"/>
              <a:t>["Peter"];</a:t>
            </a:r>
          </a:p>
          <a:p>
            <a:pPr marL="0" indent="0">
              <a:buNone/>
            </a:pPr>
            <a:r>
              <a:rPr lang="en-IN" dirty="0" smtClean="0"/>
              <a:t>echo $</a:t>
            </a:r>
            <a:r>
              <a:rPr lang="en-IN" dirty="0" err="1" smtClean="0"/>
              <a:t>arr</a:t>
            </a:r>
            <a:r>
              <a:rPr lang="en-IN" dirty="0" smtClean="0"/>
              <a:t>["Ben"];</a:t>
            </a:r>
          </a:p>
          <a:p>
            <a:pPr marL="0" indent="0">
              <a:buNone/>
            </a:pPr>
            <a:r>
              <a:rPr lang="en-IN" dirty="0" smtClean="0"/>
              <a:t>echo $</a:t>
            </a:r>
            <a:r>
              <a:rPr lang="en-IN" dirty="0" err="1" smtClean="0"/>
              <a:t>arr</a:t>
            </a:r>
            <a:r>
              <a:rPr lang="en-IN" dirty="0" smtClean="0"/>
              <a:t>["Joe"];</a:t>
            </a:r>
          </a:p>
          <a:p>
            <a:pPr marL="0" indent="0">
              <a:buNone/>
            </a:pPr>
            <a:r>
              <a:rPr lang="en-IN" dirty="0" smtClean="0"/>
              <a:t>?&gt;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&lt;/body&gt;</a:t>
            </a:r>
          </a:p>
          <a:p>
            <a:pPr marL="0" indent="0">
              <a:buNone/>
            </a:pPr>
            <a:r>
              <a:rPr lang="en-IN" dirty="0" smtClean="0"/>
              <a:t>&lt;/html&gt;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Output- </a:t>
            </a:r>
            <a:r>
              <a:rPr lang="en-IN" dirty="0"/>
              <a:t>353743</a:t>
            </a:r>
          </a:p>
        </p:txBody>
      </p:sp>
    </p:spTree>
    <p:extLst>
      <p:ext uri="{BB962C8B-B14F-4D97-AF65-F5344CB8AC3E}">
        <p14:creationId xmlns:p14="http://schemas.microsoft.com/office/powerpoint/2010/main" val="3370791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PHP - Looping Through the Values</a:t>
            </a:r>
          </a:p>
          <a:p>
            <a:r>
              <a:rPr lang="en-US" dirty="0"/>
              <a:t>You can also loop through the values with a </a:t>
            </a:r>
            <a:r>
              <a:rPr lang="en-US" dirty="0" err="1"/>
              <a:t>foreach</a:t>
            </a:r>
            <a:r>
              <a:rPr lang="en-US" dirty="0"/>
              <a:t>() loop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&lt;!DOCTYPE html&gt;</a:t>
            </a:r>
          </a:p>
          <a:p>
            <a:pPr marL="0" indent="0">
              <a:buNone/>
            </a:pPr>
            <a:r>
              <a:rPr lang="en-US" dirty="0" smtClean="0"/>
              <a:t>&lt;html&gt;</a:t>
            </a:r>
          </a:p>
          <a:p>
            <a:pPr marL="0" indent="0">
              <a:buNone/>
            </a:pPr>
            <a:r>
              <a:rPr lang="en-US" dirty="0" smtClean="0"/>
              <a:t>&lt;body&gt;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 err="1" smtClean="0"/>
              <a:t>jsonobj</a:t>
            </a:r>
            <a:r>
              <a:rPr lang="en-US" dirty="0" smtClean="0"/>
              <a:t> = '{"Peter":35,"Ben":37,"Joe":43}';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 err="1" smtClean="0"/>
              <a:t>obj</a:t>
            </a:r>
            <a:r>
              <a:rPr lang="en-US" dirty="0" smtClean="0"/>
              <a:t> = </a:t>
            </a:r>
            <a:r>
              <a:rPr lang="en-US" dirty="0" err="1" smtClean="0"/>
              <a:t>json_decode</a:t>
            </a:r>
            <a:r>
              <a:rPr lang="en-US" dirty="0" smtClean="0"/>
              <a:t>($</a:t>
            </a:r>
            <a:r>
              <a:rPr lang="en-US" dirty="0" err="1" smtClean="0"/>
              <a:t>jsonobj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foreach</a:t>
            </a:r>
            <a:r>
              <a:rPr lang="en-US" dirty="0" smtClean="0"/>
              <a:t>($</a:t>
            </a:r>
            <a:r>
              <a:rPr lang="en-US" dirty="0" err="1" smtClean="0"/>
              <a:t>obj</a:t>
            </a:r>
            <a:r>
              <a:rPr lang="en-US" dirty="0" smtClean="0"/>
              <a:t> as $key =&gt; $value) {</a:t>
            </a:r>
          </a:p>
          <a:p>
            <a:pPr marL="0" indent="0">
              <a:buNone/>
            </a:pPr>
            <a:r>
              <a:rPr lang="en-US" dirty="0" smtClean="0"/>
              <a:t>  echo $key . " =&gt; " . $value . "&lt;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?&gt;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&lt;/body&gt;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0918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Output- </a:t>
            </a:r>
          </a:p>
          <a:p>
            <a:pPr marL="0" indent="0">
              <a:buNone/>
            </a:pPr>
            <a:r>
              <a:rPr lang="nl-NL" dirty="0"/>
              <a:t>Peter =&gt; 35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/>
              <a:t>Ben =&gt; 37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/>
              <a:t>Joe =&gt; </a:t>
            </a:r>
            <a:r>
              <a:rPr lang="nl-NL" dirty="0" smtClean="0"/>
              <a:t>43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6263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loop through the values of a PHP associative array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IN" dirty="0" smtClean="0"/>
              <a:t>&lt;!DOCTYPE html&gt;</a:t>
            </a:r>
          </a:p>
          <a:p>
            <a:pPr marL="0" indent="0">
              <a:buNone/>
            </a:pPr>
            <a:r>
              <a:rPr lang="en-IN" dirty="0" smtClean="0"/>
              <a:t>&lt;html&gt;</a:t>
            </a:r>
          </a:p>
          <a:p>
            <a:pPr marL="0" indent="0">
              <a:buNone/>
            </a:pPr>
            <a:r>
              <a:rPr lang="en-IN" dirty="0" smtClean="0"/>
              <a:t>&lt;body&gt;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&lt;?</a:t>
            </a:r>
            <a:r>
              <a:rPr lang="en-IN" dirty="0" err="1" smtClean="0"/>
              <a:t>php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$</a:t>
            </a:r>
            <a:r>
              <a:rPr lang="en-IN" dirty="0" err="1" smtClean="0"/>
              <a:t>jsonobj</a:t>
            </a:r>
            <a:r>
              <a:rPr lang="en-IN" dirty="0" smtClean="0"/>
              <a:t> = '{"Peter":35,"Ben":37,"Joe":43}';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$</a:t>
            </a:r>
            <a:r>
              <a:rPr lang="en-IN" dirty="0" err="1" smtClean="0"/>
              <a:t>arr</a:t>
            </a:r>
            <a:r>
              <a:rPr lang="en-IN" dirty="0" smtClean="0"/>
              <a:t> = </a:t>
            </a:r>
            <a:r>
              <a:rPr lang="en-IN" dirty="0" err="1" smtClean="0"/>
              <a:t>json_decode</a:t>
            </a:r>
            <a:r>
              <a:rPr lang="en-IN" dirty="0" smtClean="0"/>
              <a:t>($</a:t>
            </a:r>
            <a:r>
              <a:rPr lang="en-IN" dirty="0" err="1" smtClean="0"/>
              <a:t>jsonobj</a:t>
            </a:r>
            <a:r>
              <a:rPr lang="en-IN" dirty="0" smtClean="0"/>
              <a:t>, true);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foreach</a:t>
            </a:r>
            <a:r>
              <a:rPr lang="en-IN" dirty="0" smtClean="0"/>
              <a:t>($</a:t>
            </a:r>
            <a:r>
              <a:rPr lang="en-IN" dirty="0" err="1" smtClean="0"/>
              <a:t>arr</a:t>
            </a:r>
            <a:r>
              <a:rPr lang="en-IN" dirty="0" smtClean="0"/>
              <a:t> as $key =&gt; $value) {</a:t>
            </a:r>
          </a:p>
          <a:p>
            <a:pPr marL="0" indent="0">
              <a:buNone/>
            </a:pPr>
            <a:r>
              <a:rPr lang="en-IN" dirty="0" smtClean="0"/>
              <a:t>  echo $key . " =&gt; " . $value . "&lt;</a:t>
            </a:r>
            <a:r>
              <a:rPr lang="en-IN" dirty="0" err="1" smtClean="0"/>
              <a:t>br</a:t>
            </a:r>
            <a:r>
              <a:rPr lang="en-IN" dirty="0" smtClean="0"/>
              <a:t>&gt;";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smtClean="0"/>
              <a:t>?&gt;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&lt;/body&gt;</a:t>
            </a:r>
          </a:p>
          <a:p>
            <a:pPr marL="0" indent="0">
              <a:buNone/>
            </a:pPr>
            <a:r>
              <a:rPr lang="en-IN" dirty="0" smtClean="0"/>
              <a:t>&lt;/html&gt;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1965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Output-</a:t>
            </a:r>
          </a:p>
          <a:p>
            <a:pPr marL="0" indent="0">
              <a:buNone/>
            </a:pPr>
            <a:r>
              <a:rPr lang="nl-NL"/>
              <a:t>Peter =&gt; 35</a:t>
            </a:r>
            <a:r>
              <a:rPr lang="nl-NL" smtClean="0"/>
              <a:t/>
            </a:r>
            <a:br>
              <a:rPr lang="nl-NL" smtClean="0"/>
            </a:br>
            <a:r>
              <a:rPr lang="nl-NL"/>
              <a:t>Ben =&gt; 37</a:t>
            </a:r>
            <a:r>
              <a:rPr lang="nl-NL" smtClean="0"/>
              <a:t/>
            </a:r>
            <a:br>
              <a:rPr lang="nl-NL" smtClean="0"/>
            </a:br>
            <a:r>
              <a:rPr lang="nl-NL"/>
              <a:t>Joe =&gt; </a:t>
            </a:r>
            <a:r>
              <a:rPr lang="nl-NL" smtClean="0"/>
              <a:t>43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8793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is JSON?</a:t>
            </a:r>
          </a:p>
          <a:p>
            <a:r>
              <a:rPr lang="en-US" dirty="0"/>
              <a:t>JSON stands for JavaScript Object Notation, and is a syntax for storing and exchanging data.</a:t>
            </a:r>
          </a:p>
          <a:p>
            <a:r>
              <a:rPr lang="en-US" dirty="0"/>
              <a:t>Since the JSON format is a text-based format, it can easily be sent to and from a server, and used as a data format by any programming language.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7401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PHP has some built-in functions to handle JSON.</a:t>
            </a:r>
          </a:p>
          <a:p>
            <a:r>
              <a:rPr lang="en-US" dirty="0"/>
              <a:t>First, we will look at the following two functions:</a:t>
            </a:r>
          </a:p>
          <a:p>
            <a:r>
              <a:rPr lang="en-US" dirty="0" err="1"/>
              <a:t>json_encode</a:t>
            </a:r>
            <a:r>
              <a:rPr lang="en-US" dirty="0"/>
              <a:t>()</a:t>
            </a:r>
          </a:p>
          <a:p>
            <a:r>
              <a:rPr lang="en-US" dirty="0" err="1"/>
              <a:t>json_decode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3796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83264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PHP - </a:t>
            </a:r>
            <a:r>
              <a:rPr lang="en-US" dirty="0" err="1"/>
              <a:t>json_encode</a:t>
            </a:r>
            <a:r>
              <a:rPr lang="en-US" dirty="0"/>
              <a:t>()</a:t>
            </a:r>
          </a:p>
          <a:p>
            <a:r>
              <a:rPr lang="en-US" dirty="0"/>
              <a:t>The </a:t>
            </a:r>
            <a:r>
              <a:rPr lang="en-US" dirty="0" err="1"/>
              <a:t>json_encode</a:t>
            </a:r>
            <a:r>
              <a:rPr lang="en-US" dirty="0"/>
              <a:t>() function is used to encode a value to JSON format.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&lt;!DOCTYPE html&gt;</a:t>
            </a:r>
          </a:p>
          <a:p>
            <a:pPr marL="0" indent="0">
              <a:buNone/>
            </a:pPr>
            <a:r>
              <a:rPr lang="en-IN" dirty="0" smtClean="0"/>
              <a:t>&lt;html&gt;</a:t>
            </a:r>
          </a:p>
          <a:p>
            <a:pPr marL="0" indent="0">
              <a:buNone/>
            </a:pPr>
            <a:r>
              <a:rPr lang="en-IN" dirty="0" smtClean="0"/>
              <a:t>&lt;body&gt;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&lt;?</a:t>
            </a:r>
            <a:r>
              <a:rPr lang="en-IN" dirty="0" err="1" smtClean="0"/>
              <a:t>php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$age = array("Peter"=&gt;35, "Ben"=&gt;37, "Joe"=&gt;43);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echo </a:t>
            </a:r>
            <a:r>
              <a:rPr lang="en-IN" dirty="0" err="1" smtClean="0"/>
              <a:t>json_encode</a:t>
            </a:r>
            <a:r>
              <a:rPr lang="en-IN" dirty="0" smtClean="0"/>
              <a:t>($age);</a:t>
            </a:r>
          </a:p>
          <a:p>
            <a:pPr marL="0" indent="0">
              <a:buNone/>
            </a:pPr>
            <a:r>
              <a:rPr lang="en-IN" dirty="0" smtClean="0"/>
              <a:t>?&gt;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&lt;/body&gt;</a:t>
            </a:r>
          </a:p>
          <a:p>
            <a:pPr marL="0" indent="0">
              <a:buNone/>
            </a:pPr>
            <a:r>
              <a:rPr lang="en-IN" dirty="0" smtClean="0"/>
              <a:t>&lt;/html&gt;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6396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Output-</a:t>
            </a:r>
          </a:p>
          <a:p>
            <a:pPr marL="0" indent="0">
              <a:buNone/>
            </a:pPr>
            <a:r>
              <a:rPr lang="nl-NL" dirty="0"/>
              <a:t>{"Peter":35,"Ben":37,"Joe":43}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6262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 smtClean="0"/>
              <a:t>&lt;!DOCTYPE html&gt;</a:t>
            </a:r>
          </a:p>
          <a:p>
            <a:pPr marL="0" indent="0">
              <a:buNone/>
            </a:pPr>
            <a:r>
              <a:rPr lang="en-IN" dirty="0" smtClean="0"/>
              <a:t>&lt;html&gt;</a:t>
            </a:r>
          </a:p>
          <a:p>
            <a:pPr marL="0" indent="0">
              <a:buNone/>
            </a:pPr>
            <a:r>
              <a:rPr lang="en-IN" dirty="0" smtClean="0"/>
              <a:t>&lt;body&gt;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&lt;?</a:t>
            </a:r>
            <a:r>
              <a:rPr lang="en-IN" dirty="0" err="1" smtClean="0"/>
              <a:t>php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$cars = array("Volvo", "BMW", "Toyota");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echo </a:t>
            </a:r>
            <a:r>
              <a:rPr lang="en-IN" dirty="0" err="1" smtClean="0"/>
              <a:t>json_encode</a:t>
            </a:r>
            <a:r>
              <a:rPr lang="en-IN" dirty="0" smtClean="0"/>
              <a:t>($cars);</a:t>
            </a:r>
          </a:p>
          <a:p>
            <a:pPr marL="0" indent="0">
              <a:buNone/>
            </a:pPr>
            <a:r>
              <a:rPr lang="en-IN" dirty="0" smtClean="0"/>
              <a:t>?&gt;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&lt;/body&gt;</a:t>
            </a:r>
          </a:p>
          <a:p>
            <a:pPr marL="0" indent="0">
              <a:buNone/>
            </a:pPr>
            <a:r>
              <a:rPr lang="en-IN" dirty="0" smtClean="0"/>
              <a:t>&lt;/html&gt;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8546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048672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Output- </a:t>
            </a:r>
          </a:p>
          <a:p>
            <a:pPr marL="0" indent="0">
              <a:buNone/>
            </a:pPr>
            <a:r>
              <a:rPr lang="en-IN" dirty="0"/>
              <a:t>["</a:t>
            </a:r>
            <a:r>
              <a:rPr lang="en-IN" dirty="0" err="1"/>
              <a:t>Volvo","BMW","Toyota</a:t>
            </a:r>
            <a:r>
              <a:rPr lang="en-IN" dirty="0"/>
              <a:t>"]</a:t>
            </a:r>
          </a:p>
        </p:txBody>
      </p:sp>
    </p:spTree>
    <p:extLst>
      <p:ext uri="{BB962C8B-B14F-4D97-AF65-F5344CB8AC3E}">
        <p14:creationId xmlns:p14="http://schemas.microsoft.com/office/powerpoint/2010/main" val="2710388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PHP - </a:t>
            </a:r>
            <a:r>
              <a:rPr lang="en-US" dirty="0" err="1"/>
              <a:t>json_decode</a:t>
            </a:r>
            <a:r>
              <a:rPr lang="en-US" dirty="0"/>
              <a:t>()</a:t>
            </a:r>
          </a:p>
          <a:p>
            <a:r>
              <a:rPr lang="en-US" dirty="0"/>
              <a:t>The </a:t>
            </a:r>
            <a:r>
              <a:rPr lang="en-US" dirty="0" err="1"/>
              <a:t>json_decode</a:t>
            </a:r>
            <a:r>
              <a:rPr lang="en-US" dirty="0"/>
              <a:t>() function is used to decode a JSON object into a PHP object or an associative array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&lt;!DOCTYPE html&gt;</a:t>
            </a:r>
          </a:p>
          <a:p>
            <a:pPr marL="0" indent="0">
              <a:buNone/>
            </a:pPr>
            <a:r>
              <a:rPr lang="en-US" dirty="0" smtClean="0"/>
              <a:t>&lt;html&gt;</a:t>
            </a:r>
          </a:p>
          <a:p>
            <a:pPr marL="0" indent="0">
              <a:buNone/>
            </a:pPr>
            <a:r>
              <a:rPr lang="en-US" dirty="0" smtClean="0"/>
              <a:t>&lt;body&gt;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</a:t>
            </a:r>
            <a:r>
              <a:rPr lang="en-US" dirty="0" err="1" smtClean="0"/>
              <a:t>jsonobj</a:t>
            </a:r>
            <a:r>
              <a:rPr lang="en-US" dirty="0" smtClean="0"/>
              <a:t> = '{"Peter":35,"Ben":37,"Joe":43}';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var_dump</a:t>
            </a:r>
            <a:r>
              <a:rPr lang="en-US" dirty="0" smtClean="0"/>
              <a:t>(</a:t>
            </a:r>
            <a:r>
              <a:rPr lang="en-US" dirty="0" err="1" smtClean="0"/>
              <a:t>json_decode</a:t>
            </a:r>
            <a:r>
              <a:rPr lang="en-US" dirty="0" smtClean="0"/>
              <a:t>($</a:t>
            </a:r>
            <a:r>
              <a:rPr lang="en-US" dirty="0" err="1" smtClean="0"/>
              <a:t>jsonobj</a:t>
            </a:r>
            <a:r>
              <a:rPr lang="en-US" dirty="0" smtClean="0"/>
              <a:t>));</a:t>
            </a:r>
          </a:p>
          <a:p>
            <a:pPr marL="0" indent="0">
              <a:buNone/>
            </a:pPr>
            <a:r>
              <a:rPr lang="en-US" dirty="0" smtClean="0"/>
              <a:t>?&gt;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&lt;/body&gt;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8477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Output-</a:t>
            </a:r>
          </a:p>
          <a:p>
            <a:pPr marL="0" indent="0">
              <a:buNone/>
            </a:pPr>
            <a:r>
              <a:rPr lang="nl-NL" dirty="0"/>
              <a:t>object(stdClass)#1 (3) { ["Peter"]=&gt; int(35) ["Ben"]=&gt; int(37) ["Joe"]=&gt; int(43) </a:t>
            </a:r>
            <a:r>
              <a:rPr lang="nl-NL" dirty="0" smtClean="0"/>
              <a:t>}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en-US" dirty="0"/>
              <a:t>The </a:t>
            </a:r>
            <a:r>
              <a:rPr lang="en-US" dirty="0" err="1"/>
              <a:t>json_decode</a:t>
            </a:r>
            <a:r>
              <a:rPr lang="en-US" dirty="0"/>
              <a:t>() function returns an object by default. The </a:t>
            </a:r>
            <a:r>
              <a:rPr lang="en-US" dirty="0" err="1"/>
              <a:t>json_decode</a:t>
            </a:r>
            <a:r>
              <a:rPr lang="en-US" dirty="0"/>
              <a:t>() function has a second parameter, and when set to true, JSON objects are decoded into associative arrays.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8564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306158A1A15C4DAEDB4AE9AC037EE6" ma:contentTypeVersion="11" ma:contentTypeDescription="Create a new document." ma:contentTypeScope="" ma:versionID="f74459b5281de6d29f1c502f41951597">
  <xsd:schema xmlns:xsd="http://www.w3.org/2001/XMLSchema" xmlns:xs="http://www.w3.org/2001/XMLSchema" xmlns:p="http://schemas.microsoft.com/office/2006/metadata/properties" xmlns:ns2="da1fb967-cdb9-4942-8558-781a020194f4" xmlns:ns3="aef93bce-39dd-479c-8184-88334b77acb7" targetNamespace="http://schemas.microsoft.com/office/2006/metadata/properties" ma:root="true" ma:fieldsID="23e2f9ce8906867215628094cf4e231a" ns2:_="" ns3:_="">
    <xsd:import namespace="da1fb967-cdb9-4942-8558-781a020194f4"/>
    <xsd:import namespace="aef93bce-39dd-479c-8184-88334b77ac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1fb967-cdb9-4942-8558-781a020194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e758f2a0-2f59-4fb4-8e15-936a66a2977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f93bce-39dd-479c-8184-88334b77acb7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ebde1606-67b5-4b51-a158-11757046d15e}" ma:internalName="TaxCatchAll" ma:showField="CatchAllData" ma:web="aef93bce-39dd-479c-8184-88334b77ac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ef93bce-39dd-479c-8184-88334b77acb7" xsi:nil="true"/>
    <lcf76f155ced4ddcb4097134ff3c332f xmlns="da1fb967-cdb9-4942-8558-781a020194f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ECB42E8-0177-4613-A91B-A22045B2CFE5}"/>
</file>

<file path=customXml/itemProps2.xml><?xml version="1.0" encoding="utf-8"?>
<ds:datastoreItem xmlns:ds="http://schemas.openxmlformats.org/officeDocument/2006/customXml" ds:itemID="{4270BE8F-0877-4BBE-A15F-F174FD866F9D}"/>
</file>

<file path=customXml/itemProps3.xml><?xml version="1.0" encoding="utf-8"?>
<ds:datastoreItem xmlns:ds="http://schemas.openxmlformats.org/officeDocument/2006/customXml" ds:itemID="{BE9C46BD-0153-4D9A-9A9A-71ED16CBD62A}"/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502</Words>
  <Application>Microsoft Office PowerPoint</Application>
  <PresentationFormat>On-screen Show (4:3)</PresentationFormat>
  <Paragraphs>155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JSON with PHP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 with PHP</dc:title>
  <dc:creator>Debabrata swain</dc:creator>
  <cp:lastModifiedBy>Debabrata swain</cp:lastModifiedBy>
  <cp:revision>4</cp:revision>
  <dcterms:created xsi:type="dcterms:W3CDTF">2024-10-21T03:58:00Z</dcterms:created>
  <dcterms:modified xsi:type="dcterms:W3CDTF">2024-10-21T04:57:33Z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0x010100CA306158A1A15C4DAEDB4AE9AC037EE6</vt:lpwstr>
  </property>
</Properties>
</file>