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1206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Using XML in PHP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Guide on XML Parsing in PHP with Examples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XML and Its Use in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XML (eXtensible Markup Language) is used in PHP for:</a:t>
            </a:r>
          </a:p>
          <a:p>
            <a:r>
              <a:t>1. Data Exchange between web services.</a:t>
            </a:r>
          </a:p>
          <a:p>
            <a:r>
              <a:t>2. Storing configuration settings.</a:t>
            </a:r>
          </a:p>
          <a:p>
            <a:r>
              <a:t>3. Storing structured data.</a:t>
            </a:r>
          </a:p>
          <a:p>
            <a:r>
              <a:t>4. Parsing RSS/Atom Feeds.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XML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t>The following is an example of an XML file containing book details:</a:t>
            </a:r>
          </a:p>
          <a:p>
            <a:endParaRPr/>
          </a:p>
          <a:p>
            <a:r>
              <a:t>&lt;?xml version="1.0" encoding="UTF-8"?&gt;</a:t>
            </a:r>
          </a:p>
          <a:p>
            <a:r>
              <a:t>&lt;bookstore&gt;</a:t>
            </a:r>
          </a:p>
          <a:p>
            <a:r>
              <a:t>  &lt;book&gt;</a:t>
            </a:r>
          </a:p>
          <a:p>
            <a:r>
              <a:t>    &lt;title&gt;Learning PHP&lt;/title&gt;</a:t>
            </a:r>
          </a:p>
          <a:p>
            <a:r>
              <a:t>    &lt;author&gt;John Doe&lt;/author&gt;</a:t>
            </a:r>
          </a:p>
          <a:p>
            <a:r>
              <a:t>    &lt;year&gt;2020&lt;/year&gt;</a:t>
            </a:r>
          </a:p>
          <a:p>
            <a:r>
              <a:t>    &lt;price&gt;29.99&lt;/price&gt;</a:t>
            </a:r>
          </a:p>
          <a:p>
            <a:r>
              <a:t>  &lt;/book&gt;</a:t>
            </a:r>
          </a:p>
          <a:p>
            <a:r>
              <a:t>  &lt;book&gt;</a:t>
            </a:r>
          </a:p>
          <a:p>
            <a:r>
              <a:t>    &lt;title&gt;Mastering XML&lt;/title&gt;</a:t>
            </a:r>
          </a:p>
          <a:p>
            <a:r>
              <a:t>    &lt;author&gt;Jane Smith&lt;/author&gt;</a:t>
            </a:r>
          </a:p>
          <a:p>
            <a:r>
              <a:t>    &lt;year&gt;2018&lt;/year&gt;</a:t>
            </a:r>
          </a:p>
          <a:p>
            <a:r>
              <a:t>    &lt;price&gt;35.50&lt;/price&gt;</a:t>
            </a:r>
          </a:p>
          <a:p>
            <a:r>
              <a:t>  &lt;/book&gt;</a:t>
            </a:r>
          </a:p>
          <a:p>
            <a:r>
              <a:t>&lt;/bookstore&gt;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PHP Code to Parse 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01016"/>
          </a:xfrm>
        </p:spPr>
        <p:txBody>
          <a:bodyPr>
            <a:noAutofit/>
          </a:bodyPr>
          <a:lstStyle/>
          <a:p>
            <a:r>
              <a:rPr sz="2000" dirty="0"/>
              <a:t>&lt;?</a:t>
            </a:r>
            <a:r>
              <a:rPr sz="2000" dirty="0" err="1"/>
              <a:t>php</a:t>
            </a:r>
            <a:endParaRPr sz="2000" dirty="0"/>
          </a:p>
          <a:p>
            <a:r>
              <a:rPr sz="2000" dirty="0"/>
              <a:t>// Load the XML file</a:t>
            </a:r>
          </a:p>
          <a:p>
            <a:r>
              <a:rPr sz="2000" dirty="0"/>
              <a:t>$xml = </a:t>
            </a:r>
            <a:r>
              <a:rPr sz="2000" dirty="0" err="1"/>
              <a:t>simplexml_load_file</a:t>
            </a:r>
            <a:r>
              <a:rPr sz="2000" dirty="0"/>
              <a:t>('books.xml') or die('Error: Cannot load XML file.');</a:t>
            </a:r>
          </a:p>
          <a:p>
            <a:endParaRPr sz="2000" dirty="0"/>
          </a:p>
          <a:p>
            <a:r>
              <a:rPr sz="2000" dirty="0"/>
              <a:t>// Loop through each book and display its details</a:t>
            </a:r>
          </a:p>
          <a:p>
            <a:r>
              <a:rPr sz="2000" dirty="0" err="1"/>
              <a:t>foreach</a:t>
            </a:r>
            <a:r>
              <a:rPr sz="2000" dirty="0"/>
              <a:t>($xml-&gt;book as $book) {</a:t>
            </a:r>
          </a:p>
          <a:p>
            <a:r>
              <a:rPr sz="2000" dirty="0"/>
              <a:t>    echo 'Title: ' . $book-&gt;title . '&lt;</a:t>
            </a:r>
            <a:r>
              <a:rPr sz="2000" dirty="0" err="1"/>
              <a:t>br</a:t>
            </a:r>
            <a:r>
              <a:rPr sz="2000" dirty="0"/>
              <a:t>&gt;';</a:t>
            </a:r>
          </a:p>
          <a:p>
            <a:r>
              <a:rPr sz="2000" dirty="0"/>
              <a:t>    echo 'Author: ' . $book-&gt;author . '&lt;</a:t>
            </a:r>
            <a:r>
              <a:rPr sz="2000" dirty="0" err="1"/>
              <a:t>br</a:t>
            </a:r>
            <a:r>
              <a:rPr sz="2000" dirty="0"/>
              <a:t>&gt;';</a:t>
            </a:r>
          </a:p>
          <a:p>
            <a:r>
              <a:rPr sz="2000" dirty="0"/>
              <a:t>    echo 'Year: ' . $book-&gt;year . '&lt;</a:t>
            </a:r>
            <a:r>
              <a:rPr sz="2000" dirty="0" err="1"/>
              <a:t>br</a:t>
            </a:r>
            <a:r>
              <a:rPr sz="2000" dirty="0"/>
              <a:t>&gt;';</a:t>
            </a:r>
          </a:p>
          <a:p>
            <a:r>
              <a:rPr sz="2000" dirty="0"/>
              <a:t>    echo 'Price: $' . $book-&gt;price . '&lt;</a:t>
            </a:r>
            <a:r>
              <a:rPr sz="2000" dirty="0" err="1"/>
              <a:t>br</a:t>
            </a:r>
            <a:r>
              <a:rPr sz="2000" dirty="0"/>
              <a:t>&gt;&lt;</a:t>
            </a:r>
            <a:r>
              <a:rPr sz="2000" dirty="0" err="1"/>
              <a:t>br</a:t>
            </a:r>
            <a:r>
              <a:rPr sz="2000" dirty="0"/>
              <a:t>&gt;';</a:t>
            </a:r>
          </a:p>
          <a:p>
            <a:r>
              <a:rPr sz="2000" dirty="0"/>
              <a:t>}</a:t>
            </a:r>
          </a:p>
          <a:p>
            <a:r>
              <a:rPr sz="2000" dirty="0"/>
              <a:t>?&gt;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t>The output of the above PHP code would be:</a:t>
            </a:r>
          </a:p>
          <a:p>
            <a:endParaRPr/>
          </a:p>
          <a:p>
            <a:r>
              <a:t>Title: Learning PHP</a:t>
            </a:r>
          </a:p>
          <a:p>
            <a:r>
              <a:t>Author: John Doe</a:t>
            </a:r>
          </a:p>
          <a:p>
            <a:r>
              <a:t>Year: 2020</a:t>
            </a:r>
          </a:p>
          <a:p>
            <a:r>
              <a:t>Price: $29.99</a:t>
            </a:r>
          </a:p>
          <a:p>
            <a:endParaRPr/>
          </a:p>
          <a:p>
            <a:r>
              <a:t>Title: Mastering XML</a:t>
            </a:r>
          </a:p>
          <a:p>
            <a:r>
              <a:t>Author: Jane Smith</a:t>
            </a:r>
          </a:p>
          <a:p>
            <a:r>
              <a:t>Year: 2018</a:t>
            </a:r>
          </a:p>
          <a:p>
            <a:r>
              <a:t>Price: $35.50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306158A1A15C4DAEDB4AE9AC037EE6" ma:contentTypeVersion="11" ma:contentTypeDescription="Create a new document." ma:contentTypeScope="" ma:versionID="f74459b5281de6d29f1c502f41951597">
  <xsd:schema xmlns:xsd="http://www.w3.org/2001/XMLSchema" xmlns:xs="http://www.w3.org/2001/XMLSchema" xmlns:p="http://schemas.microsoft.com/office/2006/metadata/properties" xmlns:ns2="da1fb967-cdb9-4942-8558-781a020194f4" xmlns:ns3="aef93bce-39dd-479c-8184-88334b77acb7" targetNamespace="http://schemas.microsoft.com/office/2006/metadata/properties" ma:root="true" ma:fieldsID="23e2f9ce8906867215628094cf4e231a" ns2:_="" ns3:_="">
    <xsd:import namespace="da1fb967-cdb9-4942-8558-781a020194f4"/>
    <xsd:import namespace="aef93bce-39dd-479c-8184-88334b77ac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1fb967-cdb9-4942-8558-781a020194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e758f2a0-2f59-4fb4-8e15-936a66a2977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f93bce-39dd-479c-8184-88334b77acb7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ebde1606-67b5-4b51-a158-11757046d15e}" ma:internalName="TaxCatchAll" ma:showField="CatchAllData" ma:web="aef93bce-39dd-479c-8184-88334b77ac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ef93bce-39dd-479c-8184-88334b77acb7" xsi:nil="true"/>
    <lcf76f155ced4ddcb4097134ff3c332f xmlns="da1fb967-cdb9-4942-8558-781a020194f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EE6517E-1BA0-448D-9EEA-6BE1DE4C5611}"/>
</file>

<file path=customXml/itemProps2.xml><?xml version="1.0" encoding="utf-8"?>
<ds:datastoreItem xmlns:ds="http://schemas.openxmlformats.org/officeDocument/2006/customXml" ds:itemID="{11417055-9955-4CCA-A7E2-771B0D801838}"/>
</file>

<file path=customXml/itemProps3.xml><?xml version="1.0" encoding="utf-8"?>
<ds:datastoreItem xmlns:ds="http://schemas.openxmlformats.org/officeDocument/2006/customXml" ds:itemID="{043B048C-CD7B-4F84-A073-20A1BEADBD88}"/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308</Words>
  <Application>Microsoft Office PowerPoint</Application>
  <PresentationFormat>On-screen Show (4:3)</PresentationFormat>
  <Paragraphs>51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Using XML in PHP</vt:lpstr>
      <vt:lpstr>What is XML and Its Use in PHP</vt:lpstr>
      <vt:lpstr>Sample XML File</vt:lpstr>
      <vt:lpstr>PHP Code to Parse XML</vt:lpstr>
      <vt:lpstr>Output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XML in PHP</dc:title>
  <dc:subject/>
  <dc:creator/>
  <cp:keywords/>
  <dc:description>generated using python-pptx</dc:description>
  <cp:lastModifiedBy>Debabrata swain</cp:lastModifiedBy>
  <cp:revision>2</cp:revision>
  <dcterms:created xsi:type="dcterms:W3CDTF">2013-01-27T09:14:16Z</dcterms:created>
  <dcterms:modified xsi:type="dcterms:W3CDTF">2024-10-14T03:58:13Z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0x010100CA306158A1A15C4DAEDB4AE9AC037EE6</vt:lpwstr>
  </property>
</Properties>
</file>