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9144000" cy="6858000"/>
  <p:embeddedFontLst>
    <p:embeddedFont>
      <p:font typeface="Noto Sans Symbol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iaRbQHcfW1/RFEG/hwHetZDCI4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684823-D966-4B6C-92B1-EE67D9DB5025}">
  <a:tblStyle styleId="{11684823-D966-4B6C-92B1-EE67D9DB50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font" Target="fonts/NotoSansSymbols-bold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5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4" Type="http://schemas.openxmlformats.org/officeDocument/2006/relationships/customXml" Target="../customXml/item1.xml"/><Relationship Id="rId22" Type="http://schemas.openxmlformats.org/officeDocument/2006/relationships/slide" Target="slides/slide16.xml"/><Relationship Id="rId43" Type="http://customschemas.google.com/relationships/presentationmetadata" Target="meta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46" Type="http://schemas.openxmlformats.org/officeDocument/2006/relationships/customXml" Target="../customXml/item3.xml"/><Relationship Id="rId20" Type="http://schemas.openxmlformats.org/officeDocument/2006/relationships/slide" Target="slides/slide14.xml"/><Relationship Id="rId41" Type="http://schemas.openxmlformats.org/officeDocument/2006/relationships/font" Target="fonts/NotoSansSymbol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4"/>
          <p:cNvSpPr txBox="1"/>
          <p:nvPr>
            <p:ph type="ctrTitle"/>
          </p:nvPr>
        </p:nvSpPr>
        <p:spPr>
          <a:xfrm>
            <a:off x="1763903" y="2872181"/>
            <a:ext cx="5616193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5"/>
          <p:cNvSpPr txBox="1"/>
          <p:nvPr>
            <p:ph type="title"/>
          </p:nvPr>
        </p:nvSpPr>
        <p:spPr>
          <a:xfrm>
            <a:off x="382625" y="-28803"/>
            <a:ext cx="8378748" cy="1050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5"/>
          <p:cNvSpPr txBox="1"/>
          <p:nvPr>
            <p:ph idx="1" type="body"/>
          </p:nvPr>
        </p:nvSpPr>
        <p:spPr>
          <a:xfrm>
            <a:off x="976312" y="1738312"/>
            <a:ext cx="6558280" cy="425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 txBox="1"/>
          <p:nvPr>
            <p:ph type="title"/>
          </p:nvPr>
        </p:nvSpPr>
        <p:spPr>
          <a:xfrm>
            <a:off x="382625" y="-28803"/>
            <a:ext cx="8378748" cy="1050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 txBox="1"/>
          <p:nvPr>
            <p:ph type="title"/>
          </p:nvPr>
        </p:nvSpPr>
        <p:spPr>
          <a:xfrm>
            <a:off x="382625" y="-28803"/>
            <a:ext cx="8378748" cy="1050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500"/>
              </a:lnSpc>
              <a:spcBef>
                <a:spcPts val="0"/>
              </a:spcBef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92125" y="914400"/>
            <a:ext cx="8159750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3"/>
          <p:cNvSpPr txBox="1"/>
          <p:nvPr>
            <p:ph type="title"/>
          </p:nvPr>
        </p:nvSpPr>
        <p:spPr>
          <a:xfrm>
            <a:off x="382625" y="-28803"/>
            <a:ext cx="8378748" cy="1050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3"/>
          <p:cNvSpPr txBox="1"/>
          <p:nvPr>
            <p:ph idx="1" type="body"/>
          </p:nvPr>
        </p:nvSpPr>
        <p:spPr>
          <a:xfrm>
            <a:off x="976312" y="1738312"/>
            <a:ext cx="6558280" cy="425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6500"/>
              </a:lnSpc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10" Type="http://schemas.openxmlformats.org/officeDocument/2006/relationships/image" Target="../media/image29.png"/><Relationship Id="rId9" Type="http://schemas.openxmlformats.org/officeDocument/2006/relationships/image" Target="../media/image42.png"/><Relationship Id="rId5" Type="http://schemas.openxmlformats.org/officeDocument/2006/relationships/image" Target="../media/image25.png"/><Relationship Id="rId6" Type="http://schemas.openxmlformats.org/officeDocument/2006/relationships/image" Target="../media/image59.png"/><Relationship Id="rId7" Type="http://schemas.openxmlformats.org/officeDocument/2006/relationships/image" Target="../media/image27.png"/><Relationship Id="rId8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58.png"/><Relationship Id="rId13" Type="http://schemas.openxmlformats.org/officeDocument/2006/relationships/image" Target="../media/image40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5" Type="http://schemas.openxmlformats.org/officeDocument/2006/relationships/image" Target="../media/image43.png"/><Relationship Id="rId14" Type="http://schemas.openxmlformats.org/officeDocument/2006/relationships/image" Target="../media/image41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Relationship Id="rId8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5" Type="http://schemas.openxmlformats.org/officeDocument/2006/relationships/image" Target="../media/image44.png"/><Relationship Id="rId6" Type="http://schemas.openxmlformats.org/officeDocument/2006/relationships/image" Target="../media/image55.png"/><Relationship Id="rId7" Type="http://schemas.openxmlformats.org/officeDocument/2006/relationships/image" Target="../media/image45.png"/><Relationship Id="rId8" Type="http://schemas.openxmlformats.org/officeDocument/2006/relationships/image" Target="../media/image5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11" Type="http://schemas.openxmlformats.org/officeDocument/2006/relationships/image" Target="../media/image28.png"/><Relationship Id="rId10" Type="http://schemas.openxmlformats.org/officeDocument/2006/relationships/image" Target="../media/image5.png"/><Relationship Id="rId12" Type="http://schemas.openxmlformats.org/officeDocument/2006/relationships/image" Target="../media/image26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3119120" y="2888945"/>
            <a:ext cx="365950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value analysis</a:t>
            </a:r>
            <a:endParaRPr/>
          </a:p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59" y="323088"/>
            <a:ext cx="7380732" cy="69341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type="title"/>
          </p:nvPr>
        </p:nvSpPr>
        <p:spPr>
          <a:xfrm>
            <a:off x="681025" y="407925"/>
            <a:ext cx="8029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Limitations of Boundary Value Analysis</a:t>
            </a:r>
            <a:endParaRPr sz="3200"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735279" y="1604009"/>
            <a:ext cx="7717790" cy="22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-327660" lvl="0" marL="339725" marR="5080" rtl="0" algn="l">
              <a:lnSpc>
                <a:spcPct val="1061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value analysis works well when the program to be tested is  a function of several </a:t>
            </a:r>
            <a:r>
              <a:rPr b="1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that represent bounded  </a:t>
            </a:r>
            <a:r>
              <a:rPr b="1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quantities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32485" marR="0" rtl="0" algn="l">
              <a:lnSpc>
                <a:spcPct val="11575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NextDate test cases are inadequate (little stress on February,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32485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dependencies among month, day, and year)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32485" marR="528955" rtl="0" algn="l">
              <a:lnSpc>
                <a:spcPct val="111500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variables refer to physical quantities, such as temperature, air  speed, load etc.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55" y="278891"/>
            <a:ext cx="4450080" cy="77723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type="title"/>
          </p:nvPr>
        </p:nvSpPr>
        <p:spPr>
          <a:xfrm>
            <a:off x="681024" y="375920"/>
            <a:ext cx="387794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Robustness Testing</a:t>
            </a:r>
            <a:endParaRPr sz="3600"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763625" y="926719"/>
            <a:ext cx="7844790" cy="4876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-327660" lvl="0" marL="340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extension of boundary value analysis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39725" marR="5080" rtl="0" algn="l">
              <a:lnSpc>
                <a:spcPct val="92900"/>
              </a:lnSpc>
              <a:spcBef>
                <a:spcPts val="11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the five boundary value analysis values of a  variable, see what happens when the extrema are exceeded with  a value slightly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than the maximum (max+)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  value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less than the minimum (min-).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4036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 variables →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6n + 1 test cases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40360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the expected outputs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32485" marR="0" rtl="0" algn="l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exceeding load capacity of a public elevator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40360" marR="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Forces attention on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39725" marR="167640" rtl="0" algn="l">
              <a:lnSpc>
                <a:spcPct val="112083"/>
              </a:lnSpc>
              <a:spcBef>
                <a:spcPts val="11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interesting part of robustness testing in not with the  inputs, but with the expected outputs.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4424"/>
            <a:ext cx="6067044" cy="6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type="title"/>
          </p:nvPr>
        </p:nvSpPr>
        <p:spPr>
          <a:xfrm>
            <a:off x="681024" y="424688"/>
            <a:ext cx="55949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Robustness Testing for program F</a:t>
            </a:r>
            <a:endParaRPr sz="3000"/>
          </a:p>
        </p:txBody>
      </p:sp>
      <p:grpSp>
        <p:nvGrpSpPr>
          <p:cNvPr id="175" name="Google Shape;175;p28"/>
          <p:cNvGrpSpPr/>
          <p:nvPr/>
        </p:nvGrpSpPr>
        <p:grpSpPr>
          <a:xfrm>
            <a:off x="1017961" y="1248349"/>
            <a:ext cx="5171440" cy="4119879"/>
            <a:chOff x="1017961" y="1248349"/>
            <a:chExt cx="5171440" cy="4119879"/>
          </a:xfrm>
        </p:grpSpPr>
        <p:sp>
          <p:nvSpPr>
            <p:cNvPr id="176" name="Google Shape;176;p28"/>
            <p:cNvSpPr/>
            <p:nvPr/>
          </p:nvSpPr>
          <p:spPr>
            <a:xfrm>
              <a:off x="1017961" y="1248349"/>
              <a:ext cx="5171440" cy="4119879"/>
            </a:xfrm>
            <a:custGeom>
              <a:rect b="b" l="l" r="r" t="t"/>
              <a:pathLst>
                <a:path extrusionOk="0" h="4119879" w="5171440">
                  <a:moveTo>
                    <a:pt x="0" y="4119514"/>
                  </a:moveTo>
                  <a:lnTo>
                    <a:pt x="5170833" y="4119514"/>
                  </a:lnTo>
                  <a:lnTo>
                    <a:pt x="5170833" y="0"/>
                  </a:lnTo>
                  <a:lnTo>
                    <a:pt x="0" y="0"/>
                  </a:lnTo>
                  <a:lnTo>
                    <a:pt x="0" y="4119514"/>
                  </a:lnTo>
                  <a:close/>
                </a:path>
                <a:path extrusionOk="0" h="4119879" w="5171440">
                  <a:moveTo>
                    <a:pt x="365621" y="485949"/>
                  </a:moveTo>
                  <a:lnTo>
                    <a:pt x="365621" y="4008176"/>
                  </a:lnTo>
                </a:path>
              </a:pathLst>
            </a:custGeom>
            <a:noFill/>
            <a:ln cap="flat" cmpd="sng" w="1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23883" y="1638095"/>
              <a:ext cx="119399" cy="1271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8"/>
            <p:cNvSpPr/>
            <p:nvPr/>
          </p:nvSpPr>
          <p:spPr>
            <a:xfrm>
              <a:off x="1122423" y="4978172"/>
              <a:ext cx="4610735" cy="0"/>
            </a:xfrm>
            <a:custGeom>
              <a:rect b="b" l="l" r="r" t="t"/>
              <a:pathLst>
                <a:path extrusionOk="0" h="120000" w="4610735">
                  <a:moveTo>
                    <a:pt x="0" y="0"/>
                  </a:moveTo>
                  <a:lnTo>
                    <a:pt x="4610370" y="0"/>
                  </a:lnTo>
                </a:path>
              </a:pathLst>
            </a:custGeom>
            <a:noFill/>
            <a:ln cap="flat" cmpd="sng" w="1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" name="Google Shape;179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03718" y="4914553"/>
              <a:ext cx="119434" cy="127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8"/>
            <p:cNvSpPr/>
            <p:nvPr/>
          </p:nvSpPr>
          <p:spPr>
            <a:xfrm>
              <a:off x="1383583" y="1916441"/>
              <a:ext cx="4178935" cy="3061970"/>
            </a:xfrm>
            <a:custGeom>
              <a:rect b="b" l="l" r="r" t="t"/>
              <a:pathLst>
                <a:path extrusionOk="0" h="3061970" w="4178935">
                  <a:moveTo>
                    <a:pt x="522306" y="0"/>
                  </a:moveTo>
                  <a:lnTo>
                    <a:pt x="522306" y="3061731"/>
                  </a:lnTo>
                </a:path>
                <a:path extrusionOk="0" h="3061970" w="4178935">
                  <a:moveTo>
                    <a:pt x="3394956" y="0"/>
                  </a:moveTo>
                  <a:lnTo>
                    <a:pt x="3394956" y="3061731"/>
                  </a:lnTo>
                </a:path>
                <a:path extrusionOk="0" h="3061970" w="4178935">
                  <a:moveTo>
                    <a:pt x="0" y="556691"/>
                  </a:moveTo>
                  <a:lnTo>
                    <a:pt x="4178416" y="556691"/>
                  </a:lnTo>
                </a:path>
                <a:path extrusionOk="0" h="3061970" w="4178935">
                  <a:moveTo>
                    <a:pt x="0" y="2505040"/>
                  </a:moveTo>
                  <a:lnTo>
                    <a:pt x="4178416" y="2505040"/>
                  </a:lnTo>
                </a:path>
              </a:pathLst>
            </a:custGeom>
            <a:noFill/>
            <a:ln cap="flat" cmpd="sng" w="132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28"/>
          <p:cNvSpPr txBox="1"/>
          <p:nvPr/>
        </p:nvSpPr>
        <p:spPr>
          <a:xfrm>
            <a:off x="1197729" y="4243811"/>
            <a:ext cx="1238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1196127" y="2295391"/>
            <a:ext cx="135890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5884281" y="4800501"/>
            <a:ext cx="256540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1274945" y="1321182"/>
            <a:ext cx="256540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2082551" y="1263251"/>
            <a:ext cx="2532380" cy="591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85725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Robustness Test Cases  (function of two variables)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8"/>
          <p:cNvGrpSpPr/>
          <p:nvPr/>
        </p:nvGrpSpPr>
        <p:grpSpPr>
          <a:xfrm>
            <a:off x="1644736" y="2160321"/>
            <a:ext cx="3427702" cy="2539504"/>
            <a:chOff x="1644736" y="2160321"/>
            <a:chExt cx="3427702" cy="2539504"/>
          </a:xfrm>
        </p:grpSpPr>
        <p:sp>
          <p:nvSpPr>
            <p:cNvPr id="187" name="Google Shape;187;p28"/>
            <p:cNvSpPr/>
            <p:nvPr/>
          </p:nvSpPr>
          <p:spPr>
            <a:xfrm>
              <a:off x="1827543" y="3586514"/>
              <a:ext cx="156845" cy="167005"/>
            </a:xfrm>
            <a:custGeom>
              <a:rect b="b" l="l" r="r" t="t"/>
              <a:pathLst>
                <a:path extrusionOk="0" h="167004" w="156844">
                  <a:moveTo>
                    <a:pt x="78345" y="0"/>
                  </a:moveTo>
                  <a:lnTo>
                    <a:pt x="47844" y="6564"/>
                  </a:lnTo>
                  <a:lnTo>
                    <a:pt x="22942" y="24463"/>
                  </a:lnTo>
                  <a:lnTo>
                    <a:pt x="6155" y="51007"/>
                  </a:lnTo>
                  <a:lnTo>
                    <a:pt x="0" y="83503"/>
                  </a:lnTo>
                  <a:lnTo>
                    <a:pt x="6155" y="115967"/>
                  </a:lnTo>
                  <a:lnTo>
                    <a:pt x="22942" y="142489"/>
                  </a:lnTo>
                  <a:lnTo>
                    <a:pt x="47844" y="160376"/>
                  </a:lnTo>
                  <a:lnTo>
                    <a:pt x="78345" y="166937"/>
                  </a:lnTo>
                  <a:lnTo>
                    <a:pt x="108839" y="160376"/>
                  </a:lnTo>
                  <a:lnTo>
                    <a:pt x="133743" y="142489"/>
                  </a:lnTo>
                  <a:lnTo>
                    <a:pt x="150534" y="115967"/>
                  </a:lnTo>
                  <a:lnTo>
                    <a:pt x="156691" y="83503"/>
                  </a:lnTo>
                  <a:lnTo>
                    <a:pt x="150534" y="51007"/>
                  </a:lnTo>
                  <a:lnTo>
                    <a:pt x="133743" y="24463"/>
                  </a:lnTo>
                  <a:lnTo>
                    <a:pt x="108839" y="6564"/>
                  </a:lnTo>
                  <a:lnTo>
                    <a:pt x="78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1827543" y="3586514"/>
              <a:ext cx="156845" cy="167005"/>
            </a:xfrm>
            <a:custGeom>
              <a:rect b="b" l="l" r="r" t="t"/>
              <a:pathLst>
                <a:path extrusionOk="0" h="167004" w="156844">
                  <a:moveTo>
                    <a:pt x="156691" y="83503"/>
                  </a:moveTo>
                  <a:lnTo>
                    <a:pt x="150534" y="51007"/>
                  </a:lnTo>
                  <a:lnTo>
                    <a:pt x="133743" y="24463"/>
                  </a:lnTo>
                  <a:lnTo>
                    <a:pt x="108839" y="6564"/>
                  </a:lnTo>
                  <a:lnTo>
                    <a:pt x="78345" y="0"/>
                  </a:lnTo>
                  <a:lnTo>
                    <a:pt x="47844" y="6564"/>
                  </a:lnTo>
                  <a:lnTo>
                    <a:pt x="22942" y="24463"/>
                  </a:lnTo>
                  <a:lnTo>
                    <a:pt x="6155" y="51007"/>
                  </a:lnTo>
                  <a:lnTo>
                    <a:pt x="0" y="83503"/>
                  </a:lnTo>
                  <a:lnTo>
                    <a:pt x="6155" y="115967"/>
                  </a:lnTo>
                  <a:lnTo>
                    <a:pt x="22942" y="142489"/>
                  </a:lnTo>
                  <a:lnTo>
                    <a:pt x="47844" y="160376"/>
                  </a:lnTo>
                  <a:lnTo>
                    <a:pt x="78345" y="166937"/>
                  </a:lnTo>
                  <a:lnTo>
                    <a:pt x="108839" y="160376"/>
                  </a:lnTo>
                  <a:lnTo>
                    <a:pt x="133743" y="142489"/>
                  </a:lnTo>
                  <a:lnTo>
                    <a:pt x="150534" y="115967"/>
                  </a:lnTo>
                  <a:lnTo>
                    <a:pt x="156691" y="83503"/>
                  </a:lnTo>
                  <a:close/>
                </a:path>
              </a:pathLst>
            </a:custGeom>
            <a:noFill/>
            <a:ln cap="flat" cmpd="sng" w="1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9" name="Google Shape;189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29835" y="3579883"/>
              <a:ext cx="169953" cy="180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69952" y="3579883"/>
              <a:ext cx="169953" cy="180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69952" y="2605674"/>
              <a:ext cx="169953" cy="180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69952" y="2382997"/>
              <a:ext cx="169953" cy="1802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8"/>
            <p:cNvSpPr/>
            <p:nvPr/>
          </p:nvSpPr>
          <p:spPr>
            <a:xfrm>
              <a:off x="2976583" y="4337978"/>
              <a:ext cx="156845" cy="167005"/>
            </a:xfrm>
            <a:custGeom>
              <a:rect b="b" l="l" r="r" t="t"/>
              <a:pathLst>
                <a:path extrusionOk="0" h="167004" w="156844">
                  <a:moveTo>
                    <a:pt x="78345" y="0"/>
                  </a:moveTo>
                  <a:lnTo>
                    <a:pt x="47888" y="6562"/>
                  </a:lnTo>
                  <a:lnTo>
                    <a:pt x="22981" y="24457"/>
                  </a:lnTo>
                  <a:lnTo>
                    <a:pt x="6169" y="51000"/>
                  </a:lnTo>
                  <a:lnTo>
                    <a:pt x="0" y="83503"/>
                  </a:lnTo>
                  <a:lnTo>
                    <a:pt x="6169" y="116007"/>
                  </a:lnTo>
                  <a:lnTo>
                    <a:pt x="22981" y="142549"/>
                  </a:lnTo>
                  <a:lnTo>
                    <a:pt x="47888" y="160445"/>
                  </a:lnTo>
                  <a:lnTo>
                    <a:pt x="78345" y="167007"/>
                  </a:lnTo>
                  <a:lnTo>
                    <a:pt x="108876" y="160445"/>
                  </a:lnTo>
                  <a:lnTo>
                    <a:pt x="133775" y="142549"/>
                  </a:lnTo>
                  <a:lnTo>
                    <a:pt x="150546" y="116007"/>
                  </a:lnTo>
                  <a:lnTo>
                    <a:pt x="156691" y="83503"/>
                  </a:lnTo>
                  <a:lnTo>
                    <a:pt x="150546" y="51000"/>
                  </a:lnTo>
                  <a:lnTo>
                    <a:pt x="133775" y="24457"/>
                  </a:lnTo>
                  <a:lnTo>
                    <a:pt x="108876" y="6562"/>
                  </a:lnTo>
                  <a:lnTo>
                    <a:pt x="78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2976583" y="4337978"/>
              <a:ext cx="156845" cy="167005"/>
            </a:xfrm>
            <a:custGeom>
              <a:rect b="b" l="l" r="r" t="t"/>
              <a:pathLst>
                <a:path extrusionOk="0" h="167004" w="156844">
                  <a:moveTo>
                    <a:pt x="156691" y="83503"/>
                  </a:moveTo>
                  <a:lnTo>
                    <a:pt x="150546" y="51000"/>
                  </a:lnTo>
                  <a:lnTo>
                    <a:pt x="133775" y="24457"/>
                  </a:lnTo>
                  <a:lnTo>
                    <a:pt x="108876" y="6562"/>
                  </a:lnTo>
                  <a:lnTo>
                    <a:pt x="78345" y="0"/>
                  </a:lnTo>
                  <a:lnTo>
                    <a:pt x="47888" y="6562"/>
                  </a:lnTo>
                  <a:lnTo>
                    <a:pt x="22981" y="24457"/>
                  </a:lnTo>
                  <a:lnTo>
                    <a:pt x="6169" y="51000"/>
                  </a:lnTo>
                  <a:lnTo>
                    <a:pt x="0" y="83503"/>
                  </a:lnTo>
                  <a:lnTo>
                    <a:pt x="6169" y="116007"/>
                  </a:lnTo>
                  <a:lnTo>
                    <a:pt x="22981" y="142549"/>
                  </a:lnTo>
                  <a:lnTo>
                    <a:pt x="47888" y="160445"/>
                  </a:lnTo>
                  <a:lnTo>
                    <a:pt x="78345" y="167007"/>
                  </a:lnTo>
                  <a:lnTo>
                    <a:pt x="108876" y="160445"/>
                  </a:lnTo>
                  <a:lnTo>
                    <a:pt x="133775" y="142549"/>
                  </a:lnTo>
                  <a:lnTo>
                    <a:pt x="150546" y="116007"/>
                  </a:lnTo>
                  <a:lnTo>
                    <a:pt x="156691" y="83503"/>
                  </a:lnTo>
                  <a:close/>
                </a:path>
              </a:pathLst>
            </a:custGeom>
            <a:noFill/>
            <a:ln cap="flat" cmpd="sng" w="1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976583" y="4143136"/>
              <a:ext cx="156845" cy="167005"/>
            </a:xfrm>
            <a:custGeom>
              <a:rect b="b" l="l" r="r" t="t"/>
              <a:pathLst>
                <a:path extrusionOk="0" h="167004" w="156844">
                  <a:moveTo>
                    <a:pt x="78345" y="0"/>
                  </a:moveTo>
                  <a:lnTo>
                    <a:pt x="47888" y="6562"/>
                  </a:lnTo>
                  <a:lnTo>
                    <a:pt x="22981" y="24457"/>
                  </a:lnTo>
                  <a:lnTo>
                    <a:pt x="6169" y="51000"/>
                  </a:lnTo>
                  <a:lnTo>
                    <a:pt x="0" y="83503"/>
                  </a:lnTo>
                  <a:lnTo>
                    <a:pt x="6169" y="116007"/>
                  </a:lnTo>
                  <a:lnTo>
                    <a:pt x="22981" y="142549"/>
                  </a:lnTo>
                  <a:lnTo>
                    <a:pt x="47888" y="160445"/>
                  </a:lnTo>
                  <a:lnTo>
                    <a:pt x="78345" y="167007"/>
                  </a:lnTo>
                  <a:lnTo>
                    <a:pt x="108876" y="160445"/>
                  </a:lnTo>
                  <a:lnTo>
                    <a:pt x="133775" y="142549"/>
                  </a:lnTo>
                  <a:lnTo>
                    <a:pt x="150546" y="116007"/>
                  </a:lnTo>
                  <a:lnTo>
                    <a:pt x="156691" y="83503"/>
                  </a:lnTo>
                  <a:lnTo>
                    <a:pt x="150546" y="51000"/>
                  </a:lnTo>
                  <a:lnTo>
                    <a:pt x="133775" y="24457"/>
                  </a:lnTo>
                  <a:lnTo>
                    <a:pt x="108876" y="6562"/>
                  </a:lnTo>
                  <a:lnTo>
                    <a:pt x="78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2976583" y="4143136"/>
              <a:ext cx="156845" cy="167005"/>
            </a:xfrm>
            <a:custGeom>
              <a:rect b="b" l="l" r="r" t="t"/>
              <a:pathLst>
                <a:path extrusionOk="0" h="167004" w="156844">
                  <a:moveTo>
                    <a:pt x="156691" y="83503"/>
                  </a:moveTo>
                  <a:lnTo>
                    <a:pt x="150546" y="51000"/>
                  </a:lnTo>
                  <a:lnTo>
                    <a:pt x="133775" y="24457"/>
                  </a:lnTo>
                  <a:lnTo>
                    <a:pt x="108876" y="6562"/>
                  </a:lnTo>
                  <a:lnTo>
                    <a:pt x="78345" y="0"/>
                  </a:lnTo>
                  <a:lnTo>
                    <a:pt x="47888" y="6562"/>
                  </a:lnTo>
                  <a:lnTo>
                    <a:pt x="22981" y="24457"/>
                  </a:lnTo>
                  <a:lnTo>
                    <a:pt x="6169" y="51000"/>
                  </a:lnTo>
                  <a:lnTo>
                    <a:pt x="0" y="83503"/>
                  </a:lnTo>
                  <a:lnTo>
                    <a:pt x="6169" y="116007"/>
                  </a:lnTo>
                  <a:lnTo>
                    <a:pt x="22981" y="142549"/>
                  </a:lnTo>
                  <a:lnTo>
                    <a:pt x="47888" y="160445"/>
                  </a:lnTo>
                  <a:lnTo>
                    <a:pt x="78345" y="167007"/>
                  </a:lnTo>
                  <a:lnTo>
                    <a:pt x="108876" y="160445"/>
                  </a:lnTo>
                  <a:lnTo>
                    <a:pt x="133775" y="142549"/>
                  </a:lnTo>
                  <a:lnTo>
                    <a:pt x="150546" y="116007"/>
                  </a:lnTo>
                  <a:lnTo>
                    <a:pt x="156691" y="83503"/>
                  </a:lnTo>
                  <a:close/>
                </a:path>
              </a:pathLst>
            </a:custGeom>
            <a:noFill/>
            <a:ln cap="flat" cmpd="sng" w="1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7" name="Google Shape;197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93563" y="3579883"/>
              <a:ext cx="169953" cy="180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84640" y="3579883"/>
              <a:ext cx="169953" cy="180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9952" y="2160321"/>
              <a:ext cx="169953" cy="180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902485" y="3579883"/>
              <a:ext cx="169953" cy="180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8"/>
            <p:cNvSpPr/>
            <p:nvPr/>
          </p:nvSpPr>
          <p:spPr>
            <a:xfrm>
              <a:off x="2976583" y="4532820"/>
              <a:ext cx="156845" cy="167005"/>
            </a:xfrm>
            <a:custGeom>
              <a:rect b="b" l="l" r="r" t="t"/>
              <a:pathLst>
                <a:path extrusionOk="0" h="167004" w="156844">
                  <a:moveTo>
                    <a:pt x="78345" y="0"/>
                  </a:moveTo>
                  <a:lnTo>
                    <a:pt x="47888" y="6562"/>
                  </a:lnTo>
                  <a:lnTo>
                    <a:pt x="22981" y="24457"/>
                  </a:lnTo>
                  <a:lnTo>
                    <a:pt x="6169" y="51000"/>
                  </a:lnTo>
                  <a:lnTo>
                    <a:pt x="0" y="83503"/>
                  </a:lnTo>
                  <a:lnTo>
                    <a:pt x="6169" y="116007"/>
                  </a:lnTo>
                  <a:lnTo>
                    <a:pt x="22981" y="142549"/>
                  </a:lnTo>
                  <a:lnTo>
                    <a:pt x="47888" y="160445"/>
                  </a:lnTo>
                  <a:lnTo>
                    <a:pt x="78345" y="167007"/>
                  </a:lnTo>
                  <a:lnTo>
                    <a:pt x="108876" y="160445"/>
                  </a:lnTo>
                  <a:lnTo>
                    <a:pt x="133775" y="142549"/>
                  </a:lnTo>
                  <a:lnTo>
                    <a:pt x="150546" y="116007"/>
                  </a:lnTo>
                  <a:lnTo>
                    <a:pt x="156691" y="83503"/>
                  </a:lnTo>
                  <a:lnTo>
                    <a:pt x="150546" y="51000"/>
                  </a:lnTo>
                  <a:lnTo>
                    <a:pt x="133775" y="24457"/>
                  </a:lnTo>
                  <a:lnTo>
                    <a:pt x="108876" y="6562"/>
                  </a:lnTo>
                  <a:lnTo>
                    <a:pt x="78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2976583" y="4532820"/>
              <a:ext cx="156845" cy="167005"/>
            </a:xfrm>
            <a:custGeom>
              <a:rect b="b" l="l" r="r" t="t"/>
              <a:pathLst>
                <a:path extrusionOk="0" h="167004" w="156844">
                  <a:moveTo>
                    <a:pt x="156691" y="83503"/>
                  </a:moveTo>
                  <a:lnTo>
                    <a:pt x="150546" y="51000"/>
                  </a:lnTo>
                  <a:lnTo>
                    <a:pt x="133775" y="24457"/>
                  </a:lnTo>
                  <a:lnTo>
                    <a:pt x="108876" y="6562"/>
                  </a:lnTo>
                  <a:lnTo>
                    <a:pt x="78345" y="0"/>
                  </a:lnTo>
                  <a:lnTo>
                    <a:pt x="47888" y="6562"/>
                  </a:lnTo>
                  <a:lnTo>
                    <a:pt x="22981" y="24457"/>
                  </a:lnTo>
                  <a:lnTo>
                    <a:pt x="6169" y="51000"/>
                  </a:lnTo>
                  <a:lnTo>
                    <a:pt x="0" y="83503"/>
                  </a:lnTo>
                  <a:lnTo>
                    <a:pt x="6169" y="116007"/>
                  </a:lnTo>
                  <a:lnTo>
                    <a:pt x="22981" y="142549"/>
                  </a:lnTo>
                  <a:lnTo>
                    <a:pt x="47888" y="160445"/>
                  </a:lnTo>
                  <a:lnTo>
                    <a:pt x="78345" y="167007"/>
                  </a:lnTo>
                  <a:lnTo>
                    <a:pt x="108876" y="160445"/>
                  </a:lnTo>
                  <a:lnTo>
                    <a:pt x="133775" y="142549"/>
                  </a:lnTo>
                  <a:lnTo>
                    <a:pt x="150546" y="116007"/>
                  </a:lnTo>
                  <a:lnTo>
                    <a:pt x="156691" y="83503"/>
                  </a:lnTo>
                  <a:close/>
                </a:path>
              </a:pathLst>
            </a:custGeom>
            <a:noFill/>
            <a:ln cap="flat" cmpd="sng" w="1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1644736" y="3586514"/>
              <a:ext cx="156845" cy="167005"/>
            </a:xfrm>
            <a:custGeom>
              <a:rect b="b" l="l" r="r" t="t"/>
              <a:pathLst>
                <a:path extrusionOk="0" h="167004" w="156844">
                  <a:moveTo>
                    <a:pt x="78345" y="0"/>
                  </a:moveTo>
                  <a:lnTo>
                    <a:pt x="47844" y="6564"/>
                  </a:lnTo>
                  <a:lnTo>
                    <a:pt x="22942" y="24463"/>
                  </a:lnTo>
                  <a:lnTo>
                    <a:pt x="6155" y="51007"/>
                  </a:lnTo>
                  <a:lnTo>
                    <a:pt x="0" y="83503"/>
                  </a:lnTo>
                  <a:lnTo>
                    <a:pt x="6155" y="115967"/>
                  </a:lnTo>
                  <a:lnTo>
                    <a:pt x="22942" y="142489"/>
                  </a:lnTo>
                  <a:lnTo>
                    <a:pt x="47844" y="160376"/>
                  </a:lnTo>
                  <a:lnTo>
                    <a:pt x="78345" y="166937"/>
                  </a:lnTo>
                  <a:lnTo>
                    <a:pt x="108839" y="160376"/>
                  </a:lnTo>
                  <a:lnTo>
                    <a:pt x="133743" y="142489"/>
                  </a:lnTo>
                  <a:lnTo>
                    <a:pt x="150534" y="115967"/>
                  </a:lnTo>
                  <a:lnTo>
                    <a:pt x="156691" y="83503"/>
                  </a:lnTo>
                  <a:lnTo>
                    <a:pt x="150534" y="51007"/>
                  </a:lnTo>
                  <a:lnTo>
                    <a:pt x="133743" y="24463"/>
                  </a:lnTo>
                  <a:lnTo>
                    <a:pt x="108839" y="6564"/>
                  </a:lnTo>
                  <a:lnTo>
                    <a:pt x="78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1644736" y="3586514"/>
              <a:ext cx="156845" cy="167005"/>
            </a:xfrm>
            <a:custGeom>
              <a:rect b="b" l="l" r="r" t="t"/>
              <a:pathLst>
                <a:path extrusionOk="0" h="167004" w="156844">
                  <a:moveTo>
                    <a:pt x="156691" y="83503"/>
                  </a:moveTo>
                  <a:lnTo>
                    <a:pt x="150534" y="51007"/>
                  </a:lnTo>
                  <a:lnTo>
                    <a:pt x="133743" y="24463"/>
                  </a:lnTo>
                  <a:lnTo>
                    <a:pt x="108839" y="6564"/>
                  </a:lnTo>
                  <a:lnTo>
                    <a:pt x="78345" y="0"/>
                  </a:lnTo>
                  <a:lnTo>
                    <a:pt x="47844" y="6564"/>
                  </a:lnTo>
                  <a:lnTo>
                    <a:pt x="22942" y="24463"/>
                  </a:lnTo>
                  <a:lnTo>
                    <a:pt x="6155" y="51007"/>
                  </a:lnTo>
                  <a:lnTo>
                    <a:pt x="0" y="83503"/>
                  </a:lnTo>
                  <a:lnTo>
                    <a:pt x="6155" y="115967"/>
                  </a:lnTo>
                  <a:lnTo>
                    <a:pt x="22942" y="142489"/>
                  </a:lnTo>
                  <a:lnTo>
                    <a:pt x="47844" y="160376"/>
                  </a:lnTo>
                  <a:lnTo>
                    <a:pt x="78345" y="166937"/>
                  </a:lnTo>
                  <a:lnTo>
                    <a:pt x="108839" y="160376"/>
                  </a:lnTo>
                  <a:lnTo>
                    <a:pt x="133743" y="142489"/>
                  </a:lnTo>
                  <a:lnTo>
                    <a:pt x="150534" y="115967"/>
                  </a:lnTo>
                  <a:lnTo>
                    <a:pt x="156691" y="83503"/>
                  </a:lnTo>
                  <a:close/>
                </a:path>
              </a:pathLst>
            </a:custGeom>
            <a:noFill/>
            <a:ln cap="flat" cmpd="sng" w="1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8"/>
          <p:cNvSpPr txBox="1"/>
          <p:nvPr/>
        </p:nvSpPr>
        <p:spPr>
          <a:xfrm>
            <a:off x="1069644" y="4939674"/>
            <a:ext cx="4594225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31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b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most of the discussion of boundary value  analysis applies directly to robustness testing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6524250" y="1072875"/>
            <a:ext cx="1911000" cy="5463900"/>
          </a:xfrm>
          <a:prstGeom prst="rect">
            <a:avLst/>
          </a:prstGeom>
          <a:noFill/>
          <a:ln cap="flat" cmpd="sng" w="18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165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5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0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5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0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5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1min-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2max+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1max+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5890" marR="0" rtl="0" algn="l">
              <a:lnSpc>
                <a:spcPct val="71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2min-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55" y="278891"/>
            <a:ext cx="4392168" cy="77723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type="title"/>
          </p:nvPr>
        </p:nvSpPr>
        <p:spPr>
          <a:xfrm>
            <a:off x="681024" y="375920"/>
            <a:ext cx="381698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Worst Case Testing</a:t>
            </a:r>
            <a:endParaRPr sz="3600"/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814425" y="1021206"/>
            <a:ext cx="7659370" cy="518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-328294" lvl="0" marL="365760" marR="162560" rtl="0" algn="l">
              <a:lnSpc>
                <a:spcPct val="95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worst case testing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reject the single fault assumption of  reliability theory (as in BVA)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we are interested what  happens when more than one variable has an extreme value.  In electronic circuit analysis, this is called “Worst-Case  Analysis”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4" lvl="0" marL="365760" marR="125095" rtl="0" algn="l">
              <a:lnSpc>
                <a:spcPct val="95909"/>
              </a:lnSpc>
              <a:spcBef>
                <a:spcPts val="10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for each variable we start with the five element set that  contains the (min, min+, nom, max-, max) values, now we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" marR="30480" rtl="0" algn="l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the Cartesian product of these possible values for 2, 3, …  n variables.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4" lvl="0" marL="365760" marR="1276985" rtl="0" algn="l">
              <a:lnSpc>
                <a:spcPct val="95909"/>
              </a:lnSpc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respect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have 5</a:t>
            </a:r>
            <a:r>
              <a:rPr b="1" baseline="30000" lang="en-US" sz="2175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cases for n input  variables.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4" lvl="0" marL="365760" marR="298450" rtl="0" algn="l">
              <a:lnSpc>
                <a:spcPct val="95909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application of worst case testing is where physical  variables have numerous interactions and failure of a  program is costly.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4" lvl="0" marL="365760" marR="19431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testing can be further augmented by considering  robust worst case testing (i.e. adding slightly out of bounds  values to the five already considered).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4424"/>
            <a:ext cx="6019800" cy="6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type="title"/>
          </p:nvPr>
        </p:nvSpPr>
        <p:spPr>
          <a:xfrm>
            <a:off x="681025" y="424700"/>
            <a:ext cx="5926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Worst Case Testing for program P</a:t>
            </a:r>
            <a:endParaRPr sz="3000"/>
          </a:p>
        </p:txBody>
      </p:sp>
      <p:grpSp>
        <p:nvGrpSpPr>
          <p:cNvPr id="222" name="Google Shape;222;p30"/>
          <p:cNvGrpSpPr/>
          <p:nvPr/>
        </p:nvGrpSpPr>
        <p:grpSpPr>
          <a:xfrm>
            <a:off x="277041" y="1314161"/>
            <a:ext cx="4661535" cy="3714115"/>
            <a:chOff x="637441" y="1276936"/>
            <a:chExt cx="4661535" cy="3714115"/>
          </a:xfrm>
        </p:grpSpPr>
        <p:sp>
          <p:nvSpPr>
            <p:cNvPr id="223" name="Google Shape;223;p30"/>
            <p:cNvSpPr/>
            <p:nvPr/>
          </p:nvSpPr>
          <p:spPr>
            <a:xfrm>
              <a:off x="637441" y="1276936"/>
              <a:ext cx="4661535" cy="3714115"/>
            </a:xfrm>
            <a:custGeom>
              <a:rect b="b" l="l" r="r" t="t"/>
              <a:pathLst>
                <a:path extrusionOk="0" h="3714115" w="4661535">
                  <a:moveTo>
                    <a:pt x="0" y="3713993"/>
                  </a:moveTo>
                  <a:lnTo>
                    <a:pt x="4661529" y="3713993"/>
                  </a:lnTo>
                  <a:lnTo>
                    <a:pt x="4661529" y="0"/>
                  </a:lnTo>
                  <a:lnTo>
                    <a:pt x="0" y="0"/>
                  </a:lnTo>
                  <a:lnTo>
                    <a:pt x="0" y="3713993"/>
                  </a:lnTo>
                  <a:close/>
                </a:path>
                <a:path extrusionOk="0" h="3714115" w="4661535">
                  <a:moveTo>
                    <a:pt x="329609" y="438213"/>
                  </a:moveTo>
                  <a:lnTo>
                    <a:pt x="329609" y="3613615"/>
                  </a:lnTo>
                </a:path>
              </a:pathLst>
            </a:custGeom>
            <a:noFill/>
            <a:ln cap="flat" cmpd="sng" w="11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4" name="Google Shape;224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3231" y="1628260"/>
              <a:ext cx="107638" cy="1148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30"/>
            <p:cNvSpPr/>
            <p:nvPr/>
          </p:nvSpPr>
          <p:spPr>
            <a:xfrm>
              <a:off x="731614" y="4639606"/>
              <a:ext cx="4156710" cy="0"/>
            </a:xfrm>
            <a:custGeom>
              <a:rect b="b" l="l" r="r" t="t"/>
              <a:pathLst>
                <a:path extrusionOk="0" h="120000" w="4156710">
                  <a:moveTo>
                    <a:pt x="0" y="0"/>
                  </a:moveTo>
                  <a:lnTo>
                    <a:pt x="4156270" y="0"/>
                  </a:lnTo>
                </a:path>
              </a:pathLst>
            </a:custGeom>
            <a:noFill/>
            <a:ln cap="flat" cmpd="sng" w="11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6" name="Google Shape;226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61673" y="4582234"/>
              <a:ext cx="107670" cy="114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30"/>
            <p:cNvSpPr/>
            <p:nvPr/>
          </p:nvSpPr>
          <p:spPr>
            <a:xfrm>
              <a:off x="967051" y="1879206"/>
              <a:ext cx="3767454" cy="2760980"/>
            </a:xfrm>
            <a:custGeom>
              <a:rect b="b" l="l" r="r" t="t"/>
              <a:pathLst>
                <a:path extrusionOk="0" h="2760979" w="3767454">
                  <a:moveTo>
                    <a:pt x="470861" y="0"/>
                  </a:moveTo>
                  <a:lnTo>
                    <a:pt x="470861" y="2760400"/>
                  </a:lnTo>
                </a:path>
                <a:path extrusionOk="0" h="2760979" w="3767454">
                  <a:moveTo>
                    <a:pt x="3060569" y="0"/>
                  </a:moveTo>
                  <a:lnTo>
                    <a:pt x="3060569" y="2760400"/>
                  </a:lnTo>
                </a:path>
                <a:path extrusionOk="0" h="2760979" w="3767454">
                  <a:moveTo>
                    <a:pt x="0" y="501891"/>
                  </a:moveTo>
                  <a:lnTo>
                    <a:pt x="3766861" y="501891"/>
                  </a:lnTo>
                </a:path>
                <a:path extrusionOk="0" h="2760979" w="3767454">
                  <a:moveTo>
                    <a:pt x="0" y="2258509"/>
                  </a:moveTo>
                  <a:lnTo>
                    <a:pt x="3766861" y="2258509"/>
                  </a:lnTo>
                </a:path>
              </a:pathLst>
            </a:custGeom>
            <a:noFill/>
            <a:ln cap="flat" cmpd="sng" w="119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30"/>
          <p:cNvSpPr txBox="1"/>
          <p:nvPr/>
        </p:nvSpPr>
        <p:spPr>
          <a:xfrm>
            <a:off x="1386636" y="4603648"/>
            <a:ext cx="123825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799503" y="3976284"/>
            <a:ext cx="112395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3976296" y="4603648"/>
            <a:ext cx="123825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437659" y="2256828"/>
            <a:ext cx="123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5021949" y="4478175"/>
            <a:ext cx="237490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531611" y="1378518"/>
            <a:ext cx="112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631277" y="1520162"/>
            <a:ext cx="870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1409878" y="1274219"/>
            <a:ext cx="19851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ctr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 Case Test  Cases (function of two  variables)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30"/>
          <p:cNvGrpSpPr/>
          <p:nvPr/>
        </p:nvGrpSpPr>
        <p:grpSpPr>
          <a:xfrm>
            <a:off x="1000905" y="2337060"/>
            <a:ext cx="2742922" cy="1919142"/>
            <a:chOff x="1361305" y="2299835"/>
            <a:chExt cx="2742922" cy="1919142"/>
          </a:xfrm>
        </p:grpSpPr>
        <p:pic>
          <p:nvPicPr>
            <p:cNvPr id="237" name="Google Shape;237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61305" y="3378901"/>
              <a:ext cx="153214" cy="162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49650" y="3378901"/>
              <a:ext cx="153214" cy="162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97169" y="3378901"/>
              <a:ext cx="153214" cy="162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397169" y="2500592"/>
              <a:ext cx="153214" cy="162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397169" y="2299835"/>
              <a:ext cx="153214" cy="162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397169" y="3880792"/>
              <a:ext cx="153214" cy="338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51013" y="3378901"/>
              <a:ext cx="153214" cy="162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62668" y="3378901"/>
              <a:ext cx="153214" cy="162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549650" y="2299835"/>
              <a:ext cx="153214" cy="338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0"/>
            <p:cNvSpPr/>
            <p:nvPr/>
          </p:nvSpPr>
          <p:spPr>
            <a:xfrm>
              <a:off x="1367283" y="2305813"/>
              <a:ext cx="141605" cy="151130"/>
            </a:xfrm>
            <a:custGeom>
              <a:rect b="b" l="l" r="r" t="t"/>
              <a:pathLst>
                <a:path extrusionOk="0" h="151130" w="141605">
                  <a:moveTo>
                    <a:pt x="70629" y="0"/>
                  </a:moveTo>
                  <a:lnTo>
                    <a:pt x="43132" y="5918"/>
                  </a:lnTo>
                  <a:lnTo>
                    <a:pt x="20682" y="22055"/>
                  </a:lnTo>
                  <a:lnTo>
                    <a:pt x="5548" y="45986"/>
                  </a:lnTo>
                  <a:lnTo>
                    <a:pt x="0" y="75283"/>
                  </a:lnTo>
                  <a:lnTo>
                    <a:pt x="5548" y="104581"/>
                  </a:lnTo>
                  <a:lnTo>
                    <a:pt x="20682" y="128511"/>
                  </a:lnTo>
                  <a:lnTo>
                    <a:pt x="43132" y="144649"/>
                  </a:lnTo>
                  <a:lnTo>
                    <a:pt x="70629" y="150567"/>
                  </a:lnTo>
                  <a:lnTo>
                    <a:pt x="98119" y="144649"/>
                  </a:lnTo>
                  <a:lnTo>
                    <a:pt x="120570" y="128511"/>
                  </a:lnTo>
                  <a:lnTo>
                    <a:pt x="135707" y="104581"/>
                  </a:lnTo>
                  <a:lnTo>
                    <a:pt x="141258" y="75283"/>
                  </a:lnTo>
                  <a:lnTo>
                    <a:pt x="135707" y="45986"/>
                  </a:lnTo>
                  <a:lnTo>
                    <a:pt x="120570" y="22055"/>
                  </a:lnTo>
                  <a:lnTo>
                    <a:pt x="98119" y="5918"/>
                  </a:lnTo>
                  <a:lnTo>
                    <a:pt x="706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1367283" y="2305813"/>
              <a:ext cx="141605" cy="151130"/>
            </a:xfrm>
            <a:custGeom>
              <a:rect b="b" l="l" r="r" t="t"/>
              <a:pathLst>
                <a:path extrusionOk="0" h="151130" w="141605">
                  <a:moveTo>
                    <a:pt x="141258" y="75283"/>
                  </a:moveTo>
                  <a:lnTo>
                    <a:pt x="135707" y="45986"/>
                  </a:lnTo>
                  <a:lnTo>
                    <a:pt x="120570" y="22055"/>
                  </a:lnTo>
                  <a:lnTo>
                    <a:pt x="98119" y="5918"/>
                  </a:lnTo>
                  <a:lnTo>
                    <a:pt x="70629" y="0"/>
                  </a:lnTo>
                  <a:lnTo>
                    <a:pt x="43132" y="5918"/>
                  </a:lnTo>
                  <a:lnTo>
                    <a:pt x="20682" y="22055"/>
                  </a:lnTo>
                  <a:lnTo>
                    <a:pt x="5548" y="45986"/>
                  </a:lnTo>
                  <a:lnTo>
                    <a:pt x="0" y="75283"/>
                  </a:lnTo>
                  <a:lnTo>
                    <a:pt x="5548" y="104581"/>
                  </a:lnTo>
                  <a:lnTo>
                    <a:pt x="20682" y="128511"/>
                  </a:lnTo>
                  <a:lnTo>
                    <a:pt x="43132" y="144649"/>
                  </a:lnTo>
                  <a:lnTo>
                    <a:pt x="70629" y="150567"/>
                  </a:lnTo>
                  <a:lnTo>
                    <a:pt x="98119" y="144649"/>
                  </a:lnTo>
                  <a:lnTo>
                    <a:pt x="120570" y="128511"/>
                  </a:lnTo>
                  <a:lnTo>
                    <a:pt x="135707" y="104581"/>
                  </a:lnTo>
                  <a:lnTo>
                    <a:pt x="141258" y="75283"/>
                  </a:lnTo>
                  <a:close/>
                </a:path>
              </a:pathLst>
            </a:custGeom>
            <a:noFill/>
            <a:ln cap="flat" cmpd="sng" w="11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361305" y="3880792"/>
              <a:ext cx="318015" cy="338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762668" y="3880792"/>
              <a:ext cx="153214" cy="338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951013" y="3880792"/>
              <a:ext cx="153214" cy="338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3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762668" y="2299835"/>
              <a:ext cx="153214" cy="338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3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951013" y="2299835"/>
              <a:ext cx="153214" cy="338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0"/>
            <p:cNvSpPr/>
            <p:nvPr/>
          </p:nvSpPr>
          <p:spPr>
            <a:xfrm>
              <a:off x="1367283" y="2481475"/>
              <a:ext cx="141605" cy="151130"/>
            </a:xfrm>
            <a:custGeom>
              <a:rect b="b" l="l" r="r" t="t"/>
              <a:pathLst>
                <a:path extrusionOk="0" h="151130" w="141605">
                  <a:moveTo>
                    <a:pt x="70629" y="0"/>
                  </a:moveTo>
                  <a:lnTo>
                    <a:pt x="43132" y="5918"/>
                  </a:lnTo>
                  <a:lnTo>
                    <a:pt x="20682" y="22055"/>
                  </a:lnTo>
                  <a:lnTo>
                    <a:pt x="5548" y="45986"/>
                  </a:lnTo>
                  <a:lnTo>
                    <a:pt x="0" y="75283"/>
                  </a:lnTo>
                  <a:lnTo>
                    <a:pt x="5548" y="104581"/>
                  </a:lnTo>
                  <a:lnTo>
                    <a:pt x="20682" y="128511"/>
                  </a:lnTo>
                  <a:lnTo>
                    <a:pt x="43132" y="144649"/>
                  </a:lnTo>
                  <a:lnTo>
                    <a:pt x="70629" y="150567"/>
                  </a:lnTo>
                  <a:lnTo>
                    <a:pt x="98119" y="144649"/>
                  </a:lnTo>
                  <a:lnTo>
                    <a:pt x="120570" y="128511"/>
                  </a:lnTo>
                  <a:lnTo>
                    <a:pt x="135707" y="104581"/>
                  </a:lnTo>
                  <a:lnTo>
                    <a:pt x="141258" y="75283"/>
                  </a:lnTo>
                  <a:lnTo>
                    <a:pt x="135707" y="45986"/>
                  </a:lnTo>
                  <a:lnTo>
                    <a:pt x="120570" y="22055"/>
                  </a:lnTo>
                  <a:lnTo>
                    <a:pt x="98119" y="5918"/>
                  </a:lnTo>
                  <a:lnTo>
                    <a:pt x="706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1367283" y="2481475"/>
              <a:ext cx="141605" cy="151130"/>
            </a:xfrm>
            <a:custGeom>
              <a:rect b="b" l="l" r="r" t="t"/>
              <a:pathLst>
                <a:path extrusionOk="0" h="151130" w="141605">
                  <a:moveTo>
                    <a:pt x="141258" y="75283"/>
                  </a:moveTo>
                  <a:lnTo>
                    <a:pt x="135707" y="45986"/>
                  </a:lnTo>
                  <a:lnTo>
                    <a:pt x="120570" y="22055"/>
                  </a:lnTo>
                  <a:lnTo>
                    <a:pt x="98119" y="5918"/>
                  </a:lnTo>
                  <a:lnTo>
                    <a:pt x="70629" y="0"/>
                  </a:lnTo>
                  <a:lnTo>
                    <a:pt x="43132" y="5918"/>
                  </a:lnTo>
                  <a:lnTo>
                    <a:pt x="20682" y="22055"/>
                  </a:lnTo>
                  <a:lnTo>
                    <a:pt x="5548" y="45986"/>
                  </a:lnTo>
                  <a:lnTo>
                    <a:pt x="0" y="75283"/>
                  </a:lnTo>
                  <a:lnTo>
                    <a:pt x="5548" y="104581"/>
                  </a:lnTo>
                  <a:lnTo>
                    <a:pt x="20682" y="128511"/>
                  </a:lnTo>
                  <a:lnTo>
                    <a:pt x="43132" y="144649"/>
                  </a:lnTo>
                  <a:lnTo>
                    <a:pt x="70629" y="150567"/>
                  </a:lnTo>
                  <a:lnTo>
                    <a:pt x="98119" y="144649"/>
                  </a:lnTo>
                  <a:lnTo>
                    <a:pt x="120570" y="128511"/>
                  </a:lnTo>
                  <a:lnTo>
                    <a:pt x="135707" y="104581"/>
                  </a:lnTo>
                  <a:lnTo>
                    <a:pt x="141258" y="75283"/>
                  </a:lnTo>
                  <a:close/>
                </a:path>
              </a:pathLst>
            </a:custGeom>
            <a:noFill/>
            <a:ln cap="flat" cmpd="sng" w="11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30"/>
          <p:cNvSpPr txBox="1"/>
          <p:nvPr/>
        </p:nvSpPr>
        <p:spPr>
          <a:xfrm>
            <a:off x="5377875" y="1036800"/>
            <a:ext cx="1409700" cy="5167500"/>
          </a:xfrm>
          <a:prstGeom prst="rect">
            <a:avLst/>
          </a:prstGeom>
          <a:noFill/>
          <a:ln cap="flat" cmpd="sng" w="13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62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520" marR="0" rtl="0" algn="l">
              <a:lnSpc>
                <a:spcPct val="717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6906000" y="1036800"/>
            <a:ext cx="1349100" cy="3855900"/>
          </a:xfrm>
          <a:prstGeom prst="rect">
            <a:avLst/>
          </a:prstGeom>
          <a:noFill/>
          <a:ln cap="flat" cmpd="sng" w="13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96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055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9375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6204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5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9375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9695" marR="0" rtl="0" algn="l">
              <a:lnSpc>
                <a:spcPct val="717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221275" y="5231775"/>
            <a:ext cx="5253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1270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 case testing is clearly more through in the  sense that boundary value analysis test cases are  proper subset of worst test cases.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25" y="313399"/>
            <a:ext cx="4922520" cy="6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>
            <p:ph type="title"/>
          </p:nvPr>
        </p:nvSpPr>
        <p:spPr>
          <a:xfrm>
            <a:off x="447749" y="393663"/>
            <a:ext cx="4450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Robust Worst Case Testing</a:t>
            </a:r>
            <a:endParaRPr sz="3000"/>
          </a:p>
        </p:txBody>
      </p:sp>
      <p:sp>
        <p:nvSpPr>
          <p:cNvPr id="265" name="Google Shape;265;p31"/>
          <p:cNvSpPr txBox="1"/>
          <p:nvPr/>
        </p:nvSpPr>
        <p:spPr>
          <a:xfrm>
            <a:off x="5225225" y="1311950"/>
            <a:ext cx="1184100" cy="4477200"/>
          </a:xfrm>
          <a:prstGeom prst="rect">
            <a:avLst/>
          </a:prstGeom>
          <a:noFill/>
          <a:ln cap="flat" cmpd="sng" w="9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39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35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08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65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18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88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085" marR="0" rtl="0" algn="l">
              <a:lnSpc>
                <a:spcPct val="71733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7759524" y="1362050"/>
            <a:ext cx="1184100" cy="2208000"/>
          </a:xfrm>
          <a:prstGeom prst="rect">
            <a:avLst/>
          </a:prstGeom>
          <a:noFill/>
          <a:ln cap="flat" cmpd="sng" w="9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45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65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08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384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62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955" marR="0" rtl="0" algn="l">
              <a:lnSpc>
                <a:spcPct val="71733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3987213" y="1311950"/>
            <a:ext cx="1184100" cy="4477200"/>
          </a:xfrm>
          <a:prstGeom prst="rect">
            <a:avLst/>
          </a:prstGeom>
          <a:noFill/>
          <a:ln cap="flat" cmpd="sng" w="9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68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18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8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08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18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84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39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18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689" marR="0" rtl="0" algn="l">
              <a:lnSpc>
                <a:spcPct val="71733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6507825" y="1362050"/>
            <a:ext cx="1153200" cy="4477200"/>
          </a:xfrm>
          <a:prstGeom prst="rect">
            <a:avLst/>
          </a:prstGeom>
          <a:noFill/>
          <a:ln cap="flat" cmpd="sng" w="9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5651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08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8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81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419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384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419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6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625" marR="0" rtl="0" algn="l">
              <a:lnSpc>
                <a:spcPct val="71733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2max+</a:t>
            </a:r>
            <a:r>
              <a:rPr baseline="30000" lang="en-US" sz="18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18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31"/>
          <p:cNvGrpSpPr/>
          <p:nvPr/>
        </p:nvGrpSpPr>
        <p:grpSpPr>
          <a:xfrm>
            <a:off x="168362" y="1165061"/>
            <a:ext cx="3771900" cy="3353435"/>
            <a:chOff x="401637" y="1196086"/>
            <a:chExt cx="3771900" cy="3353435"/>
          </a:xfrm>
        </p:grpSpPr>
        <p:sp>
          <p:nvSpPr>
            <p:cNvPr id="270" name="Google Shape;270;p31"/>
            <p:cNvSpPr/>
            <p:nvPr/>
          </p:nvSpPr>
          <p:spPr>
            <a:xfrm>
              <a:off x="401637" y="1196086"/>
              <a:ext cx="3771900" cy="3353435"/>
            </a:xfrm>
            <a:custGeom>
              <a:rect b="b" l="l" r="r" t="t"/>
              <a:pathLst>
                <a:path extrusionOk="0" h="3353435" w="3771900">
                  <a:moveTo>
                    <a:pt x="0" y="3352927"/>
                  </a:moveTo>
                  <a:lnTo>
                    <a:pt x="3771900" y="3352927"/>
                  </a:lnTo>
                  <a:lnTo>
                    <a:pt x="3771900" y="0"/>
                  </a:lnTo>
                  <a:lnTo>
                    <a:pt x="0" y="0"/>
                  </a:lnTo>
                  <a:lnTo>
                    <a:pt x="0" y="3352927"/>
                  </a:lnTo>
                  <a:close/>
                </a:path>
                <a:path extrusionOk="0" h="3353435" w="3771900">
                  <a:moveTo>
                    <a:pt x="266700" y="394842"/>
                  </a:moveTo>
                  <a:lnTo>
                    <a:pt x="268287" y="326085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1" name="Google Shape;271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7537" y="1506601"/>
              <a:ext cx="100012" cy="1154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31"/>
            <p:cNvSpPr/>
            <p:nvPr/>
          </p:nvSpPr>
          <p:spPr>
            <a:xfrm>
              <a:off x="477837" y="4232147"/>
              <a:ext cx="3362960" cy="1905"/>
            </a:xfrm>
            <a:custGeom>
              <a:rect b="b" l="l" r="r" t="t"/>
              <a:pathLst>
                <a:path extrusionOk="0" h="1904" w="3362960">
                  <a:moveTo>
                    <a:pt x="0" y="0"/>
                  </a:moveTo>
                  <a:lnTo>
                    <a:pt x="3362388" y="177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3" name="Google Shape;273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3175" y="4172712"/>
              <a:ext cx="100075" cy="1170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1"/>
            <p:cNvSpPr/>
            <p:nvPr/>
          </p:nvSpPr>
          <p:spPr>
            <a:xfrm>
              <a:off x="1044575" y="1734312"/>
              <a:ext cx="9525" cy="2503170"/>
            </a:xfrm>
            <a:custGeom>
              <a:rect b="b" l="l" r="r" t="t"/>
              <a:pathLst>
                <a:path extrusionOk="0" h="2503170" w="9525">
                  <a:moveTo>
                    <a:pt x="7137" y="0"/>
                  </a:moveTo>
                  <a:lnTo>
                    <a:pt x="2374" y="0"/>
                  </a:lnTo>
                  <a:lnTo>
                    <a:pt x="0" y="2666"/>
                  </a:lnTo>
                  <a:lnTo>
                    <a:pt x="0" y="84200"/>
                  </a:lnTo>
                  <a:lnTo>
                    <a:pt x="2374" y="86233"/>
                  </a:lnTo>
                  <a:lnTo>
                    <a:pt x="7137" y="86233"/>
                  </a:lnTo>
                  <a:lnTo>
                    <a:pt x="9525" y="84200"/>
                  </a:lnTo>
                  <a:lnTo>
                    <a:pt x="9525" y="2666"/>
                  </a:lnTo>
                  <a:lnTo>
                    <a:pt x="7137" y="0"/>
                  </a:lnTo>
                  <a:close/>
                </a:path>
                <a:path extrusionOk="0" h="2503170" w="9525">
                  <a:moveTo>
                    <a:pt x="7137" y="129412"/>
                  </a:moveTo>
                  <a:lnTo>
                    <a:pt x="2374" y="129412"/>
                  </a:lnTo>
                  <a:lnTo>
                    <a:pt x="0" y="132079"/>
                  </a:lnTo>
                  <a:lnTo>
                    <a:pt x="0" y="213740"/>
                  </a:lnTo>
                  <a:lnTo>
                    <a:pt x="2374" y="215646"/>
                  </a:lnTo>
                  <a:lnTo>
                    <a:pt x="7137" y="215646"/>
                  </a:lnTo>
                  <a:lnTo>
                    <a:pt x="9525" y="213740"/>
                  </a:lnTo>
                  <a:lnTo>
                    <a:pt x="9525" y="132079"/>
                  </a:lnTo>
                  <a:lnTo>
                    <a:pt x="7137" y="129412"/>
                  </a:lnTo>
                  <a:close/>
                </a:path>
                <a:path extrusionOk="0" h="2503170" w="9525">
                  <a:moveTo>
                    <a:pt x="7137" y="258825"/>
                  </a:moveTo>
                  <a:lnTo>
                    <a:pt x="2374" y="258825"/>
                  </a:lnTo>
                  <a:lnTo>
                    <a:pt x="0" y="261492"/>
                  </a:lnTo>
                  <a:lnTo>
                    <a:pt x="0" y="343153"/>
                  </a:lnTo>
                  <a:lnTo>
                    <a:pt x="2374" y="345186"/>
                  </a:lnTo>
                  <a:lnTo>
                    <a:pt x="7137" y="345186"/>
                  </a:lnTo>
                  <a:lnTo>
                    <a:pt x="9525" y="343153"/>
                  </a:lnTo>
                  <a:lnTo>
                    <a:pt x="9525" y="261492"/>
                  </a:lnTo>
                  <a:lnTo>
                    <a:pt x="7137" y="258825"/>
                  </a:lnTo>
                  <a:close/>
                </a:path>
                <a:path extrusionOk="0" h="2503170" w="9525">
                  <a:moveTo>
                    <a:pt x="7137" y="388238"/>
                  </a:moveTo>
                  <a:lnTo>
                    <a:pt x="2374" y="388238"/>
                  </a:lnTo>
                  <a:lnTo>
                    <a:pt x="0" y="390905"/>
                  </a:lnTo>
                  <a:lnTo>
                    <a:pt x="0" y="472566"/>
                  </a:lnTo>
                  <a:lnTo>
                    <a:pt x="2374" y="474599"/>
                  </a:lnTo>
                  <a:lnTo>
                    <a:pt x="7137" y="474599"/>
                  </a:lnTo>
                  <a:lnTo>
                    <a:pt x="9525" y="472566"/>
                  </a:lnTo>
                  <a:lnTo>
                    <a:pt x="9525" y="390905"/>
                  </a:lnTo>
                  <a:lnTo>
                    <a:pt x="7137" y="388238"/>
                  </a:lnTo>
                  <a:close/>
                </a:path>
                <a:path extrusionOk="0" h="2503170" w="9525">
                  <a:moveTo>
                    <a:pt x="7137" y="517651"/>
                  </a:moveTo>
                  <a:lnTo>
                    <a:pt x="2374" y="517651"/>
                  </a:lnTo>
                  <a:lnTo>
                    <a:pt x="0" y="520318"/>
                  </a:lnTo>
                  <a:lnTo>
                    <a:pt x="0" y="601979"/>
                  </a:lnTo>
                  <a:lnTo>
                    <a:pt x="2374" y="604647"/>
                  </a:lnTo>
                  <a:lnTo>
                    <a:pt x="7137" y="604647"/>
                  </a:lnTo>
                  <a:lnTo>
                    <a:pt x="9525" y="601979"/>
                  </a:lnTo>
                  <a:lnTo>
                    <a:pt x="9525" y="520318"/>
                  </a:lnTo>
                  <a:lnTo>
                    <a:pt x="7137" y="517651"/>
                  </a:lnTo>
                  <a:close/>
                </a:path>
                <a:path extrusionOk="0" h="2503170" w="9525">
                  <a:moveTo>
                    <a:pt x="7137" y="647826"/>
                  </a:moveTo>
                  <a:lnTo>
                    <a:pt x="2374" y="647826"/>
                  </a:lnTo>
                  <a:lnTo>
                    <a:pt x="0" y="649859"/>
                  </a:lnTo>
                  <a:lnTo>
                    <a:pt x="0" y="731392"/>
                  </a:lnTo>
                  <a:lnTo>
                    <a:pt x="2374" y="734060"/>
                  </a:lnTo>
                  <a:lnTo>
                    <a:pt x="7137" y="734060"/>
                  </a:lnTo>
                  <a:lnTo>
                    <a:pt x="9525" y="731392"/>
                  </a:lnTo>
                  <a:lnTo>
                    <a:pt x="9525" y="649859"/>
                  </a:lnTo>
                  <a:lnTo>
                    <a:pt x="7137" y="647826"/>
                  </a:lnTo>
                  <a:close/>
                </a:path>
                <a:path extrusionOk="0" h="2503170" w="9525">
                  <a:moveTo>
                    <a:pt x="7137" y="777239"/>
                  </a:moveTo>
                  <a:lnTo>
                    <a:pt x="2374" y="777239"/>
                  </a:lnTo>
                  <a:lnTo>
                    <a:pt x="0" y="779272"/>
                  </a:lnTo>
                  <a:lnTo>
                    <a:pt x="0" y="860933"/>
                  </a:lnTo>
                  <a:lnTo>
                    <a:pt x="2374" y="863600"/>
                  </a:lnTo>
                  <a:lnTo>
                    <a:pt x="7137" y="863600"/>
                  </a:lnTo>
                  <a:lnTo>
                    <a:pt x="9525" y="860933"/>
                  </a:lnTo>
                  <a:lnTo>
                    <a:pt x="9525" y="779272"/>
                  </a:lnTo>
                  <a:lnTo>
                    <a:pt x="7137" y="777239"/>
                  </a:lnTo>
                  <a:close/>
                </a:path>
                <a:path extrusionOk="0" h="2503170" w="9525">
                  <a:moveTo>
                    <a:pt x="7137" y="906652"/>
                  </a:moveTo>
                  <a:lnTo>
                    <a:pt x="2374" y="906652"/>
                  </a:lnTo>
                  <a:lnTo>
                    <a:pt x="0" y="908685"/>
                  </a:lnTo>
                  <a:lnTo>
                    <a:pt x="0" y="990346"/>
                  </a:lnTo>
                  <a:lnTo>
                    <a:pt x="2374" y="993013"/>
                  </a:lnTo>
                  <a:lnTo>
                    <a:pt x="7137" y="993013"/>
                  </a:lnTo>
                  <a:lnTo>
                    <a:pt x="9525" y="990346"/>
                  </a:lnTo>
                  <a:lnTo>
                    <a:pt x="9525" y="908685"/>
                  </a:lnTo>
                  <a:lnTo>
                    <a:pt x="7137" y="906652"/>
                  </a:lnTo>
                  <a:close/>
                </a:path>
                <a:path extrusionOk="0" h="2503170" w="9525">
                  <a:moveTo>
                    <a:pt x="7137" y="1036192"/>
                  </a:moveTo>
                  <a:lnTo>
                    <a:pt x="2374" y="1036192"/>
                  </a:lnTo>
                  <a:lnTo>
                    <a:pt x="0" y="1038098"/>
                  </a:lnTo>
                  <a:lnTo>
                    <a:pt x="0" y="1119759"/>
                  </a:lnTo>
                  <a:lnTo>
                    <a:pt x="2374" y="1122426"/>
                  </a:lnTo>
                  <a:lnTo>
                    <a:pt x="7137" y="1122426"/>
                  </a:lnTo>
                  <a:lnTo>
                    <a:pt x="9525" y="1119759"/>
                  </a:lnTo>
                  <a:lnTo>
                    <a:pt x="9525" y="1038098"/>
                  </a:lnTo>
                  <a:lnTo>
                    <a:pt x="7137" y="1036192"/>
                  </a:lnTo>
                  <a:close/>
                </a:path>
                <a:path extrusionOk="0" h="2503170" w="9525">
                  <a:moveTo>
                    <a:pt x="7137" y="1165605"/>
                  </a:moveTo>
                  <a:lnTo>
                    <a:pt x="2374" y="1165605"/>
                  </a:lnTo>
                  <a:lnTo>
                    <a:pt x="0" y="1167511"/>
                  </a:lnTo>
                  <a:lnTo>
                    <a:pt x="0" y="1249172"/>
                  </a:lnTo>
                  <a:lnTo>
                    <a:pt x="2374" y="1251839"/>
                  </a:lnTo>
                  <a:lnTo>
                    <a:pt x="7137" y="1251839"/>
                  </a:lnTo>
                  <a:lnTo>
                    <a:pt x="9525" y="1249172"/>
                  </a:lnTo>
                  <a:lnTo>
                    <a:pt x="9525" y="1167511"/>
                  </a:lnTo>
                  <a:lnTo>
                    <a:pt x="7137" y="1165605"/>
                  </a:lnTo>
                  <a:close/>
                </a:path>
                <a:path extrusionOk="0" h="2503170" w="9525">
                  <a:moveTo>
                    <a:pt x="7137" y="1295018"/>
                  </a:moveTo>
                  <a:lnTo>
                    <a:pt x="2374" y="1295018"/>
                  </a:lnTo>
                  <a:lnTo>
                    <a:pt x="0" y="1297686"/>
                  </a:lnTo>
                  <a:lnTo>
                    <a:pt x="0" y="1378585"/>
                  </a:lnTo>
                  <a:lnTo>
                    <a:pt x="2374" y="1381252"/>
                  </a:lnTo>
                  <a:lnTo>
                    <a:pt x="7137" y="1381252"/>
                  </a:lnTo>
                  <a:lnTo>
                    <a:pt x="9525" y="1378585"/>
                  </a:lnTo>
                  <a:lnTo>
                    <a:pt x="9525" y="1297686"/>
                  </a:lnTo>
                  <a:lnTo>
                    <a:pt x="7137" y="1295018"/>
                  </a:lnTo>
                  <a:close/>
                </a:path>
                <a:path extrusionOk="0" h="2503170" w="9525">
                  <a:moveTo>
                    <a:pt x="7137" y="1424432"/>
                  </a:moveTo>
                  <a:lnTo>
                    <a:pt x="2374" y="1424432"/>
                  </a:lnTo>
                  <a:lnTo>
                    <a:pt x="0" y="1427099"/>
                  </a:lnTo>
                  <a:lnTo>
                    <a:pt x="0" y="1508125"/>
                  </a:lnTo>
                  <a:lnTo>
                    <a:pt x="2374" y="1510791"/>
                  </a:lnTo>
                  <a:lnTo>
                    <a:pt x="7137" y="1510791"/>
                  </a:lnTo>
                  <a:lnTo>
                    <a:pt x="9525" y="1508125"/>
                  </a:lnTo>
                  <a:lnTo>
                    <a:pt x="9525" y="1427099"/>
                  </a:lnTo>
                  <a:lnTo>
                    <a:pt x="7137" y="1424432"/>
                  </a:lnTo>
                  <a:close/>
                </a:path>
                <a:path extrusionOk="0" h="2503170" w="9525">
                  <a:moveTo>
                    <a:pt x="7137" y="1553845"/>
                  </a:moveTo>
                  <a:lnTo>
                    <a:pt x="2374" y="1553845"/>
                  </a:lnTo>
                  <a:lnTo>
                    <a:pt x="0" y="1556512"/>
                  </a:lnTo>
                  <a:lnTo>
                    <a:pt x="0" y="1637538"/>
                  </a:lnTo>
                  <a:lnTo>
                    <a:pt x="2374" y="1640204"/>
                  </a:lnTo>
                  <a:lnTo>
                    <a:pt x="7137" y="1640204"/>
                  </a:lnTo>
                  <a:lnTo>
                    <a:pt x="9525" y="1637538"/>
                  </a:lnTo>
                  <a:lnTo>
                    <a:pt x="9525" y="1556512"/>
                  </a:lnTo>
                  <a:lnTo>
                    <a:pt x="7137" y="1553845"/>
                  </a:lnTo>
                  <a:close/>
                </a:path>
                <a:path extrusionOk="0" h="2503170" w="9525">
                  <a:moveTo>
                    <a:pt x="7137" y="1683385"/>
                  </a:moveTo>
                  <a:lnTo>
                    <a:pt x="2374" y="1683385"/>
                  </a:lnTo>
                  <a:lnTo>
                    <a:pt x="0" y="1685925"/>
                  </a:lnTo>
                  <a:lnTo>
                    <a:pt x="0" y="1767586"/>
                  </a:lnTo>
                  <a:lnTo>
                    <a:pt x="2374" y="1769617"/>
                  </a:lnTo>
                  <a:lnTo>
                    <a:pt x="7137" y="1769617"/>
                  </a:lnTo>
                  <a:lnTo>
                    <a:pt x="9525" y="1767586"/>
                  </a:lnTo>
                  <a:lnTo>
                    <a:pt x="9525" y="1685925"/>
                  </a:lnTo>
                  <a:lnTo>
                    <a:pt x="7137" y="1683385"/>
                  </a:lnTo>
                  <a:close/>
                </a:path>
                <a:path extrusionOk="0" h="2503170" w="9525">
                  <a:moveTo>
                    <a:pt x="7137" y="1812798"/>
                  </a:moveTo>
                  <a:lnTo>
                    <a:pt x="2374" y="1812798"/>
                  </a:lnTo>
                  <a:lnTo>
                    <a:pt x="0" y="1815464"/>
                  </a:lnTo>
                  <a:lnTo>
                    <a:pt x="0" y="1897126"/>
                  </a:lnTo>
                  <a:lnTo>
                    <a:pt x="2374" y="1899031"/>
                  </a:lnTo>
                  <a:lnTo>
                    <a:pt x="7137" y="1899031"/>
                  </a:lnTo>
                  <a:lnTo>
                    <a:pt x="9525" y="1897126"/>
                  </a:lnTo>
                  <a:lnTo>
                    <a:pt x="9525" y="1815464"/>
                  </a:lnTo>
                  <a:lnTo>
                    <a:pt x="7137" y="1812798"/>
                  </a:lnTo>
                  <a:close/>
                </a:path>
                <a:path extrusionOk="0" h="2503170" w="9525">
                  <a:moveTo>
                    <a:pt x="7137" y="1942211"/>
                  </a:moveTo>
                  <a:lnTo>
                    <a:pt x="2374" y="1942211"/>
                  </a:lnTo>
                  <a:lnTo>
                    <a:pt x="0" y="1944877"/>
                  </a:lnTo>
                  <a:lnTo>
                    <a:pt x="0" y="2026539"/>
                  </a:lnTo>
                  <a:lnTo>
                    <a:pt x="2374" y="2028444"/>
                  </a:lnTo>
                  <a:lnTo>
                    <a:pt x="7137" y="2028444"/>
                  </a:lnTo>
                  <a:lnTo>
                    <a:pt x="9525" y="2026539"/>
                  </a:lnTo>
                  <a:lnTo>
                    <a:pt x="9525" y="1944877"/>
                  </a:lnTo>
                  <a:lnTo>
                    <a:pt x="7137" y="1942211"/>
                  </a:lnTo>
                  <a:close/>
                </a:path>
                <a:path extrusionOk="0" h="2503170" w="9525">
                  <a:moveTo>
                    <a:pt x="7137" y="2071624"/>
                  </a:moveTo>
                  <a:lnTo>
                    <a:pt x="2374" y="2071624"/>
                  </a:lnTo>
                  <a:lnTo>
                    <a:pt x="0" y="2074290"/>
                  </a:lnTo>
                  <a:lnTo>
                    <a:pt x="0" y="2155952"/>
                  </a:lnTo>
                  <a:lnTo>
                    <a:pt x="2374" y="2157984"/>
                  </a:lnTo>
                  <a:lnTo>
                    <a:pt x="7137" y="2157984"/>
                  </a:lnTo>
                  <a:lnTo>
                    <a:pt x="9525" y="2155952"/>
                  </a:lnTo>
                  <a:lnTo>
                    <a:pt x="9525" y="2074290"/>
                  </a:lnTo>
                  <a:lnTo>
                    <a:pt x="7137" y="2071624"/>
                  </a:lnTo>
                  <a:close/>
                </a:path>
                <a:path extrusionOk="0" h="2503170" w="9525">
                  <a:moveTo>
                    <a:pt x="7137" y="2201037"/>
                  </a:moveTo>
                  <a:lnTo>
                    <a:pt x="2374" y="2201037"/>
                  </a:lnTo>
                  <a:lnTo>
                    <a:pt x="0" y="2203704"/>
                  </a:lnTo>
                  <a:lnTo>
                    <a:pt x="0" y="2285365"/>
                  </a:lnTo>
                  <a:lnTo>
                    <a:pt x="2374" y="2287397"/>
                  </a:lnTo>
                  <a:lnTo>
                    <a:pt x="7137" y="2287397"/>
                  </a:lnTo>
                  <a:lnTo>
                    <a:pt x="9525" y="2285365"/>
                  </a:lnTo>
                  <a:lnTo>
                    <a:pt x="9525" y="2203704"/>
                  </a:lnTo>
                  <a:lnTo>
                    <a:pt x="7137" y="2201037"/>
                  </a:lnTo>
                  <a:close/>
                </a:path>
                <a:path extrusionOk="0" h="2503170" w="9525">
                  <a:moveTo>
                    <a:pt x="7137" y="2330577"/>
                  </a:moveTo>
                  <a:lnTo>
                    <a:pt x="2374" y="2330577"/>
                  </a:lnTo>
                  <a:lnTo>
                    <a:pt x="0" y="2333117"/>
                  </a:lnTo>
                  <a:lnTo>
                    <a:pt x="0" y="2414778"/>
                  </a:lnTo>
                  <a:lnTo>
                    <a:pt x="2374" y="2417445"/>
                  </a:lnTo>
                  <a:lnTo>
                    <a:pt x="7137" y="2417445"/>
                  </a:lnTo>
                  <a:lnTo>
                    <a:pt x="9525" y="2414778"/>
                  </a:lnTo>
                  <a:lnTo>
                    <a:pt x="9525" y="2333117"/>
                  </a:lnTo>
                  <a:lnTo>
                    <a:pt x="7137" y="2330577"/>
                  </a:lnTo>
                  <a:close/>
                </a:path>
                <a:path extrusionOk="0" h="2503170" w="9525">
                  <a:moveTo>
                    <a:pt x="7137" y="2460625"/>
                  </a:moveTo>
                  <a:lnTo>
                    <a:pt x="2374" y="2460625"/>
                  </a:lnTo>
                  <a:lnTo>
                    <a:pt x="0" y="2462657"/>
                  </a:lnTo>
                  <a:lnTo>
                    <a:pt x="0" y="2500503"/>
                  </a:lnTo>
                  <a:lnTo>
                    <a:pt x="2374" y="2503170"/>
                  </a:lnTo>
                  <a:lnTo>
                    <a:pt x="7137" y="2503170"/>
                  </a:lnTo>
                  <a:lnTo>
                    <a:pt x="9525" y="2500503"/>
                  </a:lnTo>
                  <a:lnTo>
                    <a:pt x="9525" y="2462657"/>
                  </a:lnTo>
                  <a:lnTo>
                    <a:pt x="7137" y="2460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1044575" y="1734312"/>
              <a:ext cx="9525" cy="2503170"/>
            </a:xfrm>
            <a:custGeom>
              <a:rect b="b" l="l" r="r" t="t"/>
              <a:pathLst>
                <a:path extrusionOk="0" h="2503170" w="9525">
                  <a:moveTo>
                    <a:pt x="9525" y="5207"/>
                  </a:moveTo>
                  <a:lnTo>
                    <a:pt x="9525" y="80899"/>
                  </a:lnTo>
                  <a:lnTo>
                    <a:pt x="9525" y="84200"/>
                  </a:lnTo>
                  <a:lnTo>
                    <a:pt x="7137" y="86233"/>
                  </a:lnTo>
                  <a:lnTo>
                    <a:pt x="4762" y="86233"/>
                  </a:lnTo>
                  <a:lnTo>
                    <a:pt x="2374" y="86233"/>
                  </a:lnTo>
                  <a:lnTo>
                    <a:pt x="0" y="84200"/>
                  </a:lnTo>
                  <a:lnTo>
                    <a:pt x="0" y="80899"/>
                  </a:lnTo>
                  <a:lnTo>
                    <a:pt x="0" y="5207"/>
                  </a:lnTo>
                  <a:lnTo>
                    <a:pt x="0" y="2666"/>
                  </a:lnTo>
                  <a:lnTo>
                    <a:pt x="2374" y="0"/>
                  </a:lnTo>
                  <a:lnTo>
                    <a:pt x="4762" y="0"/>
                  </a:lnTo>
                  <a:lnTo>
                    <a:pt x="7137" y="0"/>
                  </a:lnTo>
                  <a:lnTo>
                    <a:pt x="9525" y="2666"/>
                  </a:lnTo>
                  <a:lnTo>
                    <a:pt x="9525" y="5207"/>
                  </a:lnTo>
                  <a:close/>
                </a:path>
                <a:path extrusionOk="0" h="2503170" w="9525">
                  <a:moveTo>
                    <a:pt x="9525" y="134747"/>
                  </a:moveTo>
                  <a:lnTo>
                    <a:pt x="9525" y="210438"/>
                  </a:lnTo>
                  <a:lnTo>
                    <a:pt x="9525" y="213740"/>
                  </a:lnTo>
                  <a:lnTo>
                    <a:pt x="7137" y="215646"/>
                  </a:lnTo>
                  <a:lnTo>
                    <a:pt x="4762" y="215646"/>
                  </a:lnTo>
                  <a:lnTo>
                    <a:pt x="2374" y="215646"/>
                  </a:lnTo>
                  <a:lnTo>
                    <a:pt x="0" y="213740"/>
                  </a:lnTo>
                  <a:lnTo>
                    <a:pt x="0" y="210438"/>
                  </a:lnTo>
                  <a:lnTo>
                    <a:pt x="0" y="134747"/>
                  </a:lnTo>
                  <a:lnTo>
                    <a:pt x="0" y="132079"/>
                  </a:lnTo>
                  <a:lnTo>
                    <a:pt x="2374" y="129412"/>
                  </a:lnTo>
                  <a:lnTo>
                    <a:pt x="4762" y="129412"/>
                  </a:lnTo>
                  <a:lnTo>
                    <a:pt x="7137" y="129412"/>
                  </a:lnTo>
                  <a:lnTo>
                    <a:pt x="9525" y="132079"/>
                  </a:lnTo>
                  <a:lnTo>
                    <a:pt x="9525" y="134747"/>
                  </a:lnTo>
                  <a:close/>
                </a:path>
                <a:path extrusionOk="0" h="2503170" w="9525">
                  <a:moveTo>
                    <a:pt x="9525" y="264160"/>
                  </a:moveTo>
                  <a:lnTo>
                    <a:pt x="9525" y="339851"/>
                  </a:lnTo>
                  <a:lnTo>
                    <a:pt x="9525" y="343153"/>
                  </a:lnTo>
                  <a:lnTo>
                    <a:pt x="7137" y="345186"/>
                  </a:lnTo>
                  <a:lnTo>
                    <a:pt x="4762" y="345186"/>
                  </a:lnTo>
                  <a:lnTo>
                    <a:pt x="2374" y="345186"/>
                  </a:lnTo>
                  <a:lnTo>
                    <a:pt x="0" y="343153"/>
                  </a:lnTo>
                  <a:lnTo>
                    <a:pt x="0" y="339851"/>
                  </a:lnTo>
                  <a:lnTo>
                    <a:pt x="0" y="264160"/>
                  </a:lnTo>
                  <a:lnTo>
                    <a:pt x="0" y="261492"/>
                  </a:lnTo>
                  <a:lnTo>
                    <a:pt x="2374" y="258825"/>
                  </a:lnTo>
                  <a:lnTo>
                    <a:pt x="4762" y="258825"/>
                  </a:lnTo>
                  <a:lnTo>
                    <a:pt x="7137" y="258825"/>
                  </a:lnTo>
                  <a:lnTo>
                    <a:pt x="9525" y="261492"/>
                  </a:lnTo>
                  <a:lnTo>
                    <a:pt x="9525" y="264160"/>
                  </a:lnTo>
                  <a:close/>
                </a:path>
                <a:path extrusionOk="0" h="2503170" w="9525">
                  <a:moveTo>
                    <a:pt x="9525" y="394208"/>
                  </a:moveTo>
                  <a:lnTo>
                    <a:pt x="9525" y="469264"/>
                  </a:lnTo>
                  <a:lnTo>
                    <a:pt x="9525" y="472566"/>
                  </a:lnTo>
                  <a:lnTo>
                    <a:pt x="7137" y="474599"/>
                  </a:lnTo>
                  <a:lnTo>
                    <a:pt x="4762" y="474599"/>
                  </a:lnTo>
                  <a:lnTo>
                    <a:pt x="2374" y="474599"/>
                  </a:lnTo>
                  <a:lnTo>
                    <a:pt x="0" y="472566"/>
                  </a:lnTo>
                  <a:lnTo>
                    <a:pt x="0" y="469264"/>
                  </a:lnTo>
                  <a:lnTo>
                    <a:pt x="0" y="394208"/>
                  </a:lnTo>
                  <a:lnTo>
                    <a:pt x="0" y="390905"/>
                  </a:lnTo>
                  <a:lnTo>
                    <a:pt x="2374" y="388238"/>
                  </a:lnTo>
                  <a:lnTo>
                    <a:pt x="4762" y="388238"/>
                  </a:lnTo>
                  <a:lnTo>
                    <a:pt x="7137" y="388238"/>
                  </a:lnTo>
                  <a:lnTo>
                    <a:pt x="9525" y="390905"/>
                  </a:lnTo>
                  <a:lnTo>
                    <a:pt x="9525" y="394208"/>
                  </a:lnTo>
                  <a:close/>
                </a:path>
                <a:path extrusionOk="0" h="2503170" w="9525">
                  <a:moveTo>
                    <a:pt x="9525" y="523748"/>
                  </a:moveTo>
                  <a:lnTo>
                    <a:pt x="9525" y="598677"/>
                  </a:lnTo>
                  <a:lnTo>
                    <a:pt x="9525" y="601979"/>
                  </a:lnTo>
                  <a:lnTo>
                    <a:pt x="7137" y="604647"/>
                  </a:lnTo>
                  <a:lnTo>
                    <a:pt x="4762" y="604647"/>
                  </a:lnTo>
                  <a:lnTo>
                    <a:pt x="2374" y="604647"/>
                  </a:lnTo>
                  <a:lnTo>
                    <a:pt x="0" y="601979"/>
                  </a:lnTo>
                  <a:lnTo>
                    <a:pt x="0" y="598677"/>
                  </a:lnTo>
                  <a:lnTo>
                    <a:pt x="0" y="523748"/>
                  </a:lnTo>
                  <a:lnTo>
                    <a:pt x="0" y="520318"/>
                  </a:lnTo>
                  <a:lnTo>
                    <a:pt x="2374" y="517651"/>
                  </a:lnTo>
                  <a:lnTo>
                    <a:pt x="4762" y="517651"/>
                  </a:lnTo>
                  <a:lnTo>
                    <a:pt x="7137" y="517651"/>
                  </a:lnTo>
                  <a:lnTo>
                    <a:pt x="9525" y="520318"/>
                  </a:lnTo>
                  <a:lnTo>
                    <a:pt x="9525" y="523748"/>
                  </a:lnTo>
                  <a:close/>
                </a:path>
                <a:path extrusionOk="0" h="2503170" w="9525">
                  <a:moveTo>
                    <a:pt x="9525" y="653161"/>
                  </a:moveTo>
                  <a:lnTo>
                    <a:pt x="9525" y="728090"/>
                  </a:lnTo>
                  <a:lnTo>
                    <a:pt x="9525" y="731392"/>
                  </a:lnTo>
                  <a:lnTo>
                    <a:pt x="7137" y="734060"/>
                  </a:lnTo>
                  <a:lnTo>
                    <a:pt x="4762" y="734060"/>
                  </a:lnTo>
                  <a:lnTo>
                    <a:pt x="2374" y="734060"/>
                  </a:lnTo>
                  <a:lnTo>
                    <a:pt x="0" y="731392"/>
                  </a:lnTo>
                  <a:lnTo>
                    <a:pt x="0" y="728090"/>
                  </a:lnTo>
                  <a:lnTo>
                    <a:pt x="0" y="653161"/>
                  </a:lnTo>
                  <a:lnTo>
                    <a:pt x="0" y="649859"/>
                  </a:lnTo>
                  <a:lnTo>
                    <a:pt x="2374" y="647826"/>
                  </a:lnTo>
                  <a:lnTo>
                    <a:pt x="4762" y="647826"/>
                  </a:lnTo>
                  <a:lnTo>
                    <a:pt x="7137" y="647826"/>
                  </a:lnTo>
                  <a:lnTo>
                    <a:pt x="9525" y="649859"/>
                  </a:lnTo>
                  <a:lnTo>
                    <a:pt x="9525" y="653161"/>
                  </a:lnTo>
                  <a:close/>
                </a:path>
                <a:path extrusionOk="0" h="2503170" w="9525">
                  <a:moveTo>
                    <a:pt x="9525" y="782574"/>
                  </a:moveTo>
                  <a:lnTo>
                    <a:pt x="9525" y="858265"/>
                  </a:lnTo>
                  <a:lnTo>
                    <a:pt x="9525" y="860933"/>
                  </a:lnTo>
                  <a:lnTo>
                    <a:pt x="7137" y="863600"/>
                  </a:lnTo>
                  <a:lnTo>
                    <a:pt x="4762" y="863600"/>
                  </a:lnTo>
                  <a:lnTo>
                    <a:pt x="2374" y="863600"/>
                  </a:lnTo>
                  <a:lnTo>
                    <a:pt x="0" y="860933"/>
                  </a:lnTo>
                  <a:lnTo>
                    <a:pt x="0" y="858265"/>
                  </a:lnTo>
                  <a:lnTo>
                    <a:pt x="0" y="782574"/>
                  </a:lnTo>
                  <a:lnTo>
                    <a:pt x="0" y="779272"/>
                  </a:lnTo>
                  <a:lnTo>
                    <a:pt x="2374" y="777239"/>
                  </a:lnTo>
                  <a:lnTo>
                    <a:pt x="4762" y="777239"/>
                  </a:lnTo>
                  <a:lnTo>
                    <a:pt x="7137" y="777239"/>
                  </a:lnTo>
                  <a:lnTo>
                    <a:pt x="9525" y="779272"/>
                  </a:lnTo>
                  <a:lnTo>
                    <a:pt x="9525" y="782574"/>
                  </a:lnTo>
                  <a:close/>
                </a:path>
                <a:path extrusionOk="0" h="2503170" w="9525">
                  <a:moveTo>
                    <a:pt x="9525" y="911987"/>
                  </a:moveTo>
                  <a:lnTo>
                    <a:pt x="9525" y="987678"/>
                  </a:lnTo>
                  <a:lnTo>
                    <a:pt x="9525" y="990346"/>
                  </a:lnTo>
                  <a:lnTo>
                    <a:pt x="7137" y="993013"/>
                  </a:lnTo>
                  <a:lnTo>
                    <a:pt x="4762" y="993013"/>
                  </a:lnTo>
                  <a:lnTo>
                    <a:pt x="2374" y="993013"/>
                  </a:lnTo>
                  <a:lnTo>
                    <a:pt x="0" y="990346"/>
                  </a:lnTo>
                  <a:lnTo>
                    <a:pt x="0" y="987678"/>
                  </a:lnTo>
                  <a:lnTo>
                    <a:pt x="0" y="911987"/>
                  </a:lnTo>
                  <a:lnTo>
                    <a:pt x="0" y="908685"/>
                  </a:lnTo>
                  <a:lnTo>
                    <a:pt x="2374" y="906652"/>
                  </a:lnTo>
                  <a:lnTo>
                    <a:pt x="4762" y="906652"/>
                  </a:lnTo>
                  <a:lnTo>
                    <a:pt x="7137" y="906652"/>
                  </a:lnTo>
                  <a:lnTo>
                    <a:pt x="9525" y="908685"/>
                  </a:lnTo>
                  <a:lnTo>
                    <a:pt x="9525" y="911987"/>
                  </a:lnTo>
                  <a:close/>
                </a:path>
                <a:path extrusionOk="0" h="2503170" w="9525">
                  <a:moveTo>
                    <a:pt x="9525" y="1041400"/>
                  </a:moveTo>
                  <a:lnTo>
                    <a:pt x="9525" y="1117091"/>
                  </a:lnTo>
                  <a:lnTo>
                    <a:pt x="9525" y="1119759"/>
                  </a:lnTo>
                  <a:lnTo>
                    <a:pt x="7137" y="1122426"/>
                  </a:lnTo>
                  <a:lnTo>
                    <a:pt x="4762" y="1122426"/>
                  </a:lnTo>
                  <a:lnTo>
                    <a:pt x="2374" y="1122426"/>
                  </a:lnTo>
                  <a:lnTo>
                    <a:pt x="0" y="1119759"/>
                  </a:lnTo>
                  <a:lnTo>
                    <a:pt x="0" y="1117091"/>
                  </a:lnTo>
                  <a:lnTo>
                    <a:pt x="0" y="1041400"/>
                  </a:lnTo>
                  <a:lnTo>
                    <a:pt x="0" y="1038098"/>
                  </a:lnTo>
                  <a:lnTo>
                    <a:pt x="2374" y="1036192"/>
                  </a:lnTo>
                  <a:lnTo>
                    <a:pt x="4762" y="1036192"/>
                  </a:lnTo>
                  <a:lnTo>
                    <a:pt x="7137" y="1036192"/>
                  </a:lnTo>
                  <a:lnTo>
                    <a:pt x="9525" y="1038098"/>
                  </a:lnTo>
                  <a:lnTo>
                    <a:pt x="9525" y="1041400"/>
                  </a:lnTo>
                  <a:close/>
                </a:path>
                <a:path extrusionOk="0" h="2503170" w="9525">
                  <a:moveTo>
                    <a:pt x="9525" y="1170939"/>
                  </a:moveTo>
                  <a:lnTo>
                    <a:pt x="9525" y="1246504"/>
                  </a:lnTo>
                  <a:lnTo>
                    <a:pt x="9525" y="1249172"/>
                  </a:lnTo>
                  <a:lnTo>
                    <a:pt x="7137" y="1251839"/>
                  </a:lnTo>
                  <a:lnTo>
                    <a:pt x="4762" y="1251839"/>
                  </a:lnTo>
                  <a:lnTo>
                    <a:pt x="2374" y="1251839"/>
                  </a:lnTo>
                  <a:lnTo>
                    <a:pt x="0" y="1249172"/>
                  </a:lnTo>
                  <a:lnTo>
                    <a:pt x="0" y="1246504"/>
                  </a:lnTo>
                  <a:lnTo>
                    <a:pt x="0" y="1170939"/>
                  </a:lnTo>
                  <a:lnTo>
                    <a:pt x="0" y="1167511"/>
                  </a:lnTo>
                  <a:lnTo>
                    <a:pt x="2374" y="1165605"/>
                  </a:lnTo>
                  <a:lnTo>
                    <a:pt x="4762" y="1165605"/>
                  </a:lnTo>
                  <a:lnTo>
                    <a:pt x="7137" y="1165605"/>
                  </a:lnTo>
                  <a:lnTo>
                    <a:pt x="9525" y="1167511"/>
                  </a:lnTo>
                  <a:lnTo>
                    <a:pt x="9525" y="1170939"/>
                  </a:lnTo>
                  <a:close/>
                </a:path>
                <a:path extrusionOk="0" h="2503170" w="9525">
                  <a:moveTo>
                    <a:pt x="9525" y="1300352"/>
                  </a:moveTo>
                  <a:lnTo>
                    <a:pt x="9525" y="1376045"/>
                  </a:lnTo>
                  <a:lnTo>
                    <a:pt x="9525" y="1378585"/>
                  </a:lnTo>
                  <a:lnTo>
                    <a:pt x="7137" y="1381252"/>
                  </a:lnTo>
                  <a:lnTo>
                    <a:pt x="4762" y="1381252"/>
                  </a:lnTo>
                  <a:lnTo>
                    <a:pt x="2374" y="1381252"/>
                  </a:lnTo>
                  <a:lnTo>
                    <a:pt x="0" y="1378585"/>
                  </a:lnTo>
                  <a:lnTo>
                    <a:pt x="0" y="1376045"/>
                  </a:lnTo>
                  <a:lnTo>
                    <a:pt x="0" y="1300352"/>
                  </a:lnTo>
                  <a:lnTo>
                    <a:pt x="0" y="1297686"/>
                  </a:lnTo>
                  <a:lnTo>
                    <a:pt x="2374" y="1295018"/>
                  </a:lnTo>
                  <a:lnTo>
                    <a:pt x="4762" y="1295018"/>
                  </a:lnTo>
                  <a:lnTo>
                    <a:pt x="7137" y="1295018"/>
                  </a:lnTo>
                  <a:lnTo>
                    <a:pt x="9525" y="1297686"/>
                  </a:lnTo>
                  <a:lnTo>
                    <a:pt x="9525" y="1300352"/>
                  </a:lnTo>
                  <a:close/>
                </a:path>
                <a:path extrusionOk="0" h="2503170" w="9525">
                  <a:moveTo>
                    <a:pt x="9525" y="1429765"/>
                  </a:moveTo>
                  <a:lnTo>
                    <a:pt x="9525" y="1505458"/>
                  </a:lnTo>
                  <a:lnTo>
                    <a:pt x="9525" y="1508125"/>
                  </a:lnTo>
                  <a:lnTo>
                    <a:pt x="7137" y="1510791"/>
                  </a:lnTo>
                  <a:lnTo>
                    <a:pt x="4762" y="1510791"/>
                  </a:lnTo>
                  <a:lnTo>
                    <a:pt x="2374" y="1510791"/>
                  </a:lnTo>
                  <a:lnTo>
                    <a:pt x="0" y="1508125"/>
                  </a:lnTo>
                  <a:lnTo>
                    <a:pt x="0" y="1505458"/>
                  </a:lnTo>
                  <a:lnTo>
                    <a:pt x="0" y="1429765"/>
                  </a:lnTo>
                  <a:lnTo>
                    <a:pt x="0" y="1427099"/>
                  </a:lnTo>
                  <a:lnTo>
                    <a:pt x="2374" y="1424432"/>
                  </a:lnTo>
                  <a:lnTo>
                    <a:pt x="4762" y="1424432"/>
                  </a:lnTo>
                  <a:lnTo>
                    <a:pt x="7137" y="1424432"/>
                  </a:lnTo>
                  <a:lnTo>
                    <a:pt x="9525" y="1427099"/>
                  </a:lnTo>
                  <a:lnTo>
                    <a:pt x="9525" y="1429765"/>
                  </a:lnTo>
                  <a:close/>
                </a:path>
                <a:path extrusionOk="0" h="2503170" w="9525">
                  <a:moveTo>
                    <a:pt x="9525" y="1559178"/>
                  </a:moveTo>
                  <a:lnTo>
                    <a:pt x="9525" y="1634871"/>
                  </a:lnTo>
                  <a:lnTo>
                    <a:pt x="9525" y="1637538"/>
                  </a:lnTo>
                  <a:lnTo>
                    <a:pt x="7137" y="1640204"/>
                  </a:lnTo>
                  <a:lnTo>
                    <a:pt x="4762" y="1640204"/>
                  </a:lnTo>
                  <a:lnTo>
                    <a:pt x="2374" y="1640204"/>
                  </a:lnTo>
                  <a:lnTo>
                    <a:pt x="0" y="1637538"/>
                  </a:lnTo>
                  <a:lnTo>
                    <a:pt x="0" y="1634871"/>
                  </a:lnTo>
                  <a:lnTo>
                    <a:pt x="0" y="1559178"/>
                  </a:lnTo>
                  <a:lnTo>
                    <a:pt x="0" y="1556512"/>
                  </a:lnTo>
                  <a:lnTo>
                    <a:pt x="2374" y="1553845"/>
                  </a:lnTo>
                  <a:lnTo>
                    <a:pt x="4762" y="1553845"/>
                  </a:lnTo>
                  <a:lnTo>
                    <a:pt x="7137" y="1553845"/>
                  </a:lnTo>
                  <a:lnTo>
                    <a:pt x="9525" y="1556512"/>
                  </a:lnTo>
                  <a:lnTo>
                    <a:pt x="9525" y="1559178"/>
                  </a:lnTo>
                  <a:close/>
                </a:path>
                <a:path extrusionOk="0" h="2503170" w="9525">
                  <a:moveTo>
                    <a:pt x="9525" y="1688591"/>
                  </a:moveTo>
                  <a:lnTo>
                    <a:pt x="9525" y="1764284"/>
                  </a:lnTo>
                  <a:lnTo>
                    <a:pt x="9525" y="1767586"/>
                  </a:lnTo>
                  <a:lnTo>
                    <a:pt x="7137" y="1769617"/>
                  </a:lnTo>
                  <a:lnTo>
                    <a:pt x="4762" y="1769617"/>
                  </a:lnTo>
                  <a:lnTo>
                    <a:pt x="2374" y="1769617"/>
                  </a:lnTo>
                  <a:lnTo>
                    <a:pt x="0" y="1767586"/>
                  </a:lnTo>
                  <a:lnTo>
                    <a:pt x="0" y="1764284"/>
                  </a:lnTo>
                  <a:lnTo>
                    <a:pt x="0" y="1688591"/>
                  </a:lnTo>
                  <a:lnTo>
                    <a:pt x="0" y="1685925"/>
                  </a:lnTo>
                  <a:lnTo>
                    <a:pt x="2374" y="1683385"/>
                  </a:lnTo>
                  <a:lnTo>
                    <a:pt x="4762" y="1683385"/>
                  </a:lnTo>
                  <a:lnTo>
                    <a:pt x="7137" y="1683385"/>
                  </a:lnTo>
                  <a:lnTo>
                    <a:pt x="9525" y="1685925"/>
                  </a:lnTo>
                  <a:lnTo>
                    <a:pt x="9525" y="1688591"/>
                  </a:lnTo>
                  <a:close/>
                </a:path>
                <a:path extrusionOk="0" h="2503170" w="9525">
                  <a:moveTo>
                    <a:pt x="9525" y="1818132"/>
                  </a:moveTo>
                  <a:lnTo>
                    <a:pt x="9525" y="1893696"/>
                  </a:lnTo>
                  <a:lnTo>
                    <a:pt x="9525" y="1897126"/>
                  </a:lnTo>
                  <a:lnTo>
                    <a:pt x="7137" y="1899031"/>
                  </a:lnTo>
                  <a:lnTo>
                    <a:pt x="4762" y="1899031"/>
                  </a:lnTo>
                  <a:lnTo>
                    <a:pt x="2374" y="1899031"/>
                  </a:lnTo>
                  <a:lnTo>
                    <a:pt x="0" y="1897126"/>
                  </a:lnTo>
                  <a:lnTo>
                    <a:pt x="0" y="1893696"/>
                  </a:lnTo>
                  <a:lnTo>
                    <a:pt x="0" y="1818132"/>
                  </a:lnTo>
                  <a:lnTo>
                    <a:pt x="0" y="1815464"/>
                  </a:lnTo>
                  <a:lnTo>
                    <a:pt x="2374" y="1812798"/>
                  </a:lnTo>
                  <a:lnTo>
                    <a:pt x="4762" y="1812798"/>
                  </a:lnTo>
                  <a:lnTo>
                    <a:pt x="7137" y="1812798"/>
                  </a:lnTo>
                  <a:lnTo>
                    <a:pt x="9525" y="1815464"/>
                  </a:lnTo>
                  <a:lnTo>
                    <a:pt x="9525" y="1818132"/>
                  </a:lnTo>
                  <a:close/>
                </a:path>
                <a:path extrusionOk="0" h="2503170" w="9525">
                  <a:moveTo>
                    <a:pt x="9525" y="1947545"/>
                  </a:moveTo>
                  <a:lnTo>
                    <a:pt x="9525" y="2023237"/>
                  </a:lnTo>
                  <a:lnTo>
                    <a:pt x="9525" y="2026539"/>
                  </a:lnTo>
                  <a:lnTo>
                    <a:pt x="7137" y="2028444"/>
                  </a:lnTo>
                  <a:lnTo>
                    <a:pt x="4762" y="2028444"/>
                  </a:lnTo>
                  <a:lnTo>
                    <a:pt x="2374" y="2028444"/>
                  </a:lnTo>
                  <a:lnTo>
                    <a:pt x="0" y="2026539"/>
                  </a:lnTo>
                  <a:lnTo>
                    <a:pt x="0" y="2023237"/>
                  </a:lnTo>
                  <a:lnTo>
                    <a:pt x="0" y="1947545"/>
                  </a:lnTo>
                  <a:lnTo>
                    <a:pt x="0" y="1944877"/>
                  </a:lnTo>
                  <a:lnTo>
                    <a:pt x="2374" y="1942211"/>
                  </a:lnTo>
                  <a:lnTo>
                    <a:pt x="4762" y="1942211"/>
                  </a:lnTo>
                  <a:lnTo>
                    <a:pt x="7137" y="1942211"/>
                  </a:lnTo>
                  <a:lnTo>
                    <a:pt x="9525" y="1944877"/>
                  </a:lnTo>
                  <a:lnTo>
                    <a:pt x="9525" y="1947545"/>
                  </a:lnTo>
                  <a:close/>
                </a:path>
                <a:path extrusionOk="0" h="2503170" w="9525">
                  <a:moveTo>
                    <a:pt x="9525" y="2076958"/>
                  </a:moveTo>
                  <a:lnTo>
                    <a:pt x="9525" y="2152650"/>
                  </a:lnTo>
                  <a:lnTo>
                    <a:pt x="9525" y="2155952"/>
                  </a:lnTo>
                  <a:lnTo>
                    <a:pt x="7137" y="2157984"/>
                  </a:lnTo>
                  <a:lnTo>
                    <a:pt x="4762" y="2157984"/>
                  </a:lnTo>
                  <a:lnTo>
                    <a:pt x="2374" y="2157984"/>
                  </a:lnTo>
                  <a:lnTo>
                    <a:pt x="0" y="2155952"/>
                  </a:lnTo>
                  <a:lnTo>
                    <a:pt x="0" y="2152650"/>
                  </a:lnTo>
                  <a:lnTo>
                    <a:pt x="0" y="2076958"/>
                  </a:lnTo>
                  <a:lnTo>
                    <a:pt x="0" y="2074290"/>
                  </a:lnTo>
                  <a:lnTo>
                    <a:pt x="2374" y="2071624"/>
                  </a:lnTo>
                  <a:lnTo>
                    <a:pt x="4762" y="2071624"/>
                  </a:lnTo>
                  <a:lnTo>
                    <a:pt x="7137" y="2071624"/>
                  </a:lnTo>
                  <a:lnTo>
                    <a:pt x="9525" y="2074290"/>
                  </a:lnTo>
                  <a:lnTo>
                    <a:pt x="9525" y="2076958"/>
                  </a:lnTo>
                  <a:close/>
                </a:path>
                <a:path extrusionOk="0" h="2503170" w="9525">
                  <a:moveTo>
                    <a:pt x="9525" y="2207006"/>
                  </a:moveTo>
                  <a:lnTo>
                    <a:pt x="9525" y="2282063"/>
                  </a:lnTo>
                  <a:lnTo>
                    <a:pt x="9525" y="2285365"/>
                  </a:lnTo>
                  <a:lnTo>
                    <a:pt x="7137" y="2287397"/>
                  </a:lnTo>
                  <a:lnTo>
                    <a:pt x="4762" y="2287397"/>
                  </a:lnTo>
                  <a:lnTo>
                    <a:pt x="2374" y="2287397"/>
                  </a:lnTo>
                  <a:lnTo>
                    <a:pt x="0" y="2285365"/>
                  </a:lnTo>
                  <a:lnTo>
                    <a:pt x="0" y="2282063"/>
                  </a:lnTo>
                  <a:lnTo>
                    <a:pt x="0" y="2207006"/>
                  </a:lnTo>
                  <a:lnTo>
                    <a:pt x="0" y="2203704"/>
                  </a:lnTo>
                  <a:lnTo>
                    <a:pt x="2374" y="2201037"/>
                  </a:lnTo>
                  <a:lnTo>
                    <a:pt x="4762" y="2201037"/>
                  </a:lnTo>
                  <a:lnTo>
                    <a:pt x="7137" y="2201037"/>
                  </a:lnTo>
                  <a:lnTo>
                    <a:pt x="9525" y="2203704"/>
                  </a:lnTo>
                  <a:lnTo>
                    <a:pt x="9525" y="2207006"/>
                  </a:lnTo>
                  <a:close/>
                </a:path>
                <a:path extrusionOk="0" h="2503170" w="9525">
                  <a:moveTo>
                    <a:pt x="9525" y="2336546"/>
                  </a:moveTo>
                  <a:lnTo>
                    <a:pt x="9525" y="2411476"/>
                  </a:lnTo>
                  <a:lnTo>
                    <a:pt x="9525" y="2414778"/>
                  </a:lnTo>
                  <a:lnTo>
                    <a:pt x="7137" y="2417445"/>
                  </a:lnTo>
                  <a:lnTo>
                    <a:pt x="4762" y="2417445"/>
                  </a:lnTo>
                  <a:lnTo>
                    <a:pt x="2374" y="2417445"/>
                  </a:lnTo>
                  <a:lnTo>
                    <a:pt x="0" y="2414778"/>
                  </a:lnTo>
                  <a:lnTo>
                    <a:pt x="0" y="2411476"/>
                  </a:lnTo>
                  <a:lnTo>
                    <a:pt x="0" y="2336546"/>
                  </a:lnTo>
                  <a:lnTo>
                    <a:pt x="0" y="2333117"/>
                  </a:lnTo>
                  <a:lnTo>
                    <a:pt x="2374" y="2330577"/>
                  </a:lnTo>
                  <a:lnTo>
                    <a:pt x="4762" y="2330577"/>
                  </a:lnTo>
                  <a:lnTo>
                    <a:pt x="7137" y="2330577"/>
                  </a:lnTo>
                  <a:lnTo>
                    <a:pt x="9525" y="2333117"/>
                  </a:lnTo>
                  <a:lnTo>
                    <a:pt x="9525" y="2336546"/>
                  </a:lnTo>
                  <a:close/>
                </a:path>
                <a:path extrusionOk="0" h="2503170" w="9525">
                  <a:moveTo>
                    <a:pt x="9525" y="2465959"/>
                  </a:moveTo>
                  <a:lnTo>
                    <a:pt x="9525" y="2497836"/>
                  </a:lnTo>
                  <a:lnTo>
                    <a:pt x="9525" y="2500503"/>
                  </a:lnTo>
                  <a:lnTo>
                    <a:pt x="7137" y="2503170"/>
                  </a:lnTo>
                  <a:lnTo>
                    <a:pt x="4762" y="2503170"/>
                  </a:lnTo>
                  <a:lnTo>
                    <a:pt x="2374" y="2503170"/>
                  </a:lnTo>
                  <a:lnTo>
                    <a:pt x="0" y="2500503"/>
                  </a:lnTo>
                  <a:lnTo>
                    <a:pt x="0" y="2497836"/>
                  </a:lnTo>
                  <a:lnTo>
                    <a:pt x="0" y="2465959"/>
                  </a:lnTo>
                  <a:lnTo>
                    <a:pt x="0" y="2462657"/>
                  </a:lnTo>
                  <a:lnTo>
                    <a:pt x="2374" y="2460625"/>
                  </a:lnTo>
                  <a:lnTo>
                    <a:pt x="4762" y="2460625"/>
                  </a:lnTo>
                  <a:lnTo>
                    <a:pt x="7137" y="2460625"/>
                  </a:lnTo>
                  <a:lnTo>
                    <a:pt x="9525" y="2462657"/>
                  </a:lnTo>
                  <a:lnTo>
                    <a:pt x="9525" y="2465959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140075" y="1734312"/>
              <a:ext cx="9525" cy="2503170"/>
            </a:xfrm>
            <a:custGeom>
              <a:rect b="b" l="l" r="r" t="t"/>
              <a:pathLst>
                <a:path extrusionOk="0" h="2503170" w="9525">
                  <a:moveTo>
                    <a:pt x="7112" y="0"/>
                  </a:moveTo>
                  <a:lnTo>
                    <a:pt x="2412" y="0"/>
                  </a:lnTo>
                  <a:lnTo>
                    <a:pt x="0" y="2666"/>
                  </a:lnTo>
                  <a:lnTo>
                    <a:pt x="0" y="84200"/>
                  </a:lnTo>
                  <a:lnTo>
                    <a:pt x="2412" y="86233"/>
                  </a:lnTo>
                  <a:lnTo>
                    <a:pt x="7112" y="86233"/>
                  </a:lnTo>
                  <a:lnTo>
                    <a:pt x="9525" y="84200"/>
                  </a:lnTo>
                  <a:lnTo>
                    <a:pt x="9525" y="2666"/>
                  </a:lnTo>
                  <a:lnTo>
                    <a:pt x="7112" y="0"/>
                  </a:lnTo>
                  <a:close/>
                </a:path>
                <a:path extrusionOk="0" h="2503170" w="9525">
                  <a:moveTo>
                    <a:pt x="7112" y="129412"/>
                  </a:moveTo>
                  <a:lnTo>
                    <a:pt x="2412" y="129412"/>
                  </a:lnTo>
                  <a:lnTo>
                    <a:pt x="0" y="132079"/>
                  </a:lnTo>
                  <a:lnTo>
                    <a:pt x="0" y="213740"/>
                  </a:lnTo>
                  <a:lnTo>
                    <a:pt x="2412" y="215646"/>
                  </a:lnTo>
                  <a:lnTo>
                    <a:pt x="7112" y="215646"/>
                  </a:lnTo>
                  <a:lnTo>
                    <a:pt x="9525" y="213740"/>
                  </a:lnTo>
                  <a:lnTo>
                    <a:pt x="9525" y="132079"/>
                  </a:lnTo>
                  <a:lnTo>
                    <a:pt x="7112" y="129412"/>
                  </a:lnTo>
                  <a:close/>
                </a:path>
                <a:path extrusionOk="0" h="2503170" w="9525">
                  <a:moveTo>
                    <a:pt x="7112" y="258825"/>
                  </a:moveTo>
                  <a:lnTo>
                    <a:pt x="2412" y="258825"/>
                  </a:lnTo>
                  <a:lnTo>
                    <a:pt x="0" y="261492"/>
                  </a:lnTo>
                  <a:lnTo>
                    <a:pt x="0" y="343153"/>
                  </a:lnTo>
                  <a:lnTo>
                    <a:pt x="2412" y="345186"/>
                  </a:lnTo>
                  <a:lnTo>
                    <a:pt x="7112" y="345186"/>
                  </a:lnTo>
                  <a:lnTo>
                    <a:pt x="9525" y="343153"/>
                  </a:lnTo>
                  <a:lnTo>
                    <a:pt x="9525" y="261492"/>
                  </a:lnTo>
                  <a:lnTo>
                    <a:pt x="7112" y="258825"/>
                  </a:lnTo>
                  <a:close/>
                </a:path>
                <a:path extrusionOk="0" h="2503170" w="9525">
                  <a:moveTo>
                    <a:pt x="7112" y="388238"/>
                  </a:moveTo>
                  <a:lnTo>
                    <a:pt x="2412" y="388238"/>
                  </a:lnTo>
                  <a:lnTo>
                    <a:pt x="0" y="390905"/>
                  </a:lnTo>
                  <a:lnTo>
                    <a:pt x="0" y="472566"/>
                  </a:lnTo>
                  <a:lnTo>
                    <a:pt x="2412" y="474599"/>
                  </a:lnTo>
                  <a:lnTo>
                    <a:pt x="7112" y="474599"/>
                  </a:lnTo>
                  <a:lnTo>
                    <a:pt x="9525" y="472566"/>
                  </a:lnTo>
                  <a:lnTo>
                    <a:pt x="9525" y="390905"/>
                  </a:lnTo>
                  <a:lnTo>
                    <a:pt x="7112" y="388238"/>
                  </a:lnTo>
                  <a:close/>
                </a:path>
                <a:path extrusionOk="0" h="2503170" w="9525">
                  <a:moveTo>
                    <a:pt x="7112" y="517651"/>
                  </a:moveTo>
                  <a:lnTo>
                    <a:pt x="2412" y="517651"/>
                  </a:lnTo>
                  <a:lnTo>
                    <a:pt x="0" y="520318"/>
                  </a:lnTo>
                  <a:lnTo>
                    <a:pt x="0" y="601979"/>
                  </a:lnTo>
                  <a:lnTo>
                    <a:pt x="2412" y="604647"/>
                  </a:lnTo>
                  <a:lnTo>
                    <a:pt x="7112" y="604647"/>
                  </a:lnTo>
                  <a:lnTo>
                    <a:pt x="9525" y="601979"/>
                  </a:lnTo>
                  <a:lnTo>
                    <a:pt x="9525" y="520318"/>
                  </a:lnTo>
                  <a:lnTo>
                    <a:pt x="7112" y="517651"/>
                  </a:lnTo>
                  <a:close/>
                </a:path>
                <a:path extrusionOk="0" h="2503170" w="9525">
                  <a:moveTo>
                    <a:pt x="7112" y="647826"/>
                  </a:moveTo>
                  <a:lnTo>
                    <a:pt x="2412" y="647826"/>
                  </a:lnTo>
                  <a:lnTo>
                    <a:pt x="0" y="649859"/>
                  </a:lnTo>
                  <a:lnTo>
                    <a:pt x="0" y="731392"/>
                  </a:lnTo>
                  <a:lnTo>
                    <a:pt x="2412" y="734060"/>
                  </a:lnTo>
                  <a:lnTo>
                    <a:pt x="7112" y="734060"/>
                  </a:lnTo>
                  <a:lnTo>
                    <a:pt x="9525" y="731392"/>
                  </a:lnTo>
                  <a:lnTo>
                    <a:pt x="9525" y="649859"/>
                  </a:lnTo>
                  <a:lnTo>
                    <a:pt x="7112" y="647826"/>
                  </a:lnTo>
                  <a:close/>
                </a:path>
                <a:path extrusionOk="0" h="2503170" w="9525">
                  <a:moveTo>
                    <a:pt x="7112" y="777239"/>
                  </a:moveTo>
                  <a:lnTo>
                    <a:pt x="2412" y="777239"/>
                  </a:lnTo>
                  <a:lnTo>
                    <a:pt x="0" y="779272"/>
                  </a:lnTo>
                  <a:lnTo>
                    <a:pt x="0" y="860933"/>
                  </a:lnTo>
                  <a:lnTo>
                    <a:pt x="2412" y="863600"/>
                  </a:lnTo>
                  <a:lnTo>
                    <a:pt x="7112" y="863600"/>
                  </a:lnTo>
                  <a:lnTo>
                    <a:pt x="9525" y="860933"/>
                  </a:lnTo>
                  <a:lnTo>
                    <a:pt x="9525" y="779272"/>
                  </a:lnTo>
                  <a:lnTo>
                    <a:pt x="7112" y="777239"/>
                  </a:lnTo>
                  <a:close/>
                </a:path>
                <a:path extrusionOk="0" h="2503170" w="9525">
                  <a:moveTo>
                    <a:pt x="7112" y="906652"/>
                  </a:moveTo>
                  <a:lnTo>
                    <a:pt x="2412" y="906652"/>
                  </a:lnTo>
                  <a:lnTo>
                    <a:pt x="0" y="908685"/>
                  </a:lnTo>
                  <a:lnTo>
                    <a:pt x="0" y="990346"/>
                  </a:lnTo>
                  <a:lnTo>
                    <a:pt x="2412" y="993013"/>
                  </a:lnTo>
                  <a:lnTo>
                    <a:pt x="7112" y="993013"/>
                  </a:lnTo>
                  <a:lnTo>
                    <a:pt x="9525" y="990346"/>
                  </a:lnTo>
                  <a:lnTo>
                    <a:pt x="9525" y="908685"/>
                  </a:lnTo>
                  <a:lnTo>
                    <a:pt x="7112" y="906652"/>
                  </a:lnTo>
                  <a:close/>
                </a:path>
                <a:path extrusionOk="0" h="2503170" w="9525">
                  <a:moveTo>
                    <a:pt x="7112" y="1036192"/>
                  </a:moveTo>
                  <a:lnTo>
                    <a:pt x="2412" y="1036192"/>
                  </a:lnTo>
                  <a:lnTo>
                    <a:pt x="0" y="1038098"/>
                  </a:lnTo>
                  <a:lnTo>
                    <a:pt x="0" y="1119759"/>
                  </a:lnTo>
                  <a:lnTo>
                    <a:pt x="2412" y="1122426"/>
                  </a:lnTo>
                  <a:lnTo>
                    <a:pt x="7112" y="1122426"/>
                  </a:lnTo>
                  <a:lnTo>
                    <a:pt x="9525" y="1119759"/>
                  </a:lnTo>
                  <a:lnTo>
                    <a:pt x="9525" y="1038098"/>
                  </a:lnTo>
                  <a:lnTo>
                    <a:pt x="7112" y="1036192"/>
                  </a:lnTo>
                  <a:close/>
                </a:path>
                <a:path extrusionOk="0" h="2503170" w="9525">
                  <a:moveTo>
                    <a:pt x="7112" y="1165605"/>
                  </a:moveTo>
                  <a:lnTo>
                    <a:pt x="2412" y="1165605"/>
                  </a:lnTo>
                  <a:lnTo>
                    <a:pt x="0" y="1167511"/>
                  </a:lnTo>
                  <a:lnTo>
                    <a:pt x="0" y="1249172"/>
                  </a:lnTo>
                  <a:lnTo>
                    <a:pt x="2412" y="1251839"/>
                  </a:lnTo>
                  <a:lnTo>
                    <a:pt x="7112" y="1251839"/>
                  </a:lnTo>
                  <a:lnTo>
                    <a:pt x="9525" y="1249172"/>
                  </a:lnTo>
                  <a:lnTo>
                    <a:pt x="9525" y="1167511"/>
                  </a:lnTo>
                  <a:lnTo>
                    <a:pt x="7112" y="1165605"/>
                  </a:lnTo>
                  <a:close/>
                </a:path>
                <a:path extrusionOk="0" h="2503170" w="9525">
                  <a:moveTo>
                    <a:pt x="7112" y="1295018"/>
                  </a:moveTo>
                  <a:lnTo>
                    <a:pt x="2412" y="1295018"/>
                  </a:lnTo>
                  <a:lnTo>
                    <a:pt x="0" y="1297686"/>
                  </a:lnTo>
                  <a:lnTo>
                    <a:pt x="0" y="1378585"/>
                  </a:lnTo>
                  <a:lnTo>
                    <a:pt x="2412" y="1381252"/>
                  </a:lnTo>
                  <a:lnTo>
                    <a:pt x="7112" y="1381252"/>
                  </a:lnTo>
                  <a:lnTo>
                    <a:pt x="9525" y="1378585"/>
                  </a:lnTo>
                  <a:lnTo>
                    <a:pt x="9525" y="1297686"/>
                  </a:lnTo>
                  <a:lnTo>
                    <a:pt x="7112" y="1295018"/>
                  </a:lnTo>
                  <a:close/>
                </a:path>
                <a:path extrusionOk="0" h="2503170" w="9525">
                  <a:moveTo>
                    <a:pt x="7112" y="1424432"/>
                  </a:moveTo>
                  <a:lnTo>
                    <a:pt x="2412" y="1424432"/>
                  </a:lnTo>
                  <a:lnTo>
                    <a:pt x="0" y="1427099"/>
                  </a:lnTo>
                  <a:lnTo>
                    <a:pt x="0" y="1508125"/>
                  </a:lnTo>
                  <a:lnTo>
                    <a:pt x="2412" y="1510791"/>
                  </a:lnTo>
                  <a:lnTo>
                    <a:pt x="7112" y="1510791"/>
                  </a:lnTo>
                  <a:lnTo>
                    <a:pt x="9525" y="1508125"/>
                  </a:lnTo>
                  <a:lnTo>
                    <a:pt x="9525" y="1427099"/>
                  </a:lnTo>
                  <a:lnTo>
                    <a:pt x="7112" y="1424432"/>
                  </a:lnTo>
                  <a:close/>
                </a:path>
                <a:path extrusionOk="0" h="2503170" w="9525">
                  <a:moveTo>
                    <a:pt x="7112" y="1553845"/>
                  </a:moveTo>
                  <a:lnTo>
                    <a:pt x="2412" y="1553845"/>
                  </a:lnTo>
                  <a:lnTo>
                    <a:pt x="0" y="1556512"/>
                  </a:lnTo>
                  <a:lnTo>
                    <a:pt x="0" y="1637538"/>
                  </a:lnTo>
                  <a:lnTo>
                    <a:pt x="2412" y="1640204"/>
                  </a:lnTo>
                  <a:lnTo>
                    <a:pt x="7112" y="1640204"/>
                  </a:lnTo>
                  <a:lnTo>
                    <a:pt x="9525" y="1637538"/>
                  </a:lnTo>
                  <a:lnTo>
                    <a:pt x="9525" y="1556512"/>
                  </a:lnTo>
                  <a:lnTo>
                    <a:pt x="7112" y="1553845"/>
                  </a:lnTo>
                  <a:close/>
                </a:path>
                <a:path extrusionOk="0" h="2503170" w="9525">
                  <a:moveTo>
                    <a:pt x="7112" y="1683385"/>
                  </a:moveTo>
                  <a:lnTo>
                    <a:pt x="2412" y="1683385"/>
                  </a:lnTo>
                  <a:lnTo>
                    <a:pt x="0" y="1685925"/>
                  </a:lnTo>
                  <a:lnTo>
                    <a:pt x="0" y="1767586"/>
                  </a:lnTo>
                  <a:lnTo>
                    <a:pt x="2412" y="1769617"/>
                  </a:lnTo>
                  <a:lnTo>
                    <a:pt x="7112" y="1769617"/>
                  </a:lnTo>
                  <a:lnTo>
                    <a:pt x="9525" y="1767586"/>
                  </a:lnTo>
                  <a:lnTo>
                    <a:pt x="9525" y="1685925"/>
                  </a:lnTo>
                  <a:lnTo>
                    <a:pt x="7112" y="1683385"/>
                  </a:lnTo>
                  <a:close/>
                </a:path>
                <a:path extrusionOk="0" h="2503170" w="9525">
                  <a:moveTo>
                    <a:pt x="7112" y="1812798"/>
                  </a:moveTo>
                  <a:lnTo>
                    <a:pt x="2412" y="1812798"/>
                  </a:lnTo>
                  <a:lnTo>
                    <a:pt x="0" y="1815464"/>
                  </a:lnTo>
                  <a:lnTo>
                    <a:pt x="0" y="1897126"/>
                  </a:lnTo>
                  <a:lnTo>
                    <a:pt x="2412" y="1899031"/>
                  </a:lnTo>
                  <a:lnTo>
                    <a:pt x="7112" y="1899031"/>
                  </a:lnTo>
                  <a:lnTo>
                    <a:pt x="9525" y="1897126"/>
                  </a:lnTo>
                  <a:lnTo>
                    <a:pt x="9525" y="1815464"/>
                  </a:lnTo>
                  <a:lnTo>
                    <a:pt x="7112" y="1812798"/>
                  </a:lnTo>
                  <a:close/>
                </a:path>
                <a:path extrusionOk="0" h="2503170" w="9525">
                  <a:moveTo>
                    <a:pt x="7112" y="1942211"/>
                  </a:moveTo>
                  <a:lnTo>
                    <a:pt x="2412" y="1942211"/>
                  </a:lnTo>
                  <a:lnTo>
                    <a:pt x="0" y="1944877"/>
                  </a:lnTo>
                  <a:lnTo>
                    <a:pt x="0" y="2026539"/>
                  </a:lnTo>
                  <a:lnTo>
                    <a:pt x="2412" y="2028444"/>
                  </a:lnTo>
                  <a:lnTo>
                    <a:pt x="7112" y="2028444"/>
                  </a:lnTo>
                  <a:lnTo>
                    <a:pt x="9525" y="2026539"/>
                  </a:lnTo>
                  <a:lnTo>
                    <a:pt x="9525" y="1944877"/>
                  </a:lnTo>
                  <a:lnTo>
                    <a:pt x="7112" y="1942211"/>
                  </a:lnTo>
                  <a:close/>
                </a:path>
                <a:path extrusionOk="0" h="2503170" w="9525">
                  <a:moveTo>
                    <a:pt x="7112" y="2071624"/>
                  </a:moveTo>
                  <a:lnTo>
                    <a:pt x="2412" y="2071624"/>
                  </a:lnTo>
                  <a:lnTo>
                    <a:pt x="0" y="2074290"/>
                  </a:lnTo>
                  <a:lnTo>
                    <a:pt x="0" y="2155952"/>
                  </a:lnTo>
                  <a:lnTo>
                    <a:pt x="2412" y="2157984"/>
                  </a:lnTo>
                  <a:lnTo>
                    <a:pt x="7112" y="2157984"/>
                  </a:lnTo>
                  <a:lnTo>
                    <a:pt x="9525" y="2155952"/>
                  </a:lnTo>
                  <a:lnTo>
                    <a:pt x="9525" y="2074290"/>
                  </a:lnTo>
                  <a:lnTo>
                    <a:pt x="7112" y="2071624"/>
                  </a:lnTo>
                  <a:close/>
                </a:path>
                <a:path extrusionOk="0" h="2503170" w="9525">
                  <a:moveTo>
                    <a:pt x="7112" y="2201037"/>
                  </a:moveTo>
                  <a:lnTo>
                    <a:pt x="2412" y="2201037"/>
                  </a:lnTo>
                  <a:lnTo>
                    <a:pt x="0" y="2203704"/>
                  </a:lnTo>
                  <a:lnTo>
                    <a:pt x="0" y="2285365"/>
                  </a:lnTo>
                  <a:lnTo>
                    <a:pt x="2412" y="2287397"/>
                  </a:lnTo>
                  <a:lnTo>
                    <a:pt x="7112" y="2287397"/>
                  </a:lnTo>
                  <a:lnTo>
                    <a:pt x="9525" y="2285365"/>
                  </a:lnTo>
                  <a:lnTo>
                    <a:pt x="9525" y="2203704"/>
                  </a:lnTo>
                  <a:lnTo>
                    <a:pt x="7112" y="2201037"/>
                  </a:lnTo>
                  <a:close/>
                </a:path>
                <a:path extrusionOk="0" h="2503170" w="9525">
                  <a:moveTo>
                    <a:pt x="7112" y="2330577"/>
                  </a:moveTo>
                  <a:lnTo>
                    <a:pt x="2412" y="2330577"/>
                  </a:lnTo>
                  <a:lnTo>
                    <a:pt x="0" y="2333117"/>
                  </a:lnTo>
                  <a:lnTo>
                    <a:pt x="0" y="2414778"/>
                  </a:lnTo>
                  <a:lnTo>
                    <a:pt x="2412" y="2417445"/>
                  </a:lnTo>
                  <a:lnTo>
                    <a:pt x="7112" y="2417445"/>
                  </a:lnTo>
                  <a:lnTo>
                    <a:pt x="9525" y="2414778"/>
                  </a:lnTo>
                  <a:lnTo>
                    <a:pt x="9525" y="2333117"/>
                  </a:lnTo>
                  <a:lnTo>
                    <a:pt x="7112" y="2330577"/>
                  </a:lnTo>
                  <a:close/>
                </a:path>
                <a:path extrusionOk="0" h="2503170" w="9525">
                  <a:moveTo>
                    <a:pt x="7112" y="2460625"/>
                  </a:moveTo>
                  <a:lnTo>
                    <a:pt x="2412" y="2460625"/>
                  </a:lnTo>
                  <a:lnTo>
                    <a:pt x="0" y="2462657"/>
                  </a:lnTo>
                  <a:lnTo>
                    <a:pt x="0" y="2500503"/>
                  </a:lnTo>
                  <a:lnTo>
                    <a:pt x="2412" y="2503170"/>
                  </a:lnTo>
                  <a:lnTo>
                    <a:pt x="7112" y="2503170"/>
                  </a:lnTo>
                  <a:lnTo>
                    <a:pt x="9525" y="2500503"/>
                  </a:lnTo>
                  <a:lnTo>
                    <a:pt x="9525" y="2462657"/>
                  </a:lnTo>
                  <a:lnTo>
                    <a:pt x="7112" y="2460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140075" y="1734312"/>
              <a:ext cx="9525" cy="2503170"/>
            </a:xfrm>
            <a:custGeom>
              <a:rect b="b" l="l" r="r" t="t"/>
              <a:pathLst>
                <a:path extrusionOk="0" h="2503170" w="9525">
                  <a:moveTo>
                    <a:pt x="9525" y="5207"/>
                  </a:moveTo>
                  <a:lnTo>
                    <a:pt x="9525" y="80899"/>
                  </a:lnTo>
                  <a:lnTo>
                    <a:pt x="9525" y="84200"/>
                  </a:lnTo>
                  <a:lnTo>
                    <a:pt x="7112" y="86233"/>
                  </a:lnTo>
                  <a:lnTo>
                    <a:pt x="4699" y="86233"/>
                  </a:lnTo>
                  <a:lnTo>
                    <a:pt x="2412" y="86233"/>
                  </a:lnTo>
                  <a:lnTo>
                    <a:pt x="0" y="84200"/>
                  </a:lnTo>
                  <a:lnTo>
                    <a:pt x="0" y="80899"/>
                  </a:lnTo>
                  <a:lnTo>
                    <a:pt x="0" y="5207"/>
                  </a:lnTo>
                  <a:lnTo>
                    <a:pt x="0" y="2666"/>
                  </a:lnTo>
                  <a:lnTo>
                    <a:pt x="2412" y="0"/>
                  </a:lnTo>
                  <a:lnTo>
                    <a:pt x="4699" y="0"/>
                  </a:lnTo>
                  <a:lnTo>
                    <a:pt x="7112" y="0"/>
                  </a:lnTo>
                  <a:lnTo>
                    <a:pt x="9525" y="2666"/>
                  </a:lnTo>
                  <a:lnTo>
                    <a:pt x="9525" y="5207"/>
                  </a:lnTo>
                  <a:close/>
                </a:path>
                <a:path extrusionOk="0" h="2503170" w="9525">
                  <a:moveTo>
                    <a:pt x="9525" y="134747"/>
                  </a:moveTo>
                  <a:lnTo>
                    <a:pt x="9525" y="210438"/>
                  </a:lnTo>
                  <a:lnTo>
                    <a:pt x="9525" y="213740"/>
                  </a:lnTo>
                  <a:lnTo>
                    <a:pt x="7112" y="215646"/>
                  </a:lnTo>
                  <a:lnTo>
                    <a:pt x="4699" y="215646"/>
                  </a:lnTo>
                  <a:lnTo>
                    <a:pt x="2412" y="215646"/>
                  </a:lnTo>
                  <a:lnTo>
                    <a:pt x="0" y="213740"/>
                  </a:lnTo>
                  <a:lnTo>
                    <a:pt x="0" y="210438"/>
                  </a:lnTo>
                  <a:lnTo>
                    <a:pt x="0" y="134747"/>
                  </a:lnTo>
                  <a:lnTo>
                    <a:pt x="0" y="132079"/>
                  </a:lnTo>
                  <a:lnTo>
                    <a:pt x="2412" y="129412"/>
                  </a:lnTo>
                  <a:lnTo>
                    <a:pt x="4699" y="129412"/>
                  </a:lnTo>
                  <a:lnTo>
                    <a:pt x="7112" y="129412"/>
                  </a:lnTo>
                  <a:lnTo>
                    <a:pt x="9525" y="132079"/>
                  </a:lnTo>
                  <a:lnTo>
                    <a:pt x="9525" y="134747"/>
                  </a:lnTo>
                  <a:close/>
                </a:path>
                <a:path extrusionOk="0" h="2503170" w="9525">
                  <a:moveTo>
                    <a:pt x="9525" y="264160"/>
                  </a:moveTo>
                  <a:lnTo>
                    <a:pt x="9525" y="339851"/>
                  </a:lnTo>
                  <a:lnTo>
                    <a:pt x="9525" y="343153"/>
                  </a:lnTo>
                  <a:lnTo>
                    <a:pt x="7112" y="345186"/>
                  </a:lnTo>
                  <a:lnTo>
                    <a:pt x="4699" y="345186"/>
                  </a:lnTo>
                  <a:lnTo>
                    <a:pt x="2412" y="345186"/>
                  </a:lnTo>
                  <a:lnTo>
                    <a:pt x="0" y="343153"/>
                  </a:lnTo>
                  <a:lnTo>
                    <a:pt x="0" y="339851"/>
                  </a:lnTo>
                  <a:lnTo>
                    <a:pt x="0" y="264160"/>
                  </a:lnTo>
                  <a:lnTo>
                    <a:pt x="0" y="261492"/>
                  </a:lnTo>
                  <a:lnTo>
                    <a:pt x="2412" y="258825"/>
                  </a:lnTo>
                  <a:lnTo>
                    <a:pt x="4699" y="258825"/>
                  </a:lnTo>
                  <a:lnTo>
                    <a:pt x="7112" y="258825"/>
                  </a:lnTo>
                  <a:lnTo>
                    <a:pt x="9525" y="261492"/>
                  </a:lnTo>
                  <a:lnTo>
                    <a:pt x="9525" y="264160"/>
                  </a:lnTo>
                  <a:close/>
                </a:path>
                <a:path extrusionOk="0" h="2503170" w="9525">
                  <a:moveTo>
                    <a:pt x="9525" y="394208"/>
                  </a:moveTo>
                  <a:lnTo>
                    <a:pt x="9525" y="469264"/>
                  </a:lnTo>
                  <a:lnTo>
                    <a:pt x="9525" y="472566"/>
                  </a:lnTo>
                  <a:lnTo>
                    <a:pt x="7112" y="474599"/>
                  </a:lnTo>
                  <a:lnTo>
                    <a:pt x="4699" y="474599"/>
                  </a:lnTo>
                  <a:lnTo>
                    <a:pt x="2412" y="474599"/>
                  </a:lnTo>
                  <a:lnTo>
                    <a:pt x="0" y="472566"/>
                  </a:lnTo>
                  <a:lnTo>
                    <a:pt x="0" y="469264"/>
                  </a:lnTo>
                  <a:lnTo>
                    <a:pt x="0" y="394208"/>
                  </a:lnTo>
                  <a:lnTo>
                    <a:pt x="0" y="390905"/>
                  </a:lnTo>
                  <a:lnTo>
                    <a:pt x="2412" y="388238"/>
                  </a:lnTo>
                  <a:lnTo>
                    <a:pt x="4699" y="388238"/>
                  </a:lnTo>
                  <a:lnTo>
                    <a:pt x="7112" y="388238"/>
                  </a:lnTo>
                  <a:lnTo>
                    <a:pt x="9525" y="390905"/>
                  </a:lnTo>
                  <a:lnTo>
                    <a:pt x="9525" y="394208"/>
                  </a:lnTo>
                  <a:close/>
                </a:path>
                <a:path extrusionOk="0" h="2503170" w="9525">
                  <a:moveTo>
                    <a:pt x="9525" y="523748"/>
                  </a:moveTo>
                  <a:lnTo>
                    <a:pt x="9525" y="598677"/>
                  </a:lnTo>
                  <a:lnTo>
                    <a:pt x="9525" y="601979"/>
                  </a:lnTo>
                  <a:lnTo>
                    <a:pt x="7112" y="604647"/>
                  </a:lnTo>
                  <a:lnTo>
                    <a:pt x="4699" y="604647"/>
                  </a:lnTo>
                  <a:lnTo>
                    <a:pt x="2412" y="604647"/>
                  </a:lnTo>
                  <a:lnTo>
                    <a:pt x="0" y="601979"/>
                  </a:lnTo>
                  <a:lnTo>
                    <a:pt x="0" y="598677"/>
                  </a:lnTo>
                  <a:lnTo>
                    <a:pt x="0" y="523748"/>
                  </a:lnTo>
                  <a:lnTo>
                    <a:pt x="0" y="520318"/>
                  </a:lnTo>
                  <a:lnTo>
                    <a:pt x="2412" y="517651"/>
                  </a:lnTo>
                  <a:lnTo>
                    <a:pt x="4699" y="517651"/>
                  </a:lnTo>
                  <a:lnTo>
                    <a:pt x="7112" y="517651"/>
                  </a:lnTo>
                  <a:lnTo>
                    <a:pt x="9525" y="520318"/>
                  </a:lnTo>
                  <a:lnTo>
                    <a:pt x="9525" y="523748"/>
                  </a:lnTo>
                  <a:close/>
                </a:path>
                <a:path extrusionOk="0" h="2503170" w="9525">
                  <a:moveTo>
                    <a:pt x="9525" y="653161"/>
                  </a:moveTo>
                  <a:lnTo>
                    <a:pt x="9525" y="728090"/>
                  </a:lnTo>
                  <a:lnTo>
                    <a:pt x="9525" y="731392"/>
                  </a:lnTo>
                  <a:lnTo>
                    <a:pt x="7112" y="734060"/>
                  </a:lnTo>
                  <a:lnTo>
                    <a:pt x="4699" y="734060"/>
                  </a:lnTo>
                  <a:lnTo>
                    <a:pt x="2412" y="734060"/>
                  </a:lnTo>
                  <a:lnTo>
                    <a:pt x="0" y="731392"/>
                  </a:lnTo>
                  <a:lnTo>
                    <a:pt x="0" y="728090"/>
                  </a:lnTo>
                  <a:lnTo>
                    <a:pt x="0" y="653161"/>
                  </a:lnTo>
                  <a:lnTo>
                    <a:pt x="0" y="649859"/>
                  </a:lnTo>
                  <a:lnTo>
                    <a:pt x="2412" y="647826"/>
                  </a:lnTo>
                  <a:lnTo>
                    <a:pt x="4699" y="647826"/>
                  </a:lnTo>
                  <a:lnTo>
                    <a:pt x="7112" y="647826"/>
                  </a:lnTo>
                  <a:lnTo>
                    <a:pt x="9525" y="649859"/>
                  </a:lnTo>
                  <a:lnTo>
                    <a:pt x="9525" y="653161"/>
                  </a:lnTo>
                  <a:close/>
                </a:path>
                <a:path extrusionOk="0" h="2503170" w="9525">
                  <a:moveTo>
                    <a:pt x="9525" y="782574"/>
                  </a:moveTo>
                  <a:lnTo>
                    <a:pt x="9525" y="858265"/>
                  </a:lnTo>
                  <a:lnTo>
                    <a:pt x="9525" y="860933"/>
                  </a:lnTo>
                  <a:lnTo>
                    <a:pt x="7112" y="863600"/>
                  </a:lnTo>
                  <a:lnTo>
                    <a:pt x="4699" y="863600"/>
                  </a:lnTo>
                  <a:lnTo>
                    <a:pt x="2412" y="863600"/>
                  </a:lnTo>
                  <a:lnTo>
                    <a:pt x="0" y="860933"/>
                  </a:lnTo>
                  <a:lnTo>
                    <a:pt x="0" y="858265"/>
                  </a:lnTo>
                  <a:lnTo>
                    <a:pt x="0" y="782574"/>
                  </a:lnTo>
                  <a:lnTo>
                    <a:pt x="0" y="779272"/>
                  </a:lnTo>
                  <a:lnTo>
                    <a:pt x="2412" y="777239"/>
                  </a:lnTo>
                  <a:lnTo>
                    <a:pt x="4699" y="777239"/>
                  </a:lnTo>
                  <a:lnTo>
                    <a:pt x="7112" y="777239"/>
                  </a:lnTo>
                  <a:lnTo>
                    <a:pt x="9525" y="779272"/>
                  </a:lnTo>
                  <a:lnTo>
                    <a:pt x="9525" y="782574"/>
                  </a:lnTo>
                  <a:close/>
                </a:path>
                <a:path extrusionOk="0" h="2503170" w="9525">
                  <a:moveTo>
                    <a:pt x="9525" y="911987"/>
                  </a:moveTo>
                  <a:lnTo>
                    <a:pt x="9525" y="987678"/>
                  </a:lnTo>
                  <a:lnTo>
                    <a:pt x="9525" y="990346"/>
                  </a:lnTo>
                  <a:lnTo>
                    <a:pt x="7112" y="993013"/>
                  </a:lnTo>
                  <a:lnTo>
                    <a:pt x="4699" y="993013"/>
                  </a:lnTo>
                  <a:lnTo>
                    <a:pt x="2412" y="993013"/>
                  </a:lnTo>
                  <a:lnTo>
                    <a:pt x="0" y="990346"/>
                  </a:lnTo>
                  <a:lnTo>
                    <a:pt x="0" y="987678"/>
                  </a:lnTo>
                  <a:lnTo>
                    <a:pt x="0" y="911987"/>
                  </a:lnTo>
                  <a:lnTo>
                    <a:pt x="0" y="908685"/>
                  </a:lnTo>
                  <a:lnTo>
                    <a:pt x="2412" y="906652"/>
                  </a:lnTo>
                  <a:lnTo>
                    <a:pt x="4699" y="906652"/>
                  </a:lnTo>
                  <a:lnTo>
                    <a:pt x="7112" y="906652"/>
                  </a:lnTo>
                  <a:lnTo>
                    <a:pt x="9525" y="908685"/>
                  </a:lnTo>
                  <a:lnTo>
                    <a:pt x="9525" y="911987"/>
                  </a:lnTo>
                  <a:close/>
                </a:path>
                <a:path extrusionOk="0" h="2503170" w="9525">
                  <a:moveTo>
                    <a:pt x="9525" y="1041400"/>
                  </a:moveTo>
                  <a:lnTo>
                    <a:pt x="9525" y="1117091"/>
                  </a:lnTo>
                  <a:lnTo>
                    <a:pt x="9525" y="1119759"/>
                  </a:lnTo>
                  <a:lnTo>
                    <a:pt x="7112" y="1122426"/>
                  </a:lnTo>
                  <a:lnTo>
                    <a:pt x="4699" y="1122426"/>
                  </a:lnTo>
                  <a:lnTo>
                    <a:pt x="2412" y="1122426"/>
                  </a:lnTo>
                  <a:lnTo>
                    <a:pt x="0" y="1119759"/>
                  </a:lnTo>
                  <a:lnTo>
                    <a:pt x="0" y="1117091"/>
                  </a:lnTo>
                  <a:lnTo>
                    <a:pt x="0" y="1041400"/>
                  </a:lnTo>
                  <a:lnTo>
                    <a:pt x="0" y="1038098"/>
                  </a:lnTo>
                  <a:lnTo>
                    <a:pt x="2412" y="1036192"/>
                  </a:lnTo>
                  <a:lnTo>
                    <a:pt x="4699" y="1036192"/>
                  </a:lnTo>
                  <a:lnTo>
                    <a:pt x="7112" y="1036192"/>
                  </a:lnTo>
                  <a:lnTo>
                    <a:pt x="9525" y="1038098"/>
                  </a:lnTo>
                  <a:lnTo>
                    <a:pt x="9525" y="1041400"/>
                  </a:lnTo>
                  <a:close/>
                </a:path>
                <a:path extrusionOk="0" h="2503170" w="9525">
                  <a:moveTo>
                    <a:pt x="9525" y="1170939"/>
                  </a:moveTo>
                  <a:lnTo>
                    <a:pt x="9525" y="1246504"/>
                  </a:lnTo>
                  <a:lnTo>
                    <a:pt x="9525" y="1249172"/>
                  </a:lnTo>
                  <a:lnTo>
                    <a:pt x="7112" y="1251839"/>
                  </a:lnTo>
                  <a:lnTo>
                    <a:pt x="4699" y="1251839"/>
                  </a:lnTo>
                  <a:lnTo>
                    <a:pt x="2412" y="1251839"/>
                  </a:lnTo>
                  <a:lnTo>
                    <a:pt x="0" y="1249172"/>
                  </a:lnTo>
                  <a:lnTo>
                    <a:pt x="0" y="1246504"/>
                  </a:lnTo>
                  <a:lnTo>
                    <a:pt x="0" y="1170939"/>
                  </a:lnTo>
                  <a:lnTo>
                    <a:pt x="0" y="1167511"/>
                  </a:lnTo>
                  <a:lnTo>
                    <a:pt x="2412" y="1165605"/>
                  </a:lnTo>
                  <a:lnTo>
                    <a:pt x="4699" y="1165605"/>
                  </a:lnTo>
                  <a:lnTo>
                    <a:pt x="7112" y="1165605"/>
                  </a:lnTo>
                  <a:lnTo>
                    <a:pt x="9525" y="1167511"/>
                  </a:lnTo>
                  <a:lnTo>
                    <a:pt x="9525" y="1170939"/>
                  </a:lnTo>
                  <a:close/>
                </a:path>
                <a:path extrusionOk="0" h="2503170" w="9525">
                  <a:moveTo>
                    <a:pt x="9525" y="1300352"/>
                  </a:moveTo>
                  <a:lnTo>
                    <a:pt x="9525" y="1376045"/>
                  </a:lnTo>
                  <a:lnTo>
                    <a:pt x="9525" y="1378585"/>
                  </a:lnTo>
                  <a:lnTo>
                    <a:pt x="7112" y="1381252"/>
                  </a:lnTo>
                  <a:lnTo>
                    <a:pt x="4699" y="1381252"/>
                  </a:lnTo>
                  <a:lnTo>
                    <a:pt x="2412" y="1381252"/>
                  </a:lnTo>
                  <a:lnTo>
                    <a:pt x="0" y="1378585"/>
                  </a:lnTo>
                  <a:lnTo>
                    <a:pt x="0" y="1376045"/>
                  </a:lnTo>
                  <a:lnTo>
                    <a:pt x="0" y="1300352"/>
                  </a:lnTo>
                  <a:lnTo>
                    <a:pt x="0" y="1297686"/>
                  </a:lnTo>
                  <a:lnTo>
                    <a:pt x="2412" y="1295018"/>
                  </a:lnTo>
                  <a:lnTo>
                    <a:pt x="4699" y="1295018"/>
                  </a:lnTo>
                  <a:lnTo>
                    <a:pt x="7112" y="1295018"/>
                  </a:lnTo>
                  <a:lnTo>
                    <a:pt x="9525" y="1297686"/>
                  </a:lnTo>
                  <a:lnTo>
                    <a:pt x="9525" y="1300352"/>
                  </a:lnTo>
                  <a:close/>
                </a:path>
                <a:path extrusionOk="0" h="2503170" w="9525">
                  <a:moveTo>
                    <a:pt x="9525" y="1429765"/>
                  </a:moveTo>
                  <a:lnTo>
                    <a:pt x="9525" y="1505458"/>
                  </a:lnTo>
                  <a:lnTo>
                    <a:pt x="9525" y="1508125"/>
                  </a:lnTo>
                  <a:lnTo>
                    <a:pt x="7112" y="1510791"/>
                  </a:lnTo>
                  <a:lnTo>
                    <a:pt x="4699" y="1510791"/>
                  </a:lnTo>
                  <a:lnTo>
                    <a:pt x="2412" y="1510791"/>
                  </a:lnTo>
                  <a:lnTo>
                    <a:pt x="0" y="1508125"/>
                  </a:lnTo>
                  <a:lnTo>
                    <a:pt x="0" y="1505458"/>
                  </a:lnTo>
                  <a:lnTo>
                    <a:pt x="0" y="1429765"/>
                  </a:lnTo>
                  <a:lnTo>
                    <a:pt x="0" y="1427099"/>
                  </a:lnTo>
                  <a:lnTo>
                    <a:pt x="2412" y="1424432"/>
                  </a:lnTo>
                  <a:lnTo>
                    <a:pt x="4699" y="1424432"/>
                  </a:lnTo>
                  <a:lnTo>
                    <a:pt x="7112" y="1424432"/>
                  </a:lnTo>
                  <a:lnTo>
                    <a:pt x="9525" y="1427099"/>
                  </a:lnTo>
                  <a:lnTo>
                    <a:pt x="9525" y="1429765"/>
                  </a:lnTo>
                  <a:close/>
                </a:path>
                <a:path extrusionOk="0" h="2503170" w="9525">
                  <a:moveTo>
                    <a:pt x="9525" y="1559178"/>
                  </a:moveTo>
                  <a:lnTo>
                    <a:pt x="9525" y="1634871"/>
                  </a:lnTo>
                  <a:lnTo>
                    <a:pt x="9525" y="1637538"/>
                  </a:lnTo>
                  <a:lnTo>
                    <a:pt x="7112" y="1640204"/>
                  </a:lnTo>
                  <a:lnTo>
                    <a:pt x="4699" y="1640204"/>
                  </a:lnTo>
                  <a:lnTo>
                    <a:pt x="2412" y="1640204"/>
                  </a:lnTo>
                  <a:lnTo>
                    <a:pt x="0" y="1637538"/>
                  </a:lnTo>
                  <a:lnTo>
                    <a:pt x="0" y="1634871"/>
                  </a:lnTo>
                  <a:lnTo>
                    <a:pt x="0" y="1559178"/>
                  </a:lnTo>
                  <a:lnTo>
                    <a:pt x="0" y="1556512"/>
                  </a:lnTo>
                  <a:lnTo>
                    <a:pt x="2412" y="1553845"/>
                  </a:lnTo>
                  <a:lnTo>
                    <a:pt x="4699" y="1553845"/>
                  </a:lnTo>
                  <a:lnTo>
                    <a:pt x="7112" y="1553845"/>
                  </a:lnTo>
                  <a:lnTo>
                    <a:pt x="9525" y="1556512"/>
                  </a:lnTo>
                  <a:lnTo>
                    <a:pt x="9525" y="1559178"/>
                  </a:lnTo>
                  <a:close/>
                </a:path>
                <a:path extrusionOk="0" h="2503170" w="9525">
                  <a:moveTo>
                    <a:pt x="9525" y="1688591"/>
                  </a:moveTo>
                  <a:lnTo>
                    <a:pt x="9525" y="1764284"/>
                  </a:lnTo>
                  <a:lnTo>
                    <a:pt x="9525" y="1767586"/>
                  </a:lnTo>
                  <a:lnTo>
                    <a:pt x="7112" y="1769617"/>
                  </a:lnTo>
                  <a:lnTo>
                    <a:pt x="4699" y="1769617"/>
                  </a:lnTo>
                  <a:lnTo>
                    <a:pt x="2412" y="1769617"/>
                  </a:lnTo>
                  <a:lnTo>
                    <a:pt x="0" y="1767586"/>
                  </a:lnTo>
                  <a:lnTo>
                    <a:pt x="0" y="1764284"/>
                  </a:lnTo>
                  <a:lnTo>
                    <a:pt x="0" y="1688591"/>
                  </a:lnTo>
                  <a:lnTo>
                    <a:pt x="0" y="1685925"/>
                  </a:lnTo>
                  <a:lnTo>
                    <a:pt x="2412" y="1683385"/>
                  </a:lnTo>
                  <a:lnTo>
                    <a:pt x="4699" y="1683385"/>
                  </a:lnTo>
                  <a:lnTo>
                    <a:pt x="7112" y="1683385"/>
                  </a:lnTo>
                  <a:lnTo>
                    <a:pt x="9525" y="1685925"/>
                  </a:lnTo>
                  <a:lnTo>
                    <a:pt x="9525" y="1688591"/>
                  </a:lnTo>
                  <a:close/>
                </a:path>
                <a:path extrusionOk="0" h="2503170" w="9525">
                  <a:moveTo>
                    <a:pt x="9525" y="1818132"/>
                  </a:moveTo>
                  <a:lnTo>
                    <a:pt x="9525" y="1893696"/>
                  </a:lnTo>
                  <a:lnTo>
                    <a:pt x="9525" y="1897126"/>
                  </a:lnTo>
                  <a:lnTo>
                    <a:pt x="7112" y="1899031"/>
                  </a:lnTo>
                  <a:lnTo>
                    <a:pt x="4699" y="1899031"/>
                  </a:lnTo>
                  <a:lnTo>
                    <a:pt x="2412" y="1899031"/>
                  </a:lnTo>
                  <a:lnTo>
                    <a:pt x="0" y="1897126"/>
                  </a:lnTo>
                  <a:lnTo>
                    <a:pt x="0" y="1893696"/>
                  </a:lnTo>
                  <a:lnTo>
                    <a:pt x="0" y="1818132"/>
                  </a:lnTo>
                  <a:lnTo>
                    <a:pt x="0" y="1815464"/>
                  </a:lnTo>
                  <a:lnTo>
                    <a:pt x="2412" y="1812798"/>
                  </a:lnTo>
                  <a:lnTo>
                    <a:pt x="4699" y="1812798"/>
                  </a:lnTo>
                  <a:lnTo>
                    <a:pt x="7112" y="1812798"/>
                  </a:lnTo>
                  <a:lnTo>
                    <a:pt x="9525" y="1815464"/>
                  </a:lnTo>
                  <a:lnTo>
                    <a:pt x="9525" y="1818132"/>
                  </a:lnTo>
                  <a:close/>
                </a:path>
                <a:path extrusionOk="0" h="2503170" w="9525">
                  <a:moveTo>
                    <a:pt x="9525" y="1947545"/>
                  </a:moveTo>
                  <a:lnTo>
                    <a:pt x="9525" y="2023237"/>
                  </a:lnTo>
                  <a:lnTo>
                    <a:pt x="9525" y="2026539"/>
                  </a:lnTo>
                  <a:lnTo>
                    <a:pt x="7112" y="2028444"/>
                  </a:lnTo>
                  <a:lnTo>
                    <a:pt x="4699" y="2028444"/>
                  </a:lnTo>
                  <a:lnTo>
                    <a:pt x="2412" y="2028444"/>
                  </a:lnTo>
                  <a:lnTo>
                    <a:pt x="0" y="2026539"/>
                  </a:lnTo>
                  <a:lnTo>
                    <a:pt x="0" y="2023237"/>
                  </a:lnTo>
                  <a:lnTo>
                    <a:pt x="0" y="1947545"/>
                  </a:lnTo>
                  <a:lnTo>
                    <a:pt x="0" y="1944877"/>
                  </a:lnTo>
                  <a:lnTo>
                    <a:pt x="2412" y="1942211"/>
                  </a:lnTo>
                  <a:lnTo>
                    <a:pt x="4699" y="1942211"/>
                  </a:lnTo>
                  <a:lnTo>
                    <a:pt x="7112" y="1942211"/>
                  </a:lnTo>
                  <a:lnTo>
                    <a:pt x="9525" y="1944877"/>
                  </a:lnTo>
                  <a:lnTo>
                    <a:pt x="9525" y="1947545"/>
                  </a:lnTo>
                  <a:close/>
                </a:path>
                <a:path extrusionOk="0" h="2503170" w="9525">
                  <a:moveTo>
                    <a:pt x="9525" y="2076958"/>
                  </a:moveTo>
                  <a:lnTo>
                    <a:pt x="9525" y="2152650"/>
                  </a:lnTo>
                  <a:lnTo>
                    <a:pt x="9525" y="2155952"/>
                  </a:lnTo>
                  <a:lnTo>
                    <a:pt x="7112" y="2157984"/>
                  </a:lnTo>
                  <a:lnTo>
                    <a:pt x="4699" y="2157984"/>
                  </a:lnTo>
                  <a:lnTo>
                    <a:pt x="2412" y="2157984"/>
                  </a:lnTo>
                  <a:lnTo>
                    <a:pt x="0" y="2155952"/>
                  </a:lnTo>
                  <a:lnTo>
                    <a:pt x="0" y="2152650"/>
                  </a:lnTo>
                  <a:lnTo>
                    <a:pt x="0" y="2076958"/>
                  </a:lnTo>
                  <a:lnTo>
                    <a:pt x="0" y="2074290"/>
                  </a:lnTo>
                  <a:lnTo>
                    <a:pt x="2412" y="2071624"/>
                  </a:lnTo>
                  <a:lnTo>
                    <a:pt x="4699" y="2071624"/>
                  </a:lnTo>
                  <a:lnTo>
                    <a:pt x="7112" y="2071624"/>
                  </a:lnTo>
                  <a:lnTo>
                    <a:pt x="9525" y="2074290"/>
                  </a:lnTo>
                  <a:lnTo>
                    <a:pt x="9525" y="2076958"/>
                  </a:lnTo>
                  <a:close/>
                </a:path>
                <a:path extrusionOk="0" h="2503170" w="9525">
                  <a:moveTo>
                    <a:pt x="9525" y="2207006"/>
                  </a:moveTo>
                  <a:lnTo>
                    <a:pt x="9525" y="2282063"/>
                  </a:lnTo>
                  <a:lnTo>
                    <a:pt x="9525" y="2285365"/>
                  </a:lnTo>
                  <a:lnTo>
                    <a:pt x="7112" y="2287397"/>
                  </a:lnTo>
                  <a:lnTo>
                    <a:pt x="4699" y="2287397"/>
                  </a:lnTo>
                  <a:lnTo>
                    <a:pt x="2412" y="2287397"/>
                  </a:lnTo>
                  <a:lnTo>
                    <a:pt x="0" y="2285365"/>
                  </a:lnTo>
                  <a:lnTo>
                    <a:pt x="0" y="2282063"/>
                  </a:lnTo>
                  <a:lnTo>
                    <a:pt x="0" y="2207006"/>
                  </a:lnTo>
                  <a:lnTo>
                    <a:pt x="0" y="2203704"/>
                  </a:lnTo>
                  <a:lnTo>
                    <a:pt x="2412" y="2201037"/>
                  </a:lnTo>
                  <a:lnTo>
                    <a:pt x="4699" y="2201037"/>
                  </a:lnTo>
                  <a:lnTo>
                    <a:pt x="7112" y="2201037"/>
                  </a:lnTo>
                  <a:lnTo>
                    <a:pt x="9525" y="2203704"/>
                  </a:lnTo>
                  <a:lnTo>
                    <a:pt x="9525" y="2207006"/>
                  </a:lnTo>
                  <a:close/>
                </a:path>
                <a:path extrusionOk="0" h="2503170" w="9525">
                  <a:moveTo>
                    <a:pt x="9525" y="2336546"/>
                  </a:moveTo>
                  <a:lnTo>
                    <a:pt x="9525" y="2411476"/>
                  </a:lnTo>
                  <a:lnTo>
                    <a:pt x="9525" y="2414778"/>
                  </a:lnTo>
                  <a:lnTo>
                    <a:pt x="7112" y="2417445"/>
                  </a:lnTo>
                  <a:lnTo>
                    <a:pt x="4699" y="2417445"/>
                  </a:lnTo>
                  <a:lnTo>
                    <a:pt x="2412" y="2417445"/>
                  </a:lnTo>
                  <a:lnTo>
                    <a:pt x="0" y="2414778"/>
                  </a:lnTo>
                  <a:lnTo>
                    <a:pt x="0" y="2411476"/>
                  </a:lnTo>
                  <a:lnTo>
                    <a:pt x="0" y="2336546"/>
                  </a:lnTo>
                  <a:lnTo>
                    <a:pt x="0" y="2333117"/>
                  </a:lnTo>
                  <a:lnTo>
                    <a:pt x="2412" y="2330577"/>
                  </a:lnTo>
                  <a:lnTo>
                    <a:pt x="4699" y="2330577"/>
                  </a:lnTo>
                  <a:lnTo>
                    <a:pt x="7112" y="2330577"/>
                  </a:lnTo>
                  <a:lnTo>
                    <a:pt x="9525" y="2333117"/>
                  </a:lnTo>
                  <a:lnTo>
                    <a:pt x="9525" y="2336546"/>
                  </a:lnTo>
                  <a:close/>
                </a:path>
                <a:path extrusionOk="0" h="2503170" w="9525">
                  <a:moveTo>
                    <a:pt x="9525" y="2465959"/>
                  </a:moveTo>
                  <a:lnTo>
                    <a:pt x="9525" y="2497836"/>
                  </a:lnTo>
                  <a:lnTo>
                    <a:pt x="9525" y="2500503"/>
                  </a:lnTo>
                  <a:lnTo>
                    <a:pt x="7112" y="2503170"/>
                  </a:lnTo>
                  <a:lnTo>
                    <a:pt x="4699" y="2503170"/>
                  </a:lnTo>
                  <a:lnTo>
                    <a:pt x="2412" y="2503170"/>
                  </a:lnTo>
                  <a:lnTo>
                    <a:pt x="0" y="2500503"/>
                  </a:lnTo>
                  <a:lnTo>
                    <a:pt x="0" y="2497836"/>
                  </a:lnTo>
                  <a:lnTo>
                    <a:pt x="0" y="2465959"/>
                  </a:lnTo>
                  <a:lnTo>
                    <a:pt x="0" y="2462657"/>
                  </a:lnTo>
                  <a:lnTo>
                    <a:pt x="2412" y="2460625"/>
                  </a:lnTo>
                  <a:lnTo>
                    <a:pt x="4699" y="2460625"/>
                  </a:lnTo>
                  <a:lnTo>
                    <a:pt x="7112" y="2460625"/>
                  </a:lnTo>
                  <a:lnTo>
                    <a:pt x="9525" y="2462657"/>
                  </a:lnTo>
                  <a:lnTo>
                    <a:pt x="9525" y="2465959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663575" y="2187447"/>
              <a:ext cx="3057525" cy="10795"/>
            </a:xfrm>
            <a:custGeom>
              <a:rect b="b" l="l" r="r" t="t"/>
              <a:pathLst>
                <a:path extrusionOk="0" h="10794" w="3057525">
                  <a:moveTo>
                    <a:pt x="75006" y="0"/>
                  </a:moveTo>
                  <a:lnTo>
                    <a:pt x="2374" y="0"/>
                  </a:lnTo>
                  <a:lnTo>
                    <a:pt x="0" y="2031"/>
                  </a:lnTo>
                  <a:lnTo>
                    <a:pt x="0" y="8000"/>
                  </a:lnTo>
                  <a:lnTo>
                    <a:pt x="2374" y="10667"/>
                  </a:lnTo>
                  <a:lnTo>
                    <a:pt x="75006" y="10667"/>
                  </a:lnTo>
                  <a:lnTo>
                    <a:pt x="77393" y="8000"/>
                  </a:lnTo>
                  <a:lnTo>
                    <a:pt x="77393" y="2031"/>
                  </a:lnTo>
                  <a:lnTo>
                    <a:pt x="75006" y="0"/>
                  </a:lnTo>
                  <a:close/>
                </a:path>
                <a:path extrusionOk="0" h="10794" w="3057525">
                  <a:moveTo>
                    <a:pt x="191096" y="0"/>
                  </a:moveTo>
                  <a:lnTo>
                    <a:pt x="118465" y="0"/>
                  </a:lnTo>
                  <a:lnTo>
                    <a:pt x="116090" y="2031"/>
                  </a:lnTo>
                  <a:lnTo>
                    <a:pt x="116090" y="8000"/>
                  </a:lnTo>
                  <a:lnTo>
                    <a:pt x="118465" y="10667"/>
                  </a:lnTo>
                  <a:lnTo>
                    <a:pt x="191096" y="10667"/>
                  </a:lnTo>
                  <a:lnTo>
                    <a:pt x="193471" y="8000"/>
                  </a:lnTo>
                  <a:lnTo>
                    <a:pt x="193471" y="2031"/>
                  </a:lnTo>
                  <a:lnTo>
                    <a:pt x="191096" y="0"/>
                  </a:lnTo>
                  <a:close/>
                </a:path>
                <a:path extrusionOk="0" h="10794" w="3057525">
                  <a:moveTo>
                    <a:pt x="307174" y="0"/>
                  </a:moveTo>
                  <a:lnTo>
                    <a:pt x="234556" y="0"/>
                  </a:lnTo>
                  <a:lnTo>
                    <a:pt x="232168" y="2031"/>
                  </a:lnTo>
                  <a:lnTo>
                    <a:pt x="232168" y="8000"/>
                  </a:lnTo>
                  <a:lnTo>
                    <a:pt x="234556" y="10667"/>
                  </a:lnTo>
                  <a:lnTo>
                    <a:pt x="307174" y="10667"/>
                  </a:lnTo>
                  <a:lnTo>
                    <a:pt x="309562" y="8000"/>
                  </a:lnTo>
                  <a:lnTo>
                    <a:pt x="309562" y="2031"/>
                  </a:lnTo>
                  <a:lnTo>
                    <a:pt x="307174" y="0"/>
                  </a:lnTo>
                  <a:close/>
                </a:path>
                <a:path extrusionOk="0" h="10794" w="3057525">
                  <a:moveTo>
                    <a:pt x="423265" y="0"/>
                  </a:moveTo>
                  <a:lnTo>
                    <a:pt x="350634" y="0"/>
                  </a:lnTo>
                  <a:lnTo>
                    <a:pt x="348259" y="2031"/>
                  </a:lnTo>
                  <a:lnTo>
                    <a:pt x="348259" y="8000"/>
                  </a:lnTo>
                  <a:lnTo>
                    <a:pt x="350634" y="10667"/>
                  </a:lnTo>
                  <a:lnTo>
                    <a:pt x="423265" y="10667"/>
                  </a:lnTo>
                  <a:lnTo>
                    <a:pt x="425653" y="8000"/>
                  </a:lnTo>
                  <a:lnTo>
                    <a:pt x="425653" y="2031"/>
                  </a:lnTo>
                  <a:lnTo>
                    <a:pt x="423265" y="0"/>
                  </a:lnTo>
                  <a:close/>
                </a:path>
                <a:path extrusionOk="0" h="10794" w="3057525">
                  <a:moveTo>
                    <a:pt x="539953" y="0"/>
                  </a:moveTo>
                  <a:lnTo>
                    <a:pt x="466725" y="0"/>
                  </a:lnTo>
                  <a:lnTo>
                    <a:pt x="464337" y="2031"/>
                  </a:lnTo>
                  <a:lnTo>
                    <a:pt x="464337" y="8000"/>
                  </a:lnTo>
                  <a:lnTo>
                    <a:pt x="466725" y="10667"/>
                  </a:lnTo>
                  <a:lnTo>
                    <a:pt x="539953" y="10667"/>
                  </a:lnTo>
                  <a:lnTo>
                    <a:pt x="541731" y="8000"/>
                  </a:lnTo>
                  <a:lnTo>
                    <a:pt x="541731" y="2031"/>
                  </a:lnTo>
                  <a:lnTo>
                    <a:pt x="539953" y="0"/>
                  </a:lnTo>
                  <a:close/>
                </a:path>
                <a:path extrusionOk="0" h="10794" w="3057525">
                  <a:moveTo>
                    <a:pt x="656082" y="0"/>
                  </a:moveTo>
                  <a:lnTo>
                    <a:pt x="582815" y="0"/>
                  </a:lnTo>
                  <a:lnTo>
                    <a:pt x="580428" y="2031"/>
                  </a:lnTo>
                  <a:lnTo>
                    <a:pt x="580428" y="8000"/>
                  </a:lnTo>
                  <a:lnTo>
                    <a:pt x="582815" y="10667"/>
                  </a:lnTo>
                  <a:lnTo>
                    <a:pt x="656082" y="10667"/>
                  </a:lnTo>
                  <a:lnTo>
                    <a:pt x="657860" y="8000"/>
                  </a:lnTo>
                  <a:lnTo>
                    <a:pt x="657860" y="2031"/>
                  </a:lnTo>
                  <a:lnTo>
                    <a:pt x="656082" y="0"/>
                  </a:lnTo>
                  <a:close/>
                </a:path>
                <a:path extrusionOk="0" h="10794" w="3057525">
                  <a:moveTo>
                    <a:pt x="772160" y="0"/>
                  </a:moveTo>
                  <a:lnTo>
                    <a:pt x="698881" y="0"/>
                  </a:lnTo>
                  <a:lnTo>
                    <a:pt x="696468" y="2031"/>
                  </a:lnTo>
                  <a:lnTo>
                    <a:pt x="696468" y="8000"/>
                  </a:lnTo>
                  <a:lnTo>
                    <a:pt x="698881" y="10667"/>
                  </a:lnTo>
                  <a:lnTo>
                    <a:pt x="772160" y="10667"/>
                  </a:lnTo>
                  <a:lnTo>
                    <a:pt x="773938" y="8000"/>
                  </a:lnTo>
                  <a:lnTo>
                    <a:pt x="773938" y="2031"/>
                  </a:lnTo>
                  <a:lnTo>
                    <a:pt x="772160" y="0"/>
                  </a:lnTo>
                  <a:close/>
                </a:path>
                <a:path extrusionOk="0" h="10794" w="3057525">
                  <a:moveTo>
                    <a:pt x="888238" y="0"/>
                  </a:moveTo>
                  <a:lnTo>
                    <a:pt x="814959" y="0"/>
                  </a:lnTo>
                  <a:lnTo>
                    <a:pt x="812546" y="2031"/>
                  </a:lnTo>
                  <a:lnTo>
                    <a:pt x="812546" y="8000"/>
                  </a:lnTo>
                  <a:lnTo>
                    <a:pt x="814959" y="10667"/>
                  </a:lnTo>
                  <a:lnTo>
                    <a:pt x="888238" y="10667"/>
                  </a:lnTo>
                  <a:lnTo>
                    <a:pt x="890016" y="8000"/>
                  </a:lnTo>
                  <a:lnTo>
                    <a:pt x="890016" y="2031"/>
                  </a:lnTo>
                  <a:lnTo>
                    <a:pt x="888238" y="0"/>
                  </a:lnTo>
                  <a:close/>
                </a:path>
                <a:path extrusionOk="0" h="10794" w="3057525">
                  <a:moveTo>
                    <a:pt x="1004316" y="0"/>
                  </a:moveTo>
                  <a:lnTo>
                    <a:pt x="931037" y="0"/>
                  </a:lnTo>
                  <a:lnTo>
                    <a:pt x="928624" y="2031"/>
                  </a:lnTo>
                  <a:lnTo>
                    <a:pt x="928624" y="8000"/>
                  </a:lnTo>
                  <a:lnTo>
                    <a:pt x="931037" y="10667"/>
                  </a:lnTo>
                  <a:lnTo>
                    <a:pt x="1004316" y="10667"/>
                  </a:lnTo>
                  <a:lnTo>
                    <a:pt x="1006094" y="8000"/>
                  </a:lnTo>
                  <a:lnTo>
                    <a:pt x="1006094" y="2031"/>
                  </a:lnTo>
                  <a:lnTo>
                    <a:pt x="1004316" y="0"/>
                  </a:lnTo>
                  <a:close/>
                </a:path>
                <a:path extrusionOk="0" h="10794" w="3057525">
                  <a:moveTo>
                    <a:pt x="1120394" y="0"/>
                  </a:moveTo>
                  <a:lnTo>
                    <a:pt x="1047114" y="0"/>
                  </a:lnTo>
                  <a:lnTo>
                    <a:pt x="1045337" y="2031"/>
                  </a:lnTo>
                  <a:lnTo>
                    <a:pt x="1045337" y="8000"/>
                  </a:lnTo>
                  <a:lnTo>
                    <a:pt x="1047114" y="10667"/>
                  </a:lnTo>
                  <a:lnTo>
                    <a:pt x="1120394" y="10667"/>
                  </a:lnTo>
                  <a:lnTo>
                    <a:pt x="1122807" y="8000"/>
                  </a:lnTo>
                  <a:lnTo>
                    <a:pt x="1122807" y="2031"/>
                  </a:lnTo>
                  <a:lnTo>
                    <a:pt x="1120394" y="0"/>
                  </a:lnTo>
                  <a:close/>
                </a:path>
                <a:path extrusionOk="0" h="10794" w="3057525">
                  <a:moveTo>
                    <a:pt x="1236472" y="0"/>
                  </a:moveTo>
                  <a:lnTo>
                    <a:pt x="1163193" y="0"/>
                  </a:lnTo>
                  <a:lnTo>
                    <a:pt x="1161414" y="2031"/>
                  </a:lnTo>
                  <a:lnTo>
                    <a:pt x="1161414" y="8000"/>
                  </a:lnTo>
                  <a:lnTo>
                    <a:pt x="1163193" y="10667"/>
                  </a:lnTo>
                  <a:lnTo>
                    <a:pt x="1236472" y="10667"/>
                  </a:lnTo>
                  <a:lnTo>
                    <a:pt x="1238885" y="8000"/>
                  </a:lnTo>
                  <a:lnTo>
                    <a:pt x="1238885" y="2031"/>
                  </a:lnTo>
                  <a:lnTo>
                    <a:pt x="1236472" y="0"/>
                  </a:lnTo>
                  <a:close/>
                </a:path>
                <a:path extrusionOk="0" h="10794" w="3057525">
                  <a:moveTo>
                    <a:pt x="1352550" y="0"/>
                  </a:moveTo>
                  <a:lnTo>
                    <a:pt x="1279270" y="0"/>
                  </a:lnTo>
                  <a:lnTo>
                    <a:pt x="1277493" y="2031"/>
                  </a:lnTo>
                  <a:lnTo>
                    <a:pt x="1277493" y="8000"/>
                  </a:lnTo>
                  <a:lnTo>
                    <a:pt x="1279270" y="10667"/>
                  </a:lnTo>
                  <a:lnTo>
                    <a:pt x="1352550" y="10667"/>
                  </a:lnTo>
                  <a:lnTo>
                    <a:pt x="1354963" y="8000"/>
                  </a:lnTo>
                  <a:lnTo>
                    <a:pt x="1354963" y="2031"/>
                  </a:lnTo>
                  <a:lnTo>
                    <a:pt x="1352550" y="0"/>
                  </a:lnTo>
                  <a:close/>
                </a:path>
                <a:path extrusionOk="0" h="10794" w="3057525">
                  <a:moveTo>
                    <a:pt x="1468627" y="0"/>
                  </a:moveTo>
                  <a:lnTo>
                    <a:pt x="1395349" y="0"/>
                  </a:lnTo>
                  <a:lnTo>
                    <a:pt x="1393570" y="2031"/>
                  </a:lnTo>
                  <a:lnTo>
                    <a:pt x="1393570" y="8000"/>
                  </a:lnTo>
                  <a:lnTo>
                    <a:pt x="1395349" y="10667"/>
                  </a:lnTo>
                  <a:lnTo>
                    <a:pt x="1468627" y="10667"/>
                  </a:lnTo>
                  <a:lnTo>
                    <a:pt x="1471041" y="8000"/>
                  </a:lnTo>
                  <a:lnTo>
                    <a:pt x="1471041" y="2031"/>
                  </a:lnTo>
                  <a:lnTo>
                    <a:pt x="1468627" y="0"/>
                  </a:lnTo>
                  <a:close/>
                </a:path>
                <a:path extrusionOk="0" h="10794" w="3057525">
                  <a:moveTo>
                    <a:pt x="1584706" y="0"/>
                  </a:moveTo>
                  <a:lnTo>
                    <a:pt x="1511554" y="0"/>
                  </a:lnTo>
                  <a:lnTo>
                    <a:pt x="1509649" y="2031"/>
                  </a:lnTo>
                  <a:lnTo>
                    <a:pt x="1509649" y="8000"/>
                  </a:lnTo>
                  <a:lnTo>
                    <a:pt x="1511554" y="10667"/>
                  </a:lnTo>
                  <a:lnTo>
                    <a:pt x="1584706" y="10667"/>
                  </a:lnTo>
                  <a:lnTo>
                    <a:pt x="1587119" y="8000"/>
                  </a:lnTo>
                  <a:lnTo>
                    <a:pt x="1587119" y="2031"/>
                  </a:lnTo>
                  <a:lnTo>
                    <a:pt x="1584706" y="0"/>
                  </a:lnTo>
                  <a:close/>
                </a:path>
                <a:path extrusionOk="0" h="10794" w="3057525">
                  <a:moveTo>
                    <a:pt x="1700783" y="0"/>
                  </a:moveTo>
                  <a:lnTo>
                    <a:pt x="1628139" y="0"/>
                  </a:lnTo>
                  <a:lnTo>
                    <a:pt x="1625854" y="2031"/>
                  </a:lnTo>
                  <a:lnTo>
                    <a:pt x="1625854" y="8000"/>
                  </a:lnTo>
                  <a:lnTo>
                    <a:pt x="1628139" y="10667"/>
                  </a:lnTo>
                  <a:lnTo>
                    <a:pt x="1700783" y="10667"/>
                  </a:lnTo>
                  <a:lnTo>
                    <a:pt x="1703197" y="8000"/>
                  </a:lnTo>
                  <a:lnTo>
                    <a:pt x="1703197" y="2031"/>
                  </a:lnTo>
                  <a:lnTo>
                    <a:pt x="1700783" y="0"/>
                  </a:lnTo>
                  <a:close/>
                </a:path>
                <a:path extrusionOk="0" h="10794" w="3057525">
                  <a:moveTo>
                    <a:pt x="1816862" y="0"/>
                  </a:moveTo>
                  <a:lnTo>
                    <a:pt x="1744218" y="0"/>
                  </a:lnTo>
                  <a:lnTo>
                    <a:pt x="1741932" y="2031"/>
                  </a:lnTo>
                  <a:lnTo>
                    <a:pt x="1741932" y="8000"/>
                  </a:lnTo>
                  <a:lnTo>
                    <a:pt x="1744218" y="10667"/>
                  </a:lnTo>
                  <a:lnTo>
                    <a:pt x="1816862" y="10667"/>
                  </a:lnTo>
                  <a:lnTo>
                    <a:pt x="1819275" y="8000"/>
                  </a:lnTo>
                  <a:lnTo>
                    <a:pt x="1819275" y="2031"/>
                  </a:lnTo>
                  <a:lnTo>
                    <a:pt x="1816862" y="0"/>
                  </a:lnTo>
                  <a:close/>
                </a:path>
                <a:path extrusionOk="0" h="10794" w="3057525">
                  <a:moveTo>
                    <a:pt x="1932939" y="0"/>
                  </a:moveTo>
                  <a:lnTo>
                    <a:pt x="1860295" y="0"/>
                  </a:lnTo>
                  <a:lnTo>
                    <a:pt x="1858010" y="2031"/>
                  </a:lnTo>
                  <a:lnTo>
                    <a:pt x="1858010" y="8000"/>
                  </a:lnTo>
                  <a:lnTo>
                    <a:pt x="1860295" y="10667"/>
                  </a:lnTo>
                  <a:lnTo>
                    <a:pt x="1932939" y="10667"/>
                  </a:lnTo>
                  <a:lnTo>
                    <a:pt x="1935352" y="8000"/>
                  </a:lnTo>
                  <a:lnTo>
                    <a:pt x="1935352" y="2031"/>
                  </a:lnTo>
                  <a:lnTo>
                    <a:pt x="1932939" y="0"/>
                  </a:lnTo>
                  <a:close/>
                </a:path>
                <a:path extrusionOk="0" h="10794" w="3057525">
                  <a:moveTo>
                    <a:pt x="2049652" y="0"/>
                  </a:moveTo>
                  <a:lnTo>
                    <a:pt x="1976374" y="0"/>
                  </a:lnTo>
                  <a:lnTo>
                    <a:pt x="1974088" y="2031"/>
                  </a:lnTo>
                  <a:lnTo>
                    <a:pt x="1974088" y="8000"/>
                  </a:lnTo>
                  <a:lnTo>
                    <a:pt x="1976374" y="10667"/>
                  </a:lnTo>
                  <a:lnTo>
                    <a:pt x="2049652" y="10667"/>
                  </a:lnTo>
                  <a:lnTo>
                    <a:pt x="2051431" y="8000"/>
                  </a:lnTo>
                  <a:lnTo>
                    <a:pt x="2051431" y="2031"/>
                  </a:lnTo>
                  <a:lnTo>
                    <a:pt x="2049652" y="0"/>
                  </a:lnTo>
                  <a:close/>
                </a:path>
                <a:path extrusionOk="0" h="10794" w="3057525">
                  <a:moveTo>
                    <a:pt x="2165731" y="0"/>
                  </a:moveTo>
                  <a:lnTo>
                    <a:pt x="2092579" y="0"/>
                  </a:lnTo>
                  <a:lnTo>
                    <a:pt x="2090166" y="2031"/>
                  </a:lnTo>
                  <a:lnTo>
                    <a:pt x="2090166" y="8000"/>
                  </a:lnTo>
                  <a:lnTo>
                    <a:pt x="2092579" y="10667"/>
                  </a:lnTo>
                  <a:lnTo>
                    <a:pt x="2165731" y="10667"/>
                  </a:lnTo>
                  <a:lnTo>
                    <a:pt x="2167509" y="8000"/>
                  </a:lnTo>
                  <a:lnTo>
                    <a:pt x="2167509" y="2031"/>
                  </a:lnTo>
                  <a:lnTo>
                    <a:pt x="2165731" y="0"/>
                  </a:lnTo>
                  <a:close/>
                </a:path>
                <a:path extrusionOk="0" h="10794" w="3057525">
                  <a:moveTo>
                    <a:pt x="2281809" y="0"/>
                  </a:moveTo>
                  <a:lnTo>
                    <a:pt x="2208657" y="0"/>
                  </a:lnTo>
                  <a:lnTo>
                    <a:pt x="2206244" y="2031"/>
                  </a:lnTo>
                  <a:lnTo>
                    <a:pt x="2206244" y="8000"/>
                  </a:lnTo>
                  <a:lnTo>
                    <a:pt x="2208657" y="10667"/>
                  </a:lnTo>
                  <a:lnTo>
                    <a:pt x="2281809" y="10667"/>
                  </a:lnTo>
                  <a:lnTo>
                    <a:pt x="2283587" y="8000"/>
                  </a:lnTo>
                  <a:lnTo>
                    <a:pt x="2283587" y="2031"/>
                  </a:lnTo>
                  <a:lnTo>
                    <a:pt x="2281809" y="0"/>
                  </a:lnTo>
                  <a:close/>
                </a:path>
                <a:path extrusionOk="0" h="10794" w="3057525">
                  <a:moveTo>
                    <a:pt x="2397887" y="0"/>
                  </a:moveTo>
                  <a:lnTo>
                    <a:pt x="2324735" y="0"/>
                  </a:lnTo>
                  <a:lnTo>
                    <a:pt x="2322322" y="2031"/>
                  </a:lnTo>
                  <a:lnTo>
                    <a:pt x="2322322" y="8000"/>
                  </a:lnTo>
                  <a:lnTo>
                    <a:pt x="2324735" y="10667"/>
                  </a:lnTo>
                  <a:lnTo>
                    <a:pt x="2397887" y="10667"/>
                  </a:lnTo>
                  <a:lnTo>
                    <a:pt x="2399665" y="8000"/>
                  </a:lnTo>
                  <a:lnTo>
                    <a:pt x="2399665" y="2031"/>
                  </a:lnTo>
                  <a:lnTo>
                    <a:pt x="2397887" y="0"/>
                  </a:lnTo>
                  <a:close/>
                </a:path>
                <a:path extrusionOk="0" h="10794" w="3057525">
                  <a:moveTo>
                    <a:pt x="2513965" y="0"/>
                  </a:moveTo>
                  <a:lnTo>
                    <a:pt x="2440813" y="0"/>
                  </a:lnTo>
                  <a:lnTo>
                    <a:pt x="2438400" y="2031"/>
                  </a:lnTo>
                  <a:lnTo>
                    <a:pt x="2438400" y="8000"/>
                  </a:lnTo>
                  <a:lnTo>
                    <a:pt x="2440813" y="10667"/>
                  </a:lnTo>
                  <a:lnTo>
                    <a:pt x="2513965" y="10667"/>
                  </a:lnTo>
                  <a:lnTo>
                    <a:pt x="2515743" y="8000"/>
                  </a:lnTo>
                  <a:lnTo>
                    <a:pt x="2515743" y="2031"/>
                  </a:lnTo>
                  <a:lnTo>
                    <a:pt x="2513965" y="0"/>
                  </a:lnTo>
                  <a:close/>
                </a:path>
                <a:path extrusionOk="0" h="10794" w="3057525">
                  <a:moveTo>
                    <a:pt x="2630042" y="0"/>
                  </a:moveTo>
                  <a:lnTo>
                    <a:pt x="2556891" y="0"/>
                  </a:lnTo>
                  <a:lnTo>
                    <a:pt x="2554478" y="2031"/>
                  </a:lnTo>
                  <a:lnTo>
                    <a:pt x="2554478" y="8000"/>
                  </a:lnTo>
                  <a:lnTo>
                    <a:pt x="2556891" y="10667"/>
                  </a:lnTo>
                  <a:lnTo>
                    <a:pt x="2630042" y="10667"/>
                  </a:lnTo>
                  <a:lnTo>
                    <a:pt x="2632455" y="8000"/>
                  </a:lnTo>
                  <a:lnTo>
                    <a:pt x="2632455" y="2031"/>
                  </a:lnTo>
                  <a:lnTo>
                    <a:pt x="2630042" y="0"/>
                  </a:lnTo>
                  <a:close/>
                </a:path>
                <a:path extrusionOk="0" h="10794" w="3057525">
                  <a:moveTo>
                    <a:pt x="2746121" y="0"/>
                  </a:moveTo>
                  <a:lnTo>
                    <a:pt x="2672969" y="0"/>
                  </a:lnTo>
                  <a:lnTo>
                    <a:pt x="2671191" y="2031"/>
                  </a:lnTo>
                  <a:lnTo>
                    <a:pt x="2671191" y="8000"/>
                  </a:lnTo>
                  <a:lnTo>
                    <a:pt x="2672969" y="10667"/>
                  </a:lnTo>
                  <a:lnTo>
                    <a:pt x="2746121" y="10667"/>
                  </a:lnTo>
                  <a:lnTo>
                    <a:pt x="2748534" y="8000"/>
                  </a:lnTo>
                  <a:lnTo>
                    <a:pt x="2748534" y="2031"/>
                  </a:lnTo>
                  <a:lnTo>
                    <a:pt x="2746121" y="0"/>
                  </a:lnTo>
                  <a:close/>
                </a:path>
                <a:path extrusionOk="0" h="10794" w="3057525">
                  <a:moveTo>
                    <a:pt x="2862199" y="0"/>
                  </a:moveTo>
                  <a:lnTo>
                    <a:pt x="2789047" y="0"/>
                  </a:lnTo>
                  <a:lnTo>
                    <a:pt x="2787269" y="2031"/>
                  </a:lnTo>
                  <a:lnTo>
                    <a:pt x="2787269" y="8000"/>
                  </a:lnTo>
                  <a:lnTo>
                    <a:pt x="2789047" y="10667"/>
                  </a:lnTo>
                  <a:lnTo>
                    <a:pt x="2862199" y="10667"/>
                  </a:lnTo>
                  <a:lnTo>
                    <a:pt x="2864612" y="8000"/>
                  </a:lnTo>
                  <a:lnTo>
                    <a:pt x="2864612" y="2031"/>
                  </a:lnTo>
                  <a:lnTo>
                    <a:pt x="2862199" y="0"/>
                  </a:lnTo>
                  <a:close/>
                </a:path>
                <a:path extrusionOk="0" h="10794" w="3057525">
                  <a:moveTo>
                    <a:pt x="2978404" y="0"/>
                  </a:moveTo>
                  <a:lnTo>
                    <a:pt x="2905125" y="0"/>
                  </a:lnTo>
                  <a:lnTo>
                    <a:pt x="2903347" y="2031"/>
                  </a:lnTo>
                  <a:lnTo>
                    <a:pt x="2903347" y="8000"/>
                  </a:lnTo>
                  <a:lnTo>
                    <a:pt x="2905125" y="10667"/>
                  </a:lnTo>
                  <a:lnTo>
                    <a:pt x="2978404" y="10667"/>
                  </a:lnTo>
                  <a:lnTo>
                    <a:pt x="2980690" y="8000"/>
                  </a:lnTo>
                  <a:lnTo>
                    <a:pt x="2980690" y="2031"/>
                  </a:lnTo>
                  <a:lnTo>
                    <a:pt x="2978404" y="0"/>
                  </a:lnTo>
                  <a:close/>
                </a:path>
                <a:path extrusionOk="0" h="10794" w="3057525">
                  <a:moveTo>
                    <a:pt x="3055112" y="0"/>
                  </a:moveTo>
                  <a:lnTo>
                    <a:pt x="3021203" y="0"/>
                  </a:lnTo>
                  <a:lnTo>
                    <a:pt x="3019425" y="2031"/>
                  </a:lnTo>
                  <a:lnTo>
                    <a:pt x="3019425" y="8000"/>
                  </a:lnTo>
                  <a:lnTo>
                    <a:pt x="3021203" y="10667"/>
                  </a:lnTo>
                  <a:lnTo>
                    <a:pt x="3055112" y="10667"/>
                  </a:lnTo>
                  <a:lnTo>
                    <a:pt x="3057525" y="8000"/>
                  </a:lnTo>
                  <a:lnTo>
                    <a:pt x="3057525" y="2031"/>
                  </a:lnTo>
                  <a:lnTo>
                    <a:pt x="3055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663575" y="2187447"/>
              <a:ext cx="3057525" cy="10795"/>
            </a:xfrm>
            <a:custGeom>
              <a:rect b="b" l="l" r="r" t="t"/>
              <a:pathLst>
                <a:path extrusionOk="0" h="10794" w="3057525">
                  <a:moveTo>
                    <a:pt x="4762" y="0"/>
                  </a:moveTo>
                  <a:lnTo>
                    <a:pt x="72631" y="0"/>
                  </a:lnTo>
                  <a:lnTo>
                    <a:pt x="75006" y="0"/>
                  </a:lnTo>
                  <a:lnTo>
                    <a:pt x="77393" y="2031"/>
                  </a:lnTo>
                  <a:lnTo>
                    <a:pt x="77393" y="5334"/>
                  </a:lnTo>
                  <a:lnTo>
                    <a:pt x="77393" y="8000"/>
                  </a:lnTo>
                  <a:lnTo>
                    <a:pt x="75006" y="10667"/>
                  </a:lnTo>
                  <a:lnTo>
                    <a:pt x="72631" y="10667"/>
                  </a:lnTo>
                  <a:lnTo>
                    <a:pt x="4762" y="10667"/>
                  </a:lnTo>
                  <a:lnTo>
                    <a:pt x="2374" y="10667"/>
                  </a:lnTo>
                  <a:lnTo>
                    <a:pt x="0" y="8000"/>
                  </a:lnTo>
                  <a:lnTo>
                    <a:pt x="0" y="5334"/>
                  </a:lnTo>
                  <a:lnTo>
                    <a:pt x="0" y="2031"/>
                  </a:lnTo>
                  <a:lnTo>
                    <a:pt x="2374" y="0"/>
                  </a:lnTo>
                  <a:lnTo>
                    <a:pt x="4762" y="0"/>
                  </a:lnTo>
                  <a:close/>
                </a:path>
                <a:path extrusionOk="0" h="10794" w="3057525">
                  <a:moveTo>
                    <a:pt x="120853" y="0"/>
                  </a:moveTo>
                  <a:lnTo>
                    <a:pt x="188709" y="0"/>
                  </a:lnTo>
                  <a:lnTo>
                    <a:pt x="191096" y="0"/>
                  </a:lnTo>
                  <a:lnTo>
                    <a:pt x="193471" y="2031"/>
                  </a:lnTo>
                  <a:lnTo>
                    <a:pt x="193471" y="5334"/>
                  </a:lnTo>
                  <a:lnTo>
                    <a:pt x="193471" y="8000"/>
                  </a:lnTo>
                  <a:lnTo>
                    <a:pt x="191096" y="10667"/>
                  </a:lnTo>
                  <a:lnTo>
                    <a:pt x="188709" y="10667"/>
                  </a:lnTo>
                  <a:lnTo>
                    <a:pt x="120853" y="10667"/>
                  </a:lnTo>
                  <a:lnTo>
                    <a:pt x="118465" y="10667"/>
                  </a:lnTo>
                  <a:lnTo>
                    <a:pt x="116090" y="8000"/>
                  </a:lnTo>
                  <a:lnTo>
                    <a:pt x="116090" y="5334"/>
                  </a:lnTo>
                  <a:lnTo>
                    <a:pt x="116090" y="2031"/>
                  </a:lnTo>
                  <a:lnTo>
                    <a:pt x="118465" y="0"/>
                  </a:lnTo>
                  <a:lnTo>
                    <a:pt x="120853" y="0"/>
                  </a:lnTo>
                  <a:close/>
                </a:path>
                <a:path extrusionOk="0" h="10794" w="3057525">
                  <a:moveTo>
                    <a:pt x="236931" y="0"/>
                  </a:moveTo>
                  <a:lnTo>
                    <a:pt x="304800" y="0"/>
                  </a:lnTo>
                  <a:lnTo>
                    <a:pt x="307174" y="0"/>
                  </a:lnTo>
                  <a:lnTo>
                    <a:pt x="309562" y="2031"/>
                  </a:lnTo>
                  <a:lnTo>
                    <a:pt x="309562" y="5334"/>
                  </a:lnTo>
                  <a:lnTo>
                    <a:pt x="309562" y="8000"/>
                  </a:lnTo>
                  <a:lnTo>
                    <a:pt x="307174" y="10667"/>
                  </a:lnTo>
                  <a:lnTo>
                    <a:pt x="304800" y="10667"/>
                  </a:lnTo>
                  <a:lnTo>
                    <a:pt x="236931" y="10667"/>
                  </a:lnTo>
                  <a:lnTo>
                    <a:pt x="234556" y="10667"/>
                  </a:lnTo>
                  <a:lnTo>
                    <a:pt x="232168" y="8000"/>
                  </a:lnTo>
                  <a:lnTo>
                    <a:pt x="232168" y="5334"/>
                  </a:lnTo>
                  <a:lnTo>
                    <a:pt x="232168" y="2031"/>
                  </a:lnTo>
                  <a:lnTo>
                    <a:pt x="234556" y="0"/>
                  </a:lnTo>
                  <a:lnTo>
                    <a:pt x="236931" y="0"/>
                  </a:lnTo>
                  <a:close/>
                </a:path>
                <a:path extrusionOk="0" h="10794" w="3057525">
                  <a:moveTo>
                    <a:pt x="353021" y="0"/>
                  </a:moveTo>
                  <a:lnTo>
                    <a:pt x="420890" y="0"/>
                  </a:lnTo>
                  <a:lnTo>
                    <a:pt x="423265" y="0"/>
                  </a:lnTo>
                  <a:lnTo>
                    <a:pt x="425653" y="2031"/>
                  </a:lnTo>
                  <a:lnTo>
                    <a:pt x="425653" y="5334"/>
                  </a:lnTo>
                  <a:lnTo>
                    <a:pt x="425653" y="8000"/>
                  </a:lnTo>
                  <a:lnTo>
                    <a:pt x="423265" y="10667"/>
                  </a:lnTo>
                  <a:lnTo>
                    <a:pt x="420890" y="10667"/>
                  </a:lnTo>
                  <a:lnTo>
                    <a:pt x="353021" y="10667"/>
                  </a:lnTo>
                  <a:lnTo>
                    <a:pt x="350634" y="10667"/>
                  </a:lnTo>
                  <a:lnTo>
                    <a:pt x="348259" y="8000"/>
                  </a:lnTo>
                  <a:lnTo>
                    <a:pt x="348259" y="5334"/>
                  </a:lnTo>
                  <a:lnTo>
                    <a:pt x="348259" y="2031"/>
                  </a:lnTo>
                  <a:lnTo>
                    <a:pt x="350634" y="0"/>
                  </a:lnTo>
                  <a:lnTo>
                    <a:pt x="353021" y="0"/>
                  </a:lnTo>
                  <a:close/>
                </a:path>
                <a:path extrusionOk="0" h="10794" w="3057525">
                  <a:moveTo>
                    <a:pt x="469099" y="0"/>
                  </a:moveTo>
                  <a:lnTo>
                    <a:pt x="536968" y="0"/>
                  </a:lnTo>
                  <a:lnTo>
                    <a:pt x="539953" y="0"/>
                  </a:lnTo>
                  <a:lnTo>
                    <a:pt x="541731" y="2031"/>
                  </a:lnTo>
                  <a:lnTo>
                    <a:pt x="541731" y="5334"/>
                  </a:lnTo>
                  <a:lnTo>
                    <a:pt x="541731" y="8000"/>
                  </a:lnTo>
                  <a:lnTo>
                    <a:pt x="539953" y="10667"/>
                  </a:lnTo>
                  <a:lnTo>
                    <a:pt x="536968" y="10667"/>
                  </a:lnTo>
                  <a:lnTo>
                    <a:pt x="469099" y="10667"/>
                  </a:lnTo>
                  <a:lnTo>
                    <a:pt x="466725" y="10667"/>
                  </a:lnTo>
                  <a:lnTo>
                    <a:pt x="464337" y="8000"/>
                  </a:lnTo>
                  <a:lnTo>
                    <a:pt x="464337" y="5334"/>
                  </a:lnTo>
                  <a:lnTo>
                    <a:pt x="464337" y="2031"/>
                  </a:lnTo>
                  <a:lnTo>
                    <a:pt x="466725" y="0"/>
                  </a:lnTo>
                  <a:lnTo>
                    <a:pt x="469099" y="0"/>
                  </a:lnTo>
                  <a:close/>
                </a:path>
                <a:path extrusionOk="0" h="10794" w="3057525">
                  <a:moveTo>
                    <a:pt x="585190" y="0"/>
                  </a:moveTo>
                  <a:lnTo>
                    <a:pt x="653034" y="0"/>
                  </a:lnTo>
                  <a:lnTo>
                    <a:pt x="656082" y="0"/>
                  </a:lnTo>
                  <a:lnTo>
                    <a:pt x="657860" y="2031"/>
                  </a:lnTo>
                  <a:lnTo>
                    <a:pt x="657860" y="5334"/>
                  </a:lnTo>
                  <a:lnTo>
                    <a:pt x="657860" y="8000"/>
                  </a:lnTo>
                  <a:lnTo>
                    <a:pt x="656082" y="10667"/>
                  </a:lnTo>
                  <a:lnTo>
                    <a:pt x="653034" y="10667"/>
                  </a:lnTo>
                  <a:lnTo>
                    <a:pt x="585190" y="10667"/>
                  </a:lnTo>
                  <a:lnTo>
                    <a:pt x="582815" y="10667"/>
                  </a:lnTo>
                  <a:lnTo>
                    <a:pt x="580428" y="8000"/>
                  </a:lnTo>
                  <a:lnTo>
                    <a:pt x="580428" y="5334"/>
                  </a:lnTo>
                  <a:lnTo>
                    <a:pt x="580428" y="2031"/>
                  </a:lnTo>
                  <a:lnTo>
                    <a:pt x="582815" y="0"/>
                  </a:lnTo>
                  <a:lnTo>
                    <a:pt x="585190" y="0"/>
                  </a:lnTo>
                  <a:close/>
                </a:path>
                <a:path extrusionOk="0" h="10794" w="3057525">
                  <a:moveTo>
                    <a:pt x="701294" y="0"/>
                  </a:moveTo>
                  <a:lnTo>
                    <a:pt x="769112" y="0"/>
                  </a:lnTo>
                  <a:lnTo>
                    <a:pt x="772160" y="0"/>
                  </a:lnTo>
                  <a:lnTo>
                    <a:pt x="773938" y="2031"/>
                  </a:lnTo>
                  <a:lnTo>
                    <a:pt x="773938" y="5334"/>
                  </a:lnTo>
                  <a:lnTo>
                    <a:pt x="773938" y="8000"/>
                  </a:lnTo>
                  <a:lnTo>
                    <a:pt x="772160" y="10667"/>
                  </a:lnTo>
                  <a:lnTo>
                    <a:pt x="769112" y="10667"/>
                  </a:lnTo>
                  <a:lnTo>
                    <a:pt x="701294" y="10667"/>
                  </a:lnTo>
                  <a:lnTo>
                    <a:pt x="698881" y="10667"/>
                  </a:lnTo>
                  <a:lnTo>
                    <a:pt x="696468" y="8000"/>
                  </a:lnTo>
                  <a:lnTo>
                    <a:pt x="696468" y="5334"/>
                  </a:lnTo>
                  <a:lnTo>
                    <a:pt x="696468" y="2031"/>
                  </a:lnTo>
                  <a:lnTo>
                    <a:pt x="698881" y="0"/>
                  </a:lnTo>
                  <a:lnTo>
                    <a:pt x="701294" y="0"/>
                  </a:lnTo>
                  <a:close/>
                </a:path>
                <a:path extrusionOk="0" h="10794" w="3057525">
                  <a:moveTo>
                    <a:pt x="818007" y="0"/>
                  </a:moveTo>
                  <a:lnTo>
                    <a:pt x="885190" y="0"/>
                  </a:lnTo>
                  <a:lnTo>
                    <a:pt x="888238" y="0"/>
                  </a:lnTo>
                  <a:lnTo>
                    <a:pt x="890016" y="2031"/>
                  </a:lnTo>
                  <a:lnTo>
                    <a:pt x="890016" y="5334"/>
                  </a:lnTo>
                  <a:lnTo>
                    <a:pt x="890016" y="8000"/>
                  </a:lnTo>
                  <a:lnTo>
                    <a:pt x="888238" y="10667"/>
                  </a:lnTo>
                  <a:lnTo>
                    <a:pt x="885190" y="10667"/>
                  </a:lnTo>
                  <a:lnTo>
                    <a:pt x="818007" y="10667"/>
                  </a:lnTo>
                  <a:lnTo>
                    <a:pt x="814959" y="10667"/>
                  </a:lnTo>
                  <a:lnTo>
                    <a:pt x="812546" y="8000"/>
                  </a:lnTo>
                  <a:lnTo>
                    <a:pt x="812546" y="5334"/>
                  </a:lnTo>
                  <a:lnTo>
                    <a:pt x="812546" y="2031"/>
                  </a:lnTo>
                  <a:lnTo>
                    <a:pt x="814959" y="0"/>
                  </a:lnTo>
                  <a:lnTo>
                    <a:pt x="818007" y="0"/>
                  </a:lnTo>
                  <a:close/>
                </a:path>
                <a:path extrusionOk="0" h="10794" w="3057525">
                  <a:moveTo>
                    <a:pt x="934085" y="0"/>
                  </a:moveTo>
                  <a:lnTo>
                    <a:pt x="1001268" y="0"/>
                  </a:lnTo>
                  <a:lnTo>
                    <a:pt x="1004316" y="0"/>
                  </a:lnTo>
                  <a:lnTo>
                    <a:pt x="1006094" y="2031"/>
                  </a:lnTo>
                  <a:lnTo>
                    <a:pt x="1006094" y="5334"/>
                  </a:lnTo>
                  <a:lnTo>
                    <a:pt x="1006094" y="8000"/>
                  </a:lnTo>
                  <a:lnTo>
                    <a:pt x="1004316" y="10667"/>
                  </a:lnTo>
                  <a:lnTo>
                    <a:pt x="1001268" y="10667"/>
                  </a:lnTo>
                  <a:lnTo>
                    <a:pt x="934085" y="10667"/>
                  </a:lnTo>
                  <a:lnTo>
                    <a:pt x="931037" y="10667"/>
                  </a:lnTo>
                  <a:lnTo>
                    <a:pt x="928624" y="8000"/>
                  </a:lnTo>
                  <a:lnTo>
                    <a:pt x="928624" y="5334"/>
                  </a:lnTo>
                  <a:lnTo>
                    <a:pt x="928624" y="2031"/>
                  </a:lnTo>
                  <a:lnTo>
                    <a:pt x="931037" y="0"/>
                  </a:lnTo>
                  <a:lnTo>
                    <a:pt x="934085" y="0"/>
                  </a:lnTo>
                  <a:close/>
                </a:path>
                <a:path extrusionOk="0" h="10794" w="3057525">
                  <a:moveTo>
                    <a:pt x="1050163" y="0"/>
                  </a:moveTo>
                  <a:lnTo>
                    <a:pt x="1117345" y="0"/>
                  </a:lnTo>
                  <a:lnTo>
                    <a:pt x="1120394" y="0"/>
                  </a:lnTo>
                  <a:lnTo>
                    <a:pt x="1122807" y="2031"/>
                  </a:lnTo>
                  <a:lnTo>
                    <a:pt x="1122807" y="5334"/>
                  </a:lnTo>
                  <a:lnTo>
                    <a:pt x="1122807" y="8000"/>
                  </a:lnTo>
                  <a:lnTo>
                    <a:pt x="1120394" y="10667"/>
                  </a:lnTo>
                  <a:lnTo>
                    <a:pt x="1117345" y="10667"/>
                  </a:lnTo>
                  <a:lnTo>
                    <a:pt x="1050163" y="10667"/>
                  </a:lnTo>
                  <a:lnTo>
                    <a:pt x="1047114" y="10667"/>
                  </a:lnTo>
                  <a:lnTo>
                    <a:pt x="1045337" y="8000"/>
                  </a:lnTo>
                  <a:lnTo>
                    <a:pt x="1045337" y="5334"/>
                  </a:lnTo>
                  <a:lnTo>
                    <a:pt x="1045337" y="2031"/>
                  </a:lnTo>
                  <a:lnTo>
                    <a:pt x="1047114" y="0"/>
                  </a:lnTo>
                  <a:lnTo>
                    <a:pt x="1050163" y="0"/>
                  </a:lnTo>
                  <a:close/>
                </a:path>
                <a:path extrusionOk="0" h="10794" w="3057525">
                  <a:moveTo>
                    <a:pt x="1166241" y="0"/>
                  </a:moveTo>
                  <a:lnTo>
                    <a:pt x="1234058" y="0"/>
                  </a:lnTo>
                  <a:lnTo>
                    <a:pt x="1236472" y="0"/>
                  </a:lnTo>
                  <a:lnTo>
                    <a:pt x="1238885" y="2031"/>
                  </a:lnTo>
                  <a:lnTo>
                    <a:pt x="1238885" y="5334"/>
                  </a:lnTo>
                  <a:lnTo>
                    <a:pt x="1238885" y="8000"/>
                  </a:lnTo>
                  <a:lnTo>
                    <a:pt x="1236472" y="10667"/>
                  </a:lnTo>
                  <a:lnTo>
                    <a:pt x="1234058" y="10667"/>
                  </a:lnTo>
                  <a:lnTo>
                    <a:pt x="1166241" y="10667"/>
                  </a:lnTo>
                  <a:lnTo>
                    <a:pt x="1163193" y="10667"/>
                  </a:lnTo>
                  <a:lnTo>
                    <a:pt x="1161414" y="8000"/>
                  </a:lnTo>
                  <a:lnTo>
                    <a:pt x="1161414" y="5334"/>
                  </a:lnTo>
                  <a:lnTo>
                    <a:pt x="1161414" y="2031"/>
                  </a:lnTo>
                  <a:lnTo>
                    <a:pt x="1163193" y="0"/>
                  </a:lnTo>
                  <a:lnTo>
                    <a:pt x="1166241" y="0"/>
                  </a:lnTo>
                  <a:close/>
                </a:path>
                <a:path extrusionOk="0" h="10794" w="3057525">
                  <a:moveTo>
                    <a:pt x="1282319" y="0"/>
                  </a:moveTo>
                  <a:lnTo>
                    <a:pt x="1350137" y="0"/>
                  </a:lnTo>
                  <a:lnTo>
                    <a:pt x="1352550" y="0"/>
                  </a:lnTo>
                  <a:lnTo>
                    <a:pt x="1354963" y="2031"/>
                  </a:lnTo>
                  <a:lnTo>
                    <a:pt x="1354963" y="5334"/>
                  </a:lnTo>
                  <a:lnTo>
                    <a:pt x="1354963" y="8000"/>
                  </a:lnTo>
                  <a:lnTo>
                    <a:pt x="1352550" y="10667"/>
                  </a:lnTo>
                  <a:lnTo>
                    <a:pt x="1350137" y="10667"/>
                  </a:lnTo>
                  <a:lnTo>
                    <a:pt x="1282319" y="10667"/>
                  </a:lnTo>
                  <a:lnTo>
                    <a:pt x="1279270" y="10667"/>
                  </a:lnTo>
                  <a:lnTo>
                    <a:pt x="1277493" y="8000"/>
                  </a:lnTo>
                  <a:lnTo>
                    <a:pt x="1277493" y="5334"/>
                  </a:lnTo>
                  <a:lnTo>
                    <a:pt x="1277493" y="2031"/>
                  </a:lnTo>
                  <a:lnTo>
                    <a:pt x="1279270" y="0"/>
                  </a:lnTo>
                  <a:lnTo>
                    <a:pt x="1282319" y="0"/>
                  </a:lnTo>
                  <a:close/>
                </a:path>
                <a:path extrusionOk="0" h="10794" w="3057525">
                  <a:moveTo>
                    <a:pt x="1398397" y="0"/>
                  </a:moveTo>
                  <a:lnTo>
                    <a:pt x="1466214" y="0"/>
                  </a:lnTo>
                  <a:lnTo>
                    <a:pt x="1468627" y="0"/>
                  </a:lnTo>
                  <a:lnTo>
                    <a:pt x="1471041" y="2031"/>
                  </a:lnTo>
                  <a:lnTo>
                    <a:pt x="1471041" y="5334"/>
                  </a:lnTo>
                  <a:lnTo>
                    <a:pt x="1471041" y="8000"/>
                  </a:lnTo>
                  <a:lnTo>
                    <a:pt x="1468627" y="10667"/>
                  </a:lnTo>
                  <a:lnTo>
                    <a:pt x="1466214" y="10667"/>
                  </a:lnTo>
                  <a:lnTo>
                    <a:pt x="1398397" y="10667"/>
                  </a:lnTo>
                  <a:lnTo>
                    <a:pt x="1395349" y="10667"/>
                  </a:lnTo>
                  <a:lnTo>
                    <a:pt x="1393570" y="8000"/>
                  </a:lnTo>
                  <a:lnTo>
                    <a:pt x="1393570" y="5334"/>
                  </a:lnTo>
                  <a:lnTo>
                    <a:pt x="1393570" y="2031"/>
                  </a:lnTo>
                  <a:lnTo>
                    <a:pt x="1395349" y="0"/>
                  </a:lnTo>
                  <a:lnTo>
                    <a:pt x="1398397" y="0"/>
                  </a:lnTo>
                  <a:close/>
                </a:path>
                <a:path extrusionOk="0" h="10794" w="3057525">
                  <a:moveTo>
                    <a:pt x="1514475" y="0"/>
                  </a:moveTo>
                  <a:lnTo>
                    <a:pt x="1582293" y="0"/>
                  </a:lnTo>
                  <a:lnTo>
                    <a:pt x="1584706" y="0"/>
                  </a:lnTo>
                  <a:lnTo>
                    <a:pt x="1587119" y="2031"/>
                  </a:lnTo>
                  <a:lnTo>
                    <a:pt x="1587119" y="5334"/>
                  </a:lnTo>
                  <a:lnTo>
                    <a:pt x="1587119" y="8000"/>
                  </a:lnTo>
                  <a:lnTo>
                    <a:pt x="1584706" y="10667"/>
                  </a:lnTo>
                  <a:lnTo>
                    <a:pt x="1582293" y="10667"/>
                  </a:lnTo>
                  <a:lnTo>
                    <a:pt x="1514475" y="10667"/>
                  </a:lnTo>
                  <a:lnTo>
                    <a:pt x="1511554" y="10667"/>
                  </a:lnTo>
                  <a:lnTo>
                    <a:pt x="1509649" y="8000"/>
                  </a:lnTo>
                  <a:lnTo>
                    <a:pt x="1509649" y="5334"/>
                  </a:lnTo>
                  <a:lnTo>
                    <a:pt x="1509649" y="2031"/>
                  </a:lnTo>
                  <a:lnTo>
                    <a:pt x="1511554" y="0"/>
                  </a:lnTo>
                  <a:lnTo>
                    <a:pt x="1514475" y="0"/>
                  </a:lnTo>
                  <a:close/>
                </a:path>
                <a:path extrusionOk="0" h="10794" w="3057525">
                  <a:moveTo>
                    <a:pt x="1630552" y="0"/>
                  </a:moveTo>
                  <a:lnTo>
                    <a:pt x="1698370" y="0"/>
                  </a:lnTo>
                  <a:lnTo>
                    <a:pt x="1700783" y="0"/>
                  </a:lnTo>
                  <a:lnTo>
                    <a:pt x="1703197" y="2031"/>
                  </a:lnTo>
                  <a:lnTo>
                    <a:pt x="1703197" y="5334"/>
                  </a:lnTo>
                  <a:lnTo>
                    <a:pt x="1703197" y="8000"/>
                  </a:lnTo>
                  <a:lnTo>
                    <a:pt x="1700783" y="10667"/>
                  </a:lnTo>
                  <a:lnTo>
                    <a:pt x="1698370" y="10667"/>
                  </a:lnTo>
                  <a:lnTo>
                    <a:pt x="1630552" y="10667"/>
                  </a:lnTo>
                  <a:lnTo>
                    <a:pt x="1628139" y="10667"/>
                  </a:lnTo>
                  <a:lnTo>
                    <a:pt x="1625854" y="8000"/>
                  </a:lnTo>
                  <a:lnTo>
                    <a:pt x="1625854" y="5334"/>
                  </a:lnTo>
                  <a:lnTo>
                    <a:pt x="1625854" y="2031"/>
                  </a:lnTo>
                  <a:lnTo>
                    <a:pt x="1628139" y="0"/>
                  </a:lnTo>
                  <a:lnTo>
                    <a:pt x="1630552" y="0"/>
                  </a:lnTo>
                  <a:close/>
                </a:path>
                <a:path extrusionOk="0" h="10794" w="3057525">
                  <a:moveTo>
                    <a:pt x="1746631" y="0"/>
                  </a:moveTo>
                  <a:lnTo>
                    <a:pt x="1814449" y="0"/>
                  </a:lnTo>
                  <a:lnTo>
                    <a:pt x="1816862" y="0"/>
                  </a:lnTo>
                  <a:lnTo>
                    <a:pt x="1819275" y="2031"/>
                  </a:lnTo>
                  <a:lnTo>
                    <a:pt x="1819275" y="5334"/>
                  </a:lnTo>
                  <a:lnTo>
                    <a:pt x="1819275" y="8000"/>
                  </a:lnTo>
                  <a:lnTo>
                    <a:pt x="1816862" y="10667"/>
                  </a:lnTo>
                  <a:lnTo>
                    <a:pt x="1814449" y="10667"/>
                  </a:lnTo>
                  <a:lnTo>
                    <a:pt x="1746631" y="10667"/>
                  </a:lnTo>
                  <a:lnTo>
                    <a:pt x="1744218" y="10667"/>
                  </a:lnTo>
                  <a:lnTo>
                    <a:pt x="1741932" y="8000"/>
                  </a:lnTo>
                  <a:lnTo>
                    <a:pt x="1741932" y="5334"/>
                  </a:lnTo>
                  <a:lnTo>
                    <a:pt x="1741932" y="2031"/>
                  </a:lnTo>
                  <a:lnTo>
                    <a:pt x="1744218" y="0"/>
                  </a:lnTo>
                  <a:lnTo>
                    <a:pt x="1746631" y="0"/>
                  </a:lnTo>
                  <a:close/>
                </a:path>
                <a:path extrusionOk="0" h="10794" w="3057525">
                  <a:moveTo>
                    <a:pt x="1862708" y="0"/>
                  </a:moveTo>
                  <a:lnTo>
                    <a:pt x="1930654" y="0"/>
                  </a:lnTo>
                  <a:lnTo>
                    <a:pt x="1932939" y="0"/>
                  </a:lnTo>
                  <a:lnTo>
                    <a:pt x="1935352" y="2031"/>
                  </a:lnTo>
                  <a:lnTo>
                    <a:pt x="1935352" y="5334"/>
                  </a:lnTo>
                  <a:lnTo>
                    <a:pt x="1935352" y="8000"/>
                  </a:lnTo>
                  <a:lnTo>
                    <a:pt x="1932939" y="10667"/>
                  </a:lnTo>
                  <a:lnTo>
                    <a:pt x="1930654" y="10667"/>
                  </a:lnTo>
                  <a:lnTo>
                    <a:pt x="1862708" y="10667"/>
                  </a:lnTo>
                  <a:lnTo>
                    <a:pt x="1860295" y="10667"/>
                  </a:lnTo>
                  <a:lnTo>
                    <a:pt x="1858010" y="8000"/>
                  </a:lnTo>
                  <a:lnTo>
                    <a:pt x="1858010" y="5334"/>
                  </a:lnTo>
                  <a:lnTo>
                    <a:pt x="1858010" y="2031"/>
                  </a:lnTo>
                  <a:lnTo>
                    <a:pt x="1860295" y="0"/>
                  </a:lnTo>
                  <a:lnTo>
                    <a:pt x="1862708" y="0"/>
                  </a:lnTo>
                  <a:close/>
                </a:path>
                <a:path extrusionOk="0" h="10794" w="3057525">
                  <a:moveTo>
                    <a:pt x="1978787" y="0"/>
                  </a:moveTo>
                  <a:lnTo>
                    <a:pt x="2046732" y="0"/>
                  </a:lnTo>
                  <a:lnTo>
                    <a:pt x="2049652" y="0"/>
                  </a:lnTo>
                  <a:lnTo>
                    <a:pt x="2051431" y="2031"/>
                  </a:lnTo>
                  <a:lnTo>
                    <a:pt x="2051431" y="5334"/>
                  </a:lnTo>
                  <a:lnTo>
                    <a:pt x="2051431" y="8000"/>
                  </a:lnTo>
                  <a:lnTo>
                    <a:pt x="2049652" y="10667"/>
                  </a:lnTo>
                  <a:lnTo>
                    <a:pt x="2046732" y="10667"/>
                  </a:lnTo>
                  <a:lnTo>
                    <a:pt x="1978787" y="10667"/>
                  </a:lnTo>
                  <a:lnTo>
                    <a:pt x="1976374" y="10667"/>
                  </a:lnTo>
                  <a:lnTo>
                    <a:pt x="1974088" y="8000"/>
                  </a:lnTo>
                  <a:lnTo>
                    <a:pt x="1974088" y="5334"/>
                  </a:lnTo>
                  <a:lnTo>
                    <a:pt x="1974088" y="2031"/>
                  </a:lnTo>
                  <a:lnTo>
                    <a:pt x="1976374" y="0"/>
                  </a:lnTo>
                  <a:lnTo>
                    <a:pt x="1978787" y="0"/>
                  </a:lnTo>
                  <a:close/>
                </a:path>
                <a:path extrusionOk="0" h="10794" w="3057525">
                  <a:moveTo>
                    <a:pt x="2094864" y="0"/>
                  </a:moveTo>
                  <a:lnTo>
                    <a:pt x="2162810" y="0"/>
                  </a:lnTo>
                  <a:lnTo>
                    <a:pt x="2165731" y="0"/>
                  </a:lnTo>
                  <a:lnTo>
                    <a:pt x="2167509" y="2031"/>
                  </a:lnTo>
                  <a:lnTo>
                    <a:pt x="2167509" y="5334"/>
                  </a:lnTo>
                  <a:lnTo>
                    <a:pt x="2167509" y="8000"/>
                  </a:lnTo>
                  <a:lnTo>
                    <a:pt x="2165731" y="10667"/>
                  </a:lnTo>
                  <a:lnTo>
                    <a:pt x="2162810" y="10667"/>
                  </a:lnTo>
                  <a:lnTo>
                    <a:pt x="2094864" y="10667"/>
                  </a:lnTo>
                  <a:lnTo>
                    <a:pt x="2092579" y="10667"/>
                  </a:lnTo>
                  <a:lnTo>
                    <a:pt x="2090166" y="8000"/>
                  </a:lnTo>
                  <a:lnTo>
                    <a:pt x="2090166" y="5334"/>
                  </a:lnTo>
                  <a:lnTo>
                    <a:pt x="2090166" y="2031"/>
                  </a:lnTo>
                  <a:lnTo>
                    <a:pt x="2092579" y="0"/>
                  </a:lnTo>
                  <a:lnTo>
                    <a:pt x="2094864" y="0"/>
                  </a:lnTo>
                  <a:close/>
                </a:path>
                <a:path extrusionOk="0" h="10794" w="3057525">
                  <a:moveTo>
                    <a:pt x="2210943" y="0"/>
                  </a:moveTo>
                  <a:lnTo>
                    <a:pt x="2278888" y="0"/>
                  </a:lnTo>
                  <a:lnTo>
                    <a:pt x="2281809" y="0"/>
                  </a:lnTo>
                  <a:lnTo>
                    <a:pt x="2283587" y="2031"/>
                  </a:lnTo>
                  <a:lnTo>
                    <a:pt x="2283587" y="5334"/>
                  </a:lnTo>
                  <a:lnTo>
                    <a:pt x="2283587" y="8000"/>
                  </a:lnTo>
                  <a:lnTo>
                    <a:pt x="2281809" y="10667"/>
                  </a:lnTo>
                  <a:lnTo>
                    <a:pt x="2278888" y="10667"/>
                  </a:lnTo>
                  <a:lnTo>
                    <a:pt x="2210943" y="10667"/>
                  </a:lnTo>
                  <a:lnTo>
                    <a:pt x="2208657" y="10667"/>
                  </a:lnTo>
                  <a:lnTo>
                    <a:pt x="2206244" y="8000"/>
                  </a:lnTo>
                  <a:lnTo>
                    <a:pt x="2206244" y="5334"/>
                  </a:lnTo>
                  <a:lnTo>
                    <a:pt x="2206244" y="2031"/>
                  </a:lnTo>
                  <a:lnTo>
                    <a:pt x="2208657" y="0"/>
                  </a:lnTo>
                  <a:lnTo>
                    <a:pt x="2210943" y="0"/>
                  </a:lnTo>
                  <a:close/>
                </a:path>
                <a:path extrusionOk="0" h="10794" w="3057525">
                  <a:moveTo>
                    <a:pt x="2327021" y="0"/>
                  </a:moveTo>
                  <a:lnTo>
                    <a:pt x="2394966" y="0"/>
                  </a:lnTo>
                  <a:lnTo>
                    <a:pt x="2397887" y="0"/>
                  </a:lnTo>
                  <a:lnTo>
                    <a:pt x="2399665" y="2031"/>
                  </a:lnTo>
                  <a:lnTo>
                    <a:pt x="2399665" y="5334"/>
                  </a:lnTo>
                  <a:lnTo>
                    <a:pt x="2399665" y="8000"/>
                  </a:lnTo>
                  <a:lnTo>
                    <a:pt x="2397887" y="10667"/>
                  </a:lnTo>
                  <a:lnTo>
                    <a:pt x="2394966" y="10667"/>
                  </a:lnTo>
                  <a:lnTo>
                    <a:pt x="2327021" y="10667"/>
                  </a:lnTo>
                  <a:lnTo>
                    <a:pt x="2324735" y="10667"/>
                  </a:lnTo>
                  <a:lnTo>
                    <a:pt x="2322322" y="8000"/>
                  </a:lnTo>
                  <a:lnTo>
                    <a:pt x="2322322" y="5334"/>
                  </a:lnTo>
                  <a:lnTo>
                    <a:pt x="2322322" y="2031"/>
                  </a:lnTo>
                  <a:lnTo>
                    <a:pt x="2324735" y="0"/>
                  </a:lnTo>
                  <a:lnTo>
                    <a:pt x="2327021" y="0"/>
                  </a:lnTo>
                  <a:close/>
                </a:path>
                <a:path extrusionOk="0" h="10794" w="3057525">
                  <a:moveTo>
                    <a:pt x="2443734" y="0"/>
                  </a:moveTo>
                  <a:lnTo>
                    <a:pt x="2511044" y="0"/>
                  </a:lnTo>
                  <a:lnTo>
                    <a:pt x="2513965" y="0"/>
                  </a:lnTo>
                  <a:lnTo>
                    <a:pt x="2515743" y="2031"/>
                  </a:lnTo>
                  <a:lnTo>
                    <a:pt x="2515743" y="5334"/>
                  </a:lnTo>
                  <a:lnTo>
                    <a:pt x="2515743" y="8000"/>
                  </a:lnTo>
                  <a:lnTo>
                    <a:pt x="2513965" y="10667"/>
                  </a:lnTo>
                  <a:lnTo>
                    <a:pt x="2511044" y="10667"/>
                  </a:lnTo>
                  <a:lnTo>
                    <a:pt x="2443734" y="10667"/>
                  </a:lnTo>
                  <a:lnTo>
                    <a:pt x="2440813" y="10667"/>
                  </a:lnTo>
                  <a:lnTo>
                    <a:pt x="2438400" y="8000"/>
                  </a:lnTo>
                  <a:lnTo>
                    <a:pt x="2438400" y="5334"/>
                  </a:lnTo>
                  <a:lnTo>
                    <a:pt x="2438400" y="2031"/>
                  </a:lnTo>
                  <a:lnTo>
                    <a:pt x="2440813" y="0"/>
                  </a:lnTo>
                  <a:lnTo>
                    <a:pt x="2443734" y="0"/>
                  </a:lnTo>
                  <a:close/>
                </a:path>
                <a:path extrusionOk="0" h="10794" w="3057525">
                  <a:moveTo>
                    <a:pt x="2559812" y="0"/>
                  </a:moveTo>
                  <a:lnTo>
                    <a:pt x="2627122" y="0"/>
                  </a:lnTo>
                  <a:lnTo>
                    <a:pt x="2630042" y="0"/>
                  </a:lnTo>
                  <a:lnTo>
                    <a:pt x="2632455" y="2031"/>
                  </a:lnTo>
                  <a:lnTo>
                    <a:pt x="2632455" y="5334"/>
                  </a:lnTo>
                  <a:lnTo>
                    <a:pt x="2632455" y="8000"/>
                  </a:lnTo>
                  <a:lnTo>
                    <a:pt x="2630042" y="10667"/>
                  </a:lnTo>
                  <a:lnTo>
                    <a:pt x="2627122" y="10667"/>
                  </a:lnTo>
                  <a:lnTo>
                    <a:pt x="2559812" y="10667"/>
                  </a:lnTo>
                  <a:lnTo>
                    <a:pt x="2556891" y="10667"/>
                  </a:lnTo>
                  <a:lnTo>
                    <a:pt x="2554478" y="8000"/>
                  </a:lnTo>
                  <a:lnTo>
                    <a:pt x="2554478" y="5334"/>
                  </a:lnTo>
                  <a:lnTo>
                    <a:pt x="2554478" y="2031"/>
                  </a:lnTo>
                  <a:lnTo>
                    <a:pt x="2556891" y="0"/>
                  </a:lnTo>
                  <a:lnTo>
                    <a:pt x="2559812" y="0"/>
                  </a:lnTo>
                  <a:close/>
                </a:path>
                <a:path extrusionOk="0" h="10794" w="3057525">
                  <a:moveTo>
                    <a:pt x="2675890" y="0"/>
                  </a:moveTo>
                  <a:lnTo>
                    <a:pt x="2743200" y="0"/>
                  </a:lnTo>
                  <a:lnTo>
                    <a:pt x="2746121" y="0"/>
                  </a:lnTo>
                  <a:lnTo>
                    <a:pt x="2748534" y="2031"/>
                  </a:lnTo>
                  <a:lnTo>
                    <a:pt x="2748534" y="5334"/>
                  </a:lnTo>
                  <a:lnTo>
                    <a:pt x="2748534" y="8000"/>
                  </a:lnTo>
                  <a:lnTo>
                    <a:pt x="2746121" y="10667"/>
                  </a:lnTo>
                  <a:lnTo>
                    <a:pt x="2743200" y="10667"/>
                  </a:lnTo>
                  <a:lnTo>
                    <a:pt x="2675890" y="10667"/>
                  </a:lnTo>
                  <a:lnTo>
                    <a:pt x="2672969" y="10667"/>
                  </a:lnTo>
                  <a:lnTo>
                    <a:pt x="2671191" y="8000"/>
                  </a:lnTo>
                  <a:lnTo>
                    <a:pt x="2671191" y="5334"/>
                  </a:lnTo>
                  <a:lnTo>
                    <a:pt x="2671191" y="2031"/>
                  </a:lnTo>
                  <a:lnTo>
                    <a:pt x="2672969" y="0"/>
                  </a:lnTo>
                  <a:lnTo>
                    <a:pt x="2675890" y="0"/>
                  </a:lnTo>
                  <a:close/>
                </a:path>
                <a:path extrusionOk="0" h="10794" w="3057525">
                  <a:moveTo>
                    <a:pt x="2791967" y="0"/>
                  </a:moveTo>
                  <a:lnTo>
                    <a:pt x="2859913" y="0"/>
                  </a:lnTo>
                  <a:lnTo>
                    <a:pt x="2862199" y="0"/>
                  </a:lnTo>
                  <a:lnTo>
                    <a:pt x="2864612" y="2031"/>
                  </a:lnTo>
                  <a:lnTo>
                    <a:pt x="2864612" y="5334"/>
                  </a:lnTo>
                  <a:lnTo>
                    <a:pt x="2864612" y="8000"/>
                  </a:lnTo>
                  <a:lnTo>
                    <a:pt x="2862199" y="10667"/>
                  </a:lnTo>
                  <a:lnTo>
                    <a:pt x="2859913" y="10667"/>
                  </a:lnTo>
                  <a:lnTo>
                    <a:pt x="2791967" y="10667"/>
                  </a:lnTo>
                  <a:lnTo>
                    <a:pt x="2789047" y="10667"/>
                  </a:lnTo>
                  <a:lnTo>
                    <a:pt x="2787269" y="8000"/>
                  </a:lnTo>
                  <a:lnTo>
                    <a:pt x="2787269" y="5334"/>
                  </a:lnTo>
                  <a:lnTo>
                    <a:pt x="2787269" y="2031"/>
                  </a:lnTo>
                  <a:lnTo>
                    <a:pt x="2789047" y="0"/>
                  </a:lnTo>
                  <a:lnTo>
                    <a:pt x="2791967" y="0"/>
                  </a:lnTo>
                  <a:close/>
                </a:path>
                <a:path extrusionOk="0" h="10794" w="3057525">
                  <a:moveTo>
                    <a:pt x="2908046" y="0"/>
                  </a:moveTo>
                  <a:lnTo>
                    <a:pt x="2975991" y="0"/>
                  </a:lnTo>
                  <a:lnTo>
                    <a:pt x="2978404" y="0"/>
                  </a:lnTo>
                  <a:lnTo>
                    <a:pt x="2980690" y="2031"/>
                  </a:lnTo>
                  <a:lnTo>
                    <a:pt x="2980690" y="5334"/>
                  </a:lnTo>
                  <a:lnTo>
                    <a:pt x="2980690" y="8000"/>
                  </a:lnTo>
                  <a:lnTo>
                    <a:pt x="2978404" y="10667"/>
                  </a:lnTo>
                  <a:lnTo>
                    <a:pt x="2975991" y="10667"/>
                  </a:lnTo>
                  <a:lnTo>
                    <a:pt x="2908046" y="10667"/>
                  </a:lnTo>
                  <a:lnTo>
                    <a:pt x="2905125" y="10667"/>
                  </a:lnTo>
                  <a:lnTo>
                    <a:pt x="2903347" y="8000"/>
                  </a:lnTo>
                  <a:lnTo>
                    <a:pt x="2903347" y="5334"/>
                  </a:lnTo>
                  <a:lnTo>
                    <a:pt x="2903347" y="2031"/>
                  </a:lnTo>
                  <a:lnTo>
                    <a:pt x="2905125" y="0"/>
                  </a:lnTo>
                  <a:lnTo>
                    <a:pt x="2908046" y="0"/>
                  </a:lnTo>
                  <a:close/>
                </a:path>
                <a:path extrusionOk="0" h="10794" w="3057525">
                  <a:moveTo>
                    <a:pt x="3024124" y="0"/>
                  </a:moveTo>
                  <a:lnTo>
                    <a:pt x="3052699" y="0"/>
                  </a:lnTo>
                  <a:lnTo>
                    <a:pt x="3055112" y="0"/>
                  </a:lnTo>
                  <a:lnTo>
                    <a:pt x="3057525" y="2031"/>
                  </a:lnTo>
                  <a:lnTo>
                    <a:pt x="3057525" y="5334"/>
                  </a:lnTo>
                  <a:lnTo>
                    <a:pt x="3057525" y="8000"/>
                  </a:lnTo>
                  <a:lnTo>
                    <a:pt x="3055112" y="10667"/>
                  </a:lnTo>
                  <a:lnTo>
                    <a:pt x="3052699" y="10667"/>
                  </a:lnTo>
                  <a:lnTo>
                    <a:pt x="3024124" y="10667"/>
                  </a:lnTo>
                  <a:lnTo>
                    <a:pt x="3021203" y="10667"/>
                  </a:lnTo>
                  <a:lnTo>
                    <a:pt x="3019425" y="8000"/>
                  </a:lnTo>
                  <a:lnTo>
                    <a:pt x="3019425" y="5334"/>
                  </a:lnTo>
                  <a:lnTo>
                    <a:pt x="3019425" y="2031"/>
                  </a:lnTo>
                  <a:lnTo>
                    <a:pt x="3021203" y="0"/>
                  </a:lnTo>
                  <a:lnTo>
                    <a:pt x="3024124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0" name="Google Shape;280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7225" y="3545966"/>
              <a:ext cx="3070225" cy="465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31"/>
          <p:cNvSpPr txBox="1"/>
          <p:nvPr/>
        </p:nvSpPr>
        <p:spPr>
          <a:xfrm>
            <a:off x="817980" y="4185121"/>
            <a:ext cx="112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341577" y="3621748"/>
            <a:ext cx="112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2913785" y="4185121"/>
            <a:ext cx="121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341577" y="2028280"/>
            <a:ext cx="1218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750334" y="4068027"/>
            <a:ext cx="192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412901" y="1242276"/>
            <a:ext cx="1125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478128" y="1362038"/>
            <a:ext cx="768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817975" y="1146525"/>
            <a:ext cx="29322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-104775" lvl="0" marL="104775" marR="5080" rtl="0" algn="l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Worst Case Test  Cases (function of two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102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31"/>
          <p:cNvGrpSpPr/>
          <p:nvPr/>
        </p:nvGrpSpPr>
        <p:grpSpPr>
          <a:xfrm>
            <a:off x="600162" y="1928839"/>
            <a:ext cx="2527364" cy="1280160"/>
            <a:chOff x="833437" y="1959864"/>
            <a:chExt cx="2527364" cy="1280160"/>
          </a:xfrm>
        </p:grpSpPr>
        <p:sp>
          <p:nvSpPr>
            <p:cNvPr id="290" name="Google Shape;290;p31"/>
            <p:cNvSpPr/>
            <p:nvPr/>
          </p:nvSpPr>
          <p:spPr>
            <a:xfrm>
              <a:off x="992187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57150" y="0"/>
                  </a:moveTo>
                  <a:lnTo>
                    <a:pt x="34906" y="5282"/>
                  </a:lnTo>
                  <a:lnTo>
                    <a:pt x="16740" y="19685"/>
                  </a:lnTo>
                  <a:lnTo>
                    <a:pt x="4491" y="41040"/>
                  </a:lnTo>
                  <a:lnTo>
                    <a:pt x="0" y="67183"/>
                  </a:lnTo>
                  <a:lnTo>
                    <a:pt x="4491" y="93398"/>
                  </a:lnTo>
                  <a:lnTo>
                    <a:pt x="16740" y="114792"/>
                  </a:lnTo>
                  <a:lnTo>
                    <a:pt x="34906" y="129208"/>
                  </a:lnTo>
                  <a:lnTo>
                    <a:pt x="57150" y="134493"/>
                  </a:lnTo>
                  <a:lnTo>
                    <a:pt x="79393" y="129208"/>
                  </a:lnTo>
                  <a:lnTo>
                    <a:pt x="97559" y="114792"/>
                  </a:lnTo>
                  <a:lnTo>
                    <a:pt x="109808" y="93398"/>
                  </a:lnTo>
                  <a:lnTo>
                    <a:pt x="114300" y="67183"/>
                  </a:lnTo>
                  <a:lnTo>
                    <a:pt x="109808" y="41040"/>
                  </a:lnTo>
                  <a:lnTo>
                    <a:pt x="97559" y="19685"/>
                  </a:lnTo>
                  <a:lnTo>
                    <a:pt x="79393" y="528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992187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91" y="41040"/>
                  </a:lnTo>
                  <a:lnTo>
                    <a:pt x="16740" y="19685"/>
                  </a:lnTo>
                  <a:lnTo>
                    <a:pt x="34906" y="5282"/>
                  </a:lnTo>
                  <a:lnTo>
                    <a:pt x="57150" y="0"/>
                  </a:lnTo>
                  <a:lnTo>
                    <a:pt x="79393" y="5282"/>
                  </a:lnTo>
                  <a:lnTo>
                    <a:pt x="97559" y="19685"/>
                  </a:lnTo>
                  <a:lnTo>
                    <a:pt x="109808" y="41040"/>
                  </a:lnTo>
                  <a:lnTo>
                    <a:pt x="114300" y="67183"/>
                  </a:lnTo>
                  <a:lnTo>
                    <a:pt x="109808" y="93398"/>
                  </a:lnTo>
                  <a:lnTo>
                    <a:pt x="97559" y="114792"/>
                  </a:lnTo>
                  <a:lnTo>
                    <a:pt x="79393" y="129208"/>
                  </a:lnTo>
                  <a:lnTo>
                    <a:pt x="57150" y="134493"/>
                  </a:lnTo>
                  <a:lnTo>
                    <a:pt x="34906" y="129208"/>
                  </a:lnTo>
                  <a:lnTo>
                    <a:pt x="16740" y="114792"/>
                  </a:lnTo>
                  <a:lnTo>
                    <a:pt x="4491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992187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91" y="41040"/>
                  </a:lnTo>
                  <a:lnTo>
                    <a:pt x="16740" y="19685"/>
                  </a:lnTo>
                  <a:lnTo>
                    <a:pt x="34906" y="5282"/>
                  </a:lnTo>
                  <a:lnTo>
                    <a:pt x="57150" y="0"/>
                  </a:lnTo>
                  <a:lnTo>
                    <a:pt x="79393" y="5282"/>
                  </a:lnTo>
                  <a:lnTo>
                    <a:pt x="97559" y="19685"/>
                  </a:lnTo>
                  <a:lnTo>
                    <a:pt x="109808" y="41040"/>
                  </a:lnTo>
                  <a:lnTo>
                    <a:pt x="114300" y="67183"/>
                  </a:lnTo>
                  <a:lnTo>
                    <a:pt x="109808" y="93398"/>
                  </a:lnTo>
                  <a:lnTo>
                    <a:pt x="97559" y="114792"/>
                  </a:lnTo>
                  <a:lnTo>
                    <a:pt x="79393" y="129208"/>
                  </a:lnTo>
                  <a:lnTo>
                    <a:pt x="57150" y="134493"/>
                  </a:lnTo>
                  <a:lnTo>
                    <a:pt x="34906" y="129208"/>
                  </a:lnTo>
                  <a:lnTo>
                    <a:pt x="16740" y="114792"/>
                  </a:lnTo>
                  <a:lnTo>
                    <a:pt x="4491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1125537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57150" y="0"/>
                  </a:moveTo>
                  <a:lnTo>
                    <a:pt x="34906" y="5282"/>
                  </a:lnTo>
                  <a:lnTo>
                    <a:pt x="16740" y="19685"/>
                  </a:lnTo>
                  <a:lnTo>
                    <a:pt x="4491" y="41040"/>
                  </a:lnTo>
                  <a:lnTo>
                    <a:pt x="0" y="67183"/>
                  </a:lnTo>
                  <a:lnTo>
                    <a:pt x="4491" y="93398"/>
                  </a:lnTo>
                  <a:lnTo>
                    <a:pt x="16740" y="114792"/>
                  </a:lnTo>
                  <a:lnTo>
                    <a:pt x="34906" y="129208"/>
                  </a:lnTo>
                  <a:lnTo>
                    <a:pt x="57150" y="134493"/>
                  </a:lnTo>
                  <a:lnTo>
                    <a:pt x="79393" y="129208"/>
                  </a:lnTo>
                  <a:lnTo>
                    <a:pt x="97559" y="114792"/>
                  </a:lnTo>
                  <a:lnTo>
                    <a:pt x="109808" y="93398"/>
                  </a:lnTo>
                  <a:lnTo>
                    <a:pt x="114300" y="67183"/>
                  </a:lnTo>
                  <a:lnTo>
                    <a:pt x="109808" y="41040"/>
                  </a:lnTo>
                  <a:lnTo>
                    <a:pt x="97559" y="19685"/>
                  </a:lnTo>
                  <a:lnTo>
                    <a:pt x="79393" y="528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125537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91" y="41040"/>
                  </a:lnTo>
                  <a:lnTo>
                    <a:pt x="16740" y="19685"/>
                  </a:lnTo>
                  <a:lnTo>
                    <a:pt x="34906" y="5282"/>
                  </a:lnTo>
                  <a:lnTo>
                    <a:pt x="57150" y="0"/>
                  </a:lnTo>
                  <a:lnTo>
                    <a:pt x="79393" y="5282"/>
                  </a:lnTo>
                  <a:lnTo>
                    <a:pt x="97559" y="19685"/>
                  </a:lnTo>
                  <a:lnTo>
                    <a:pt x="109808" y="41040"/>
                  </a:lnTo>
                  <a:lnTo>
                    <a:pt x="114300" y="67183"/>
                  </a:lnTo>
                  <a:lnTo>
                    <a:pt x="109808" y="93398"/>
                  </a:lnTo>
                  <a:lnTo>
                    <a:pt x="97559" y="114792"/>
                  </a:lnTo>
                  <a:lnTo>
                    <a:pt x="79393" y="129208"/>
                  </a:lnTo>
                  <a:lnTo>
                    <a:pt x="57150" y="134493"/>
                  </a:lnTo>
                  <a:lnTo>
                    <a:pt x="34906" y="129208"/>
                  </a:lnTo>
                  <a:lnTo>
                    <a:pt x="16740" y="114792"/>
                  </a:lnTo>
                  <a:lnTo>
                    <a:pt x="4491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125537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91" y="41040"/>
                  </a:lnTo>
                  <a:lnTo>
                    <a:pt x="16740" y="19685"/>
                  </a:lnTo>
                  <a:lnTo>
                    <a:pt x="34906" y="5282"/>
                  </a:lnTo>
                  <a:lnTo>
                    <a:pt x="57150" y="0"/>
                  </a:lnTo>
                  <a:lnTo>
                    <a:pt x="79393" y="5282"/>
                  </a:lnTo>
                  <a:lnTo>
                    <a:pt x="97559" y="19685"/>
                  </a:lnTo>
                  <a:lnTo>
                    <a:pt x="109808" y="41040"/>
                  </a:lnTo>
                  <a:lnTo>
                    <a:pt x="114300" y="67183"/>
                  </a:lnTo>
                  <a:lnTo>
                    <a:pt x="109808" y="93398"/>
                  </a:lnTo>
                  <a:lnTo>
                    <a:pt x="97559" y="114792"/>
                  </a:lnTo>
                  <a:lnTo>
                    <a:pt x="79393" y="129208"/>
                  </a:lnTo>
                  <a:lnTo>
                    <a:pt x="57150" y="134493"/>
                  </a:lnTo>
                  <a:lnTo>
                    <a:pt x="34906" y="129208"/>
                  </a:lnTo>
                  <a:lnTo>
                    <a:pt x="16740" y="114792"/>
                  </a:lnTo>
                  <a:lnTo>
                    <a:pt x="4491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6" name="Google Shape;296;p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24100" y="3092831"/>
              <a:ext cx="127000" cy="147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31"/>
            <p:cNvSpPr/>
            <p:nvPr/>
          </p:nvSpPr>
          <p:spPr>
            <a:xfrm>
              <a:off x="1830450" y="2283079"/>
              <a:ext cx="114300" cy="136525"/>
            </a:xfrm>
            <a:custGeom>
              <a:rect b="b" l="l" r="r" t="t"/>
              <a:pathLst>
                <a:path extrusionOk="0" h="136525" w="114300">
                  <a:moveTo>
                    <a:pt x="57150" y="0"/>
                  </a:moveTo>
                  <a:lnTo>
                    <a:pt x="34879" y="5349"/>
                  </a:lnTo>
                  <a:lnTo>
                    <a:pt x="16716" y="19938"/>
                  </a:lnTo>
                  <a:lnTo>
                    <a:pt x="4482" y="41576"/>
                  </a:lnTo>
                  <a:lnTo>
                    <a:pt x="0" y="68072"/>
                  </a:lnTo>
                  <a:lnTo>
                    <a:pt x="4482" y="94640"/>
                  </a:lnTo>
                  <a:lnTo>
                    <a:pt x="16716" y="116316"/>
                  </a:lnTo>
                  <a:lnTo>
                    <a:pt x="34879" y="130919"/>
                  </a:lnTo>
                  <a:lnTo>
                    <a:pt x="57150" y="136271"/>
                  </a:lnTo>
                  <a:lnTo>
                    <a:pt x="79367" y="130919"/>
                  </a:lnTo>
                  <a:lnTo>
                    <a:pt x="97536" y="116316"/>
                  </a:lnTo>
                  <a:lnTo>
                    <a:pt x="109799" y="94640"/>
                  </a:lnTo>
                  <a:lnTo>
                    <a:pt x="114300" y="68072"/>
                  </a:lnTo>
                  <a:lnTo>
                    <a:pt x="109799" y="41576"/>
                  </a:lnTo>
                  <a:lnTo>
                    <a:pt x="97536" y="19938"/>
                  </a:lnTo>
                  <a:lnTo>
                    <a:pt x="79367" y="534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830450" y="2283079"/>
              <a:ext cx="114300" cy="136525"/>
            </a:xfrm>
            <a:custGeom>
              <a:rect b="b" l="l" r="r" t="t"/>
              <a:pathLst>
                <a:path extrusionOk="0" h="136525" w="114300">
                  <a:moveTo>
                    <a:pt x="0" y="68072"/>
                  </a:moveTo>
                  <a:lnTo>
                    <a:pt x="4482" y="41576"/>
                  </a:lnTo>
                  <a:lnTo>
                    <a:pt x="16716" y="19938"/>
                  </a:lnTo>
                  <a:lnTo>
                    <a:pt x="34879" y="5349"/>
                  </a:lnTo>
                  <a:lnTo>
                    <a:pt x="57150" y="0"/>
                  </a:lnTo>
                  <a:lnTo>
                    <a:pt x="79367" y="5349"/>
                  </a:lnTo>
                  <a:lnTo>
                    <a:pt x="97536" y="19938"/>
                  </a:lnTo>
                  <a:lnTo>
                    <a:pt x="109799" y="41576"/>
                  </a:lnTo>
                  <a:lnTo>
                    <a:pt x="114300" y="68072"/>
                  </a:lnTo>
                  <a:lnTo>
                    <a:pt x="109799" y="94640"/>
                  </a:lnTo>
                  <a:lnTo>
                    <a:pt x="97536" y="116316"/>
                  </a:lnTo>
                  <a:lnTo>
                    <a:pt x="79367" y="130919"/>
                  </a:lnTo>
                  <a:lnTo>
                    <a:pt x="57150" y="136271"/>
                  </a:lnTo>
                  <a:lnTo>
                    <a:pt x="34879" y="130919"/>
                  </a:lnTo>
                  <a:lnTo>
                    <a:pt x="16716" y="116316"/>
                  </a:lnTo>
                  <a:lnTo>
                    <a:pt x="4482" y="94640"/>
                  </a:lnTo>
                  <a:lnTo>
                    <a:pt x="0" y="68072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830450" y="2283079"/>
              <a:ext cx="114300" cy="136525"/>
            </a:xfrm>
            <a:custGeom>
              <a:rect b="b" l="l" r="r" t="t"/>
              <a:pathLst>
                <a:path extrusionOk="0" h="136525" w="114300">
                  <a:moveTo>
                    <a:pt x="0" y="68072"/>
                  </a:moveTo>
                  <a:lnTo>
                    <a:pt x="4482" y="41576"/>
                  </a:lnTo>
                  <a:lnTo>
                    <a:pt x="16716" y="19938"/>
                  </a:lnTo>
                  <a:lnTo>
                    <a:pt x="34879" y="5349"/>
                  </a:lnTo>
                  <a:lnTo>
                    <a:pt x="57150" y="0"/>
                  </a:lnTo>
                  <a:lnTo>
                    <a:pt x="79367" y="5349"/>
                  </a:lnTo>
                  <a:lnTo>
                    <a:pt x="97536" y="19938"/>
                  </a:lnTo>
                  <a:lnTo>
                    <a:pt x="109799" y="41576"/>
                  </a:lnTo>
                  <a:lnTo>
                    <a:pt x="114300" y="68072"/>
                  </a:lnTo>
                  <a:lnTo>
                    <a:pt x="109799" y="94640"/>
                  </a:lnTo>
                  <a:lnTo>
                    <a:pt x="97536" y="116316"/>
                  </a:lnTo>
                  <a:lnTo>
                    <a:pt x="79367" y="130919"/>
                  </a:lnTo>
                  <a:lnTo>
                    <a:pt x="57150" y="136271"/>
                  </a:lnTo>
                  <a:lnTo>
                    <a:pt x="34879" y="130919"/>
                  </a:lnTo>
                  <a:lnTo>
                    <a:pt x="16716" y="116316"/>
                  </a:lnTo>
                  <a:lnTo>
                    <a:pt x="4482" y="94640"/>
                  </a:lnTo>
                  <a:lnTo>
                    <a:pt x="0" y="68072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1830450" y="2125472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57150" y="0"/>
                  </a:moveTo>
                  <a:lnTo>
                    <a:pt x="34879" y="5284"/>
                  </a:lnTo>
                  <a:lnTo>
                    <a:pt x="16716" y="19700"/>
                  </a:lnTo>
                  <a:lnTo>
                    <a:pt x="4482" y="41094"/>
                  </a:lnTo>
                  <a:lnTo>
                    <a:pt x="0" y="67310"/>
                  </a:lnTo>
                  <a:lnTo>
                    <a:pt x="4482" y="93472"/>
                  </a:lnTo>
                  <a:lnTo>
                    <a:pt x="16716" y="114871"/>
                  </a:lnTo>
                  <a:lnTo>
                    <a:pt x="34879" y="129317"/>
                  </a:lnTo>
                  <a:lnTo>
                    <a:pt x="57150" y="134619"/>
                  </a:lnTo>
                  <a:lnTo>
                    <a:pt x="79367" y="129317"/>
                  </a:lnTo>
                  <a:lnTo>
                    <a:pt x="97536" y="114871"/>
                  </a:lnTo>
                  <a:lnTo>
                    <a:pt x="109799" y="93472"/>
                  </a:lnTo>
                  <a:lnTo>
                    <a:pt x="114300" y="67310"/>
                  </a:lnTo>
                  <a:lnTo>
                    <a:pt x="109799" y="41094"/>
                  </a:lnTo>
                  <a:lnTo>
                    <a:pt x="97536" y="19700"/>
                  </a:lnTo>
                  <a:lnTo>
                    <a:pt x="79367" y="5284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1830450" y="2125472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310"/>
                  </a:moveTo>
                  <a:lnTo>
                    <a:pt x="4482" y="41094"/>
                  </a:lnTo>
                  <a:lnTo>
                    <a:pt x="16716" y="19700"/>
                  </a:lnTo>
                  <a:lnTo>
                    <a:pt x="34879" y="5284"/>
                  </a:lnTo>
                  <a:lnTo>
                    <a:pt x="57150" y="0"/>
                  </a:lnTo>
                  <a:lnTo>
                    <a:pt x="79367" y="5284"/>
                  </a:lnTo>
                  <a:lnTo>
                    <a:pt x="97536" y="19700"/>
                  </a:lnTo>
                  <a:lnTo>
                    <a:pt x="109799" y="41094"/>
                  </a:lnTo>
                  <a:lnTo>
                    <a:pt x="114300" y="67310"/>
                  </a:lnTo>
                  <a:lnTo>
                    <a:pt x="109799" y="93472"/>
                  </a:lnTo>
                  <a:lnTo>
                    <a:pt x="97536" y="114871"/>
                  </a:lnTo>
                  <a:lnTo>
                    <a:pt x="79367" y="129317"/>
                  </a:lnTo>
                  <a:lnTo>
                    <a:pt x="57150" y="134619"/>
                  </a:lnTo>
                  <a:lnTo>
                    <a:pt x="34879" y="129317"/>
                  </a:lnTo>
                  <a:lnTo>
                    <a:pt x="16716" y="114871"/>
                  </a:lnTo>
                  <a:lnTo>
                    <a:pt x="4482" y="93471"/>
                  </a:lnTo>
                  <a:lnTo>
                    <a:pt x="0" y="6731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1830450" y="2125472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310"/>
                  </a:moveTo>
                  <a:lnTo>
                    <a:pt x="4482" y="41094"/>
                  </a:lnTo>
                  <a:lnTo>
                    <a:pt x="16716" y="19700"/>
                  </a:lnTo>
                  <a:lnTo>
                    <a:pt x="34879" y="5284"/>
                  </a:lnTo>
                  <a:lnTo>
                    <a:pt x="57150" y="0"/>
                  </a:lnTo>
                  <a:lnTo>
                    <a:pt x="79367" y="5284"/>
                  </a:lnTo>
                  <a:lnTo>
                    <a:pt x="97536" y="19700"/>
                  </a:lnTo>
                  <a:lnTo>
                    <a:pt x="109799" y="41094"/>
                  </a:lnTo>
                  <a:lnTo>
                    <a:pt x="114300" y="67310"/>
                  </a:lnTo>
                  <a:lnTo>
                    <a:pt x="109799" y="93472"/>
                  </a:lnTo>
                  <a:lnTo>
                    <a:pt x="97536" y="114871"/>
                  </a:lnTo>
                  <a:lnTo>
                    <a:pt x="79367" y="129317"/>
                  </a:lnTo>
                  <a:lnTo>
                    <a:pt x="57150" y="134619"/>
                  </a:lnTo>
                  <a:lnTo>
                    <a:pt x="34879" y="129317"/>
                  </a:lnTo>
                  <a:lnTo>
                    <a:pt x="16716" y="114871"/>
                  </a:lnTo>
                  <a:lnTo>
                    <a:pt x="4482" y="93471"/>
                  </a:lnTo>
                  <a:lnTo>
                    <a:pt x="0" y="6731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087751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57150" y="0"/>
                  </a:moveTo>
                  <a:lnTo>
                    <a:pt x="34879" y="5282"/>
                  </a:lnTo>
                  <a:lnTo>
                    <a:pt x="16716" y="19685"/>
                  </a:lnTo>
                  <a:lnTo>
                    <a:pt x="4482" y="41040"/>
                  </a:lnTo>
                  <a:lnTo>
                    <a:pt x="0" y="67183"/>
                  </a:lnTo>
                  <a:lnTo>
                    <a:pt x="4482" y="93398"/>
                  </a:lnTo>
                  <a:lnTo>
                    <a:pt x="16716" y="114792"/>
                  </a:lnTo>
                  <a:lnTo>
                    <a:pt x="34879" y="129208"/>
                  </a:lnTo>
                  <a:lnTo>
                    <a:pt x="57150" y="134493"/>
                  </a:lnTo>
                  <a:lnTo>
                    <a:pt x="79367" y="129208"/>
                  </a:lnTo>
                  <a:lnTo>
                    <a:pt x="97536" y="114792"/>
                  </a:lnTo>
                  <a:lnTo>
                    <a:pt x="109799" y="93398"/>
                  </a:lnTo>
                  <a:lnTo>
                    <a:pt x="114300" y="67183"/>
                  </a:lnTo>
                  <a:lnTo>
                    <a:pt x="109799" y="41040"/>
                  </a:lnTo>
                  <a:lnTo>
                    <a:pt x="97536" y="19685"/>
                  </a:lnTo>
                  <a:lnTo>
                    <a:pt x="79367" y="528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087751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82" y="41040"/>
                  </a:lnTo>
                  <a:lnTo>
                    <a:pt x="16716" y="19685"/>
                  </a:lnTo>
                  <a:lnTo>
                    <a:pt x="34879" y="5282"/>
                  </a:lnTo>
                  <a:lnTo>
                    <a:pt x="57150" y="0"/>
                  </a:lnTo>
                  <a:lnTo>
                    <a:pt x="79367" y="5282"/>
                  </a:lnTo>
                  <a:lnTo>
                    <a:pt x="97536" y="19685"/>
                  </a:lnTo>
                  <a:lnTo>
                    <a:pt x="109799" y="41040"/>
                  </a:lnTo>
                  <a:lnTo>
                    <a:pt x="114300" y="67183"/>
                  </a:lnTo>
                  <a:lnTo>
                    <a:pt x="109799" y="93398"/>
                  </a:lnTo>
                  <a:lnTo>
                    <a:pt x="97536" y="114792"/>
                  </a:lnTo>
                  <a:lnTo>
                    <a:pt x="79367" y="129208"/>
                  </a:lnTo>
                  <a:lnTo>
                    <a:pt x="57150" y="134493"/>
                  </a:lnTo>
                  <a:lnTo>
                    <a:pt x="34879" y="129208"/>
                  </a:lnTo>
                  <a:lnTo>
                    <a:pt x="16716" y="114792"/>
                  </a:lnTo>
                  <a:lnTo>
                    <a:pt x="4482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087751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82" y="41040"/>
                  </a:lnTo>
                  <a:lnTo>
                    <a:pt x="16716" y="19685"/>
                  </a:lnTo>
                  <a:lnTo>
                    <a:pt x="34879" y="5282"/>
                  </a:lnTo>
                  <a:lnTo>
                    <a:pt x="57150" y="0"/>
                  </a:lnTo>
                  <a:lnTo>
                    <a:pt x="79367" y="5282"/>
                  </a:lnTo>
                  <a:lnTo>
                    <a:pt x="97536" y="19685"/>
                  </a:lnTo>
                  <a:lnTo>
                    <a:pt x="109799" y="41040"/>
                  </a:lnTo>
                  <a:lnTo>
                    <a:pt x="114300" y="67183"/>
                  </a:lnTo>
                  <a:lnTo>
                    <a:pt x="109799" y="93398"/>
                  </a:lnTo>
                  <a:lnTo>
                    <a:pt x="97536" y="114792"/>
                  </a:lnTo>
                  <a:lnTo>
                    <a:pt x="79367" y="129208"/>
                  </a:lnTo>
                  <a:lnTo>
                    <a:pt x="57150" y="134493"/>
                  </a:lnTo>
                  <a:lnTo>
                    <a:pt x="34879" y="129208"/>
                  </a:lnTo>
                  <a:lnTo>
                    <a:pt x="16716" y="114792"/>
                  </a:lnTo>
                  <a:lnTo>
                    <a:pt x="4482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954401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57150" y="0"/>
                  </a:moveTo>
                  <a:lnTo>
                    <a:pt x="34879" y="5282"/>
                  </a:lnTo>
                  <a:lnTo>
                    <a:pt x="16716" y="19685"/>
                  </a:lnTo>
                  <a:lnTo>
                    <a:pt x="4482" y="41040"/>
                  </a:lnTo>
                  <a:lnTo>
                    <a:pt x="0" y="67183"/>
                  </a:lnTo>
                  <a:lnTo>
                    <a:pt x="4482" y="93398"/>
                  </a:lnTo>
                  <a:lnTo>
                    <a:pt x="16716" y="114792"/>
                  </a:lnTo>
                  <a:lnTo>
                    <a:pt x="34879" y="129208"/>
                  </a:lnTo>
                  <a:lnTo>
                    <a:pt x="57150" y="134493"/>
                  </a:lnTo>
                  <a:lnTo>
                    <a:pt x="79367" y="129208"/>
                  </a:lnTo>
                  <a:lnTo>
                    <a:pt x="97536" y="114792"/>
                  </a:lnTo>
                  <a:lnTo>
                    <a:pt x="109799" y="93398"/>
                  </a:lnTo>
                  <a:lnTo>
                    <a:pt x="114300" y="67183"/>
                  </a:lnTo>
                  <a:lnTo>
                    <a:pt x="109799" y="41040"/>
                  </a:lnTo>
                  <a:lnTo>
                    <a:pt x="97536" y="19685"/>
                  </a:lnTo>
                  <a:lnTo>
                    <a:pt x="79367" y="528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954401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82" y="41040"/>
                  </a:lnTo>
                  <a:lnTo>
                    <a:pt x="16716" y="19685"/>
                  </a:lnTo>
                  <a:lnTo>
                    <a:pt x="34879" y="5282"/>
                  </a:lnTo>
                  <a:lnTo>
                    <a:pt x="57150" y="0"/>
                  </a:lnTo>
                  <a:lnTo>
                    <a:pt x="79367" y="5282"/>
                  </a:lnTo>
                  <a:lnTo>
                    <a:pt x="97536" y="19685"/>
                  </a:lnTo>
                  <a:lnTo>
                    <a:pt x="109799" y="41040"/>
                  </a:lnTo>
                  <a:lnTo>
                    <a:pt x="114300" y="67183"/>
                  </a:lnTo>
                  <a:lnTo>
                    <a:pt x="109799" y="93398"/>
                  </a:lnTo>
                  <a:lnTo>
                    <a:pt x="97536" y="114792"/>
                  </a:lnTo>
                  <a:lnTo>
                    <a:pt x="79367" y="129208"/>
                  </a:lnTo>
                  <a:lnTo>
                    <a:pt x="57150" y="134493"/>
                  </a:lnTo>
                  <a:lnTo>
                    <a:pt x="34879" y="129208"/>
                  </a:lnTo>
                  <a:lnTo>
                    <a:pt x="16716" y="114792"/>
                  </a:lnTo>
                  <a:lnTo>
                    <a:pt x="4482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954401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82" y="41040"/>
                  </a:lnTo>
                  <a:lnTo>
                    <a:pt x="16716" y="19685"/>
                  </a:lnTo>
                  <a:lnTo>
                    <a:pt x="34879" y="5282"/>
                  </a:lnTo>
                  <a:lnTo>
                    <a:pt x="57150" y="0"/>
                  </a:lnTo>
                  <a:lnTo>
                    <a:pt x="79367" y="5282"/>
                  </a:lnTo>
                  <a:lnTo>
                    <a:pt x="97536" y="19685"/>
                  </a:lnTo>
                  <a:lnTo>
                    <a:pt x="109799" y="41040"/>
                  </a:lnTo>
                  <a:lnTo>
                    <a:pt x="114300" y="67183"/>
                  </a:lnTo>
                  <a:lnTo>
                    <a:pt x="109799" y="93398"/>
                  </a:lnTo>
                  <a:lnTo>
                    <a:pt x="97536" y="114792"/>
                  </a:lnTo>
                  <a:lnTo>
                    <a:pt x="79367" y="129208"/>
                  </a:lnTo>
                  <a:lnTo>
                    <a:pt x="57150" y="134493"/>
                  </a:lnTo>
                  <a:lnTo>
                    <a:pt x="34879" y="129208"/>
                  </a:lnTo>
                  <a:lnTo>
                    <a:pt x="16716" y="114792"/>
                  </a:lnTo>
                  <a:lnTo>
                    <a:pt x="4482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9" name="Google Shape;309;p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29001" y="1959864"/>
              <a:ext cx="431800" cy="46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3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33437" y="1959864"/>
              <a:ext cx="431800" cy="465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1"/>
            <p:cNvSpPr/>
            <p:nvPr/>
          </p:nvSpPr>
          <p:spPr>
            <a:xfrm>
              <a:off x="3221101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57150" y="0"/>
                  </a:moveTo>
                  <a:lnTo>
                    <a:pt x="34879" y="5282"/>
                  </a:lnTo>
                  <a:lnTo>
                    <a:pt x="16716" y="19685"/>
                  </a:lnTo>
                  <a:lnTo>
                    <a:pt x="4482" y="41040"/>
                  </a:lnTo>
                  <a:lnTo>
                    <a:pt x="0" y="67183"/>
                  </a:lnTo>
                  <a:lnTo>
                    <a:pt x="4482" y="93398"/>
                  </a:lnTo>
                  <a:lnTo>
                    <a:pt x="16716" y="114792"/>
                  </a:lnTo>
                  <a:lnTo>
                    <a:pt x="34879" y="129208"/>
                  </a:lnTo>
                  <a:lnTo>
                    <a:pt x="57150" y="134493"/>
                  </a:lnTo>
                  <a:lnTo>
                    <a:pt x="79367" y="129208"/>
                  </a:lnTo>
                  <a:lnTo>
                    <a:pt x="97536" y="114792"/>
                  </a:lnTo>
                  <a:lnTo>
                    <a:pt x="109799" y="93398"/>
                  </a:lnTo>
                  <a:lnTo>
                    <a:pt x="114300" y="67183"/>
                  </a:lnTo>
                  <a:lnTo>
                    <a:pt x="109799" y="41040"/>
                  </a:lnTo>
                  <a:lnTo>
                    <a:pt x="97536" y="19685"/>
                  </a:lnTo>
                  <a:lnTo>
                    <a:pt x="79367" y="528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221101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82" y="41040"/>
                  </a:lnTo>
                  <a:lnTo>
                    <a:pt x="16716" y="19685"/>
                  </a:lnTo>
                  <a:lnTo>
                    <a:pt x="34879" y="5282"/>
                  </a:lnTo>
                  <a:lnTo>
                    <a:pt x="57150" y="0"/>
                  </a:lnTo>
                  <a:lnTo>
                    <a:pt x="79367" y="5282"/>
                  </a:lnTo>
                  <a:lnTo>
                    <a:pt x="97536" y="19685"/>
                  </a:lnTo>
                  <a:lnTo>
                    <a:pt x="109799" y="41040"/>
                  </a:lnTo>
                  <a:lnTo>
                    <a:pt x="114300" y="67183"/>
                  </a:lnTo>
                  <a:lnTo>
                    <a:pt x="109799" y="93398"/>
                  </a:lnTo>
                  <a:lnTo>
                    <a:pt x="97536" y="114792"/>
                  </a:lnTo>
                  <a:lnTo>
                    <a:pt x="79367" y="129208"/>
                  </a:lnTo>
                  <a:lnTo>
                    <a:pt x="57150" y="134493"/>
                  </a:lnTo>
                  <a:lnTo>
                    <a:pt x="34879" y="129208"/>
                  </a:lnTo>
                  <a:lnTo>
                    <a:pt x="16716" y="114792"/>
                  </a:lnTo>
                  <a:lnTo>
                    <a:pt x="4482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221101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82" y="41040"/>
                  </a:lnTo>
                  <a:lnTo>
                    <a:pt x="16716" y="19685"/>
                  </a:lnTo>
                  <a:lnTo>
                    <a:pt x="34879" y="5282"/>
                  </a:lnTo>
                  <a:lnTo>
                    <a:pt x="57150" y="0"/>
                  </a:lnTo>
                  <a:lnTo>
                    <a:pt x="79367" y="5282"/>
                  </a:lnTo>
                  <a:lnTo>
                    <a:pt x="97536" y="19685"/>
                  </a:lnTo>
                  <a:lnTo>
                    <a:pt x="109799" y="41040"/>
                  </a:lnTo>
                  <a:lnTo>
                    <a:pt x="114300" y="67183"/>
                  </a:lnTo>
                  <a:lnTo>
                    <a:pt x="109799" y="93398"/>
                  </a:lnTo>
                  <a:lnTo>
                    <a:pt x="97536" y="114792"/>
                  </a:lnTo>
                  <a:lnTo>
                    <a:pt x="79367" y="129208"/>
                  </a:lnTo>
                  <a:lnTo>
                    <a:pt x="57150" y="134493"/>
                  </a:lnTo>
                  <a:lnTo>
                    <a:pt x="34879" y="129208"/>
                  </a:lnTo>
                  <a:lnTo>
                    <a:pt x="16716" y="114792"/>
                  </a:lnTo>
                  <a:lnTo>
                    <a:pt x="4482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858837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57150" y="0"/>
                  </a:moveTo>
                  <a:lnTo>
                    <a:pt x="34906" y="5282"/>
                  </a:lnTo>
                  <a:lnTo>
                    <a:pt x="16740" y="19685"/>
                  </a:lnTo>
                  <a:lnTo>
                    <a:pt x="4491" y="41040"/>
                  </a:lnTo>
                  <a:lnTo>
                    <a:pt x="0" y="67183"/>
                  </a:lnTo>
                  <a:lnTo>
                    <a:pt x="4491" y="93398"/>
                  </a:lnTo>
                  <a:lnTo>
                    <a:pt x="16740" y="114792"/>
                  </a:lnTo>
                  <a:lnTo>
                    <a:pt x="34906" y="129208"/>
                  </a:lnTo>
                  <a:lnTo>
                    <a:pt x="57150" y="134493"/>
                  </a:lnTo>
                  <a:lnTo>
                    <a:pt x="79393" y="129208"/>
                  </a:lnTo>
                  <a:lnTo>
                    <a:pt x="97559" y="114792"/>
                  </a:lnTo>
                  <a:lnTo>
                    <a:pt x="109808" y="93398"/>
                  </a:lnTo>
                  <a:lnTo>
                    <a:pt x="114300" y="67183"/>
                  </a:lnTo>
                  <a:lnTo>
                    <a:pt x="109808" y="41040"/>
                  </a:lnTo>
                  <a:lnTo>
                    <a:pt x="97559" y="19685"/>
                  </a:lnTo>
                  <a:lnTo>
                    <a:pt x="79393" y="528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858837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91" y="41040"/>
                  </a:lnTo>
                  <a:lnTo>
                    <a:pt x="16740" y="19685"/>
                  </a:lnTo>
                  <a:lnTo>
                    <a:pt x="34906" y="5282"/>
                  </a:lnTo>
                  <a:lnTo>
                    <a:pt x="57150" y="0"/>
                  </a:lnTo>
                  <a:lnTo>
                    <a:pt x="79393" y="5282"/>
                  </a:lnTo>
                  <a:lnTo>
                    <a:pt x="97559" y="19685"/>
                  </a:lnTo>
                  <a:lnTo>
                    <a:pt x="109808" y="41040"/>
                  </a:lnTo>
                  <a:lnTo>
                    <a:pt x="114300" y="67183"/>
                  </a:lnTo>
                  <a:lnTo>
                    <a:pt x="109808" y="93398"/>
                  </a:lnTo>
                  <a:lnTo>
                    <a:pt x="97559" y="114792"/>
                  </a:lnTo>
                  <a:lnTo>
                    <a:pt x="79393" y="129208"/>
                  </a:lnTo>
                  <a:lnTo>
                    <a:pt x="57150" y="134493"/>
                  </a:lnTo>
                  <a:lnTo>
                    <a:pt x="34906" y="129208"/>
                  </a:lnTo>
                  <a:lnTo>
                    <a:pt x="16740" y="114792"/>
                  </a:lnTo>
                  <a:lnTo>
                    <a:pt x="4491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858837" y="3099181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91" y="41040"/>
                  </a:lnTo>
                  <a:lnTo>
                    <a:pt x="16740" y="19685"/>
                  </a:lnTo>
                  <a:lnTo>
                    <a:pt x="34906" y="5282"/>
                  </a:lnTo>
                  <a:lnTo>
                    <a:pt x="57150" y="0"/>
                  </a:lnTo>
                  <a:lnTo>
                    <a:pt x="79393" y="5282"/>
                  </a:lnTo>
                  <a:lnTo>
                    <a:pt x="97559" y="19685"/>
                  </a:lnTo>
                  <a:lnTo>
                    <a:pt x="109808" y="41040"/>
                  </a:lnTo>
                  <a:lnTo>
                    <a:pt x="114300" y="67183"/>
                  </a:lnTo>
                  <a:lnTo>
                    <a:pt x="109808" y="93398"/>
                  </a:lnTo>
                  <a:lnTo>
                    <a:pt x="97559" y="114792"/>
                  </a:lnTo>
                  <a:lnTo>
                    <a:pt x="79393" y="129208"/>
                  </a:lnTo>
                  <a:lnTo>
                    <a:pt x="57150" y="134493"/>
                  </a:lnTo>
                  <a:lnTo>
                    <a:pt x="34906" y="129208"/>
                  </a:lnTo>
                  <a:lnTo>
                    <a:pt x="16740" y="114792"/>
                  </a:lnTo>
                  <a:lnTo>
                    <a:pt x="4491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830450" y="1966214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57150" y="0"/>
                  </a:moveTo>
                  <a:lnTo>
                    <a:pt x="34879" y="5282"/>
                  </a:lnTo>
                  <a:lnTo>
                    <a:pt x="16716" y="19685"/>
                  </a:lnTo>
                  <a:lnTo>
                    <a:pt x="4482" y="41040"/>
                  </a:lnTo>
                  <a:lnTo>
                    <a:pt x="0" y="67183"/>
                  </a:lnTo>
                  <a:lnTo>
                    <a:pt x="4482" y="93398"/>
                  </a:lnTo>
                  <a:lnTo>
                    <a:pt x="16716" y="114792"/>
                  </a:lnTo>
                  <a:lnTo>
                    <a:pt x="34879" y="129208"/>
                  </a:lnTo>
                  <a:lnTo>
                    <a:pt x="57150" y="134493"/>
                  </a:lnTo>
                  <a:lnTo>
                    <a:pt x="79367" y="129208"/>
                  </a:lnTo>
                  <a:lnTo>
                    <a:pt x="97536" y="114792"/>
                  </a:lnTo>
                  <a:lnTo>
                    <a:pt x="109799" y="93398"/>
                  </a:lnTo>
                  <a:lnTo>
                    <a:pt x="114300" y="67183"/>
                  </a:lnTo>
                  <a:lnTo>
                    <a:pt x="109799" y="41040"/>
                  </a:lnTo>
                  <a:lnTo>
                    <a:pt x="97536" y="19685"/>
                  </a:lnTo>
                  <a:lnTo>
                    <a:pt x="79367" y="528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830450" y="1966214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82" y="41040"/>
                  </a:lnTo>
                  <a:lnTo>
                    <a:pt x="16716" y="19685"/>
                  </a:lnTo>
                  <a:lnTo>
                    <a:pt x="34879" y="5282"/>
                  </a:lnTo>
                  <a:lnTo>
                    <a:pt x="57150" y="0"/>
                  </a:lnTo>
                  <a:lnTo>
                    <a:pt x="79367" y="5282"/>
                  </a:lnTo>
                  <a:lnTo>
                    <a:pt x="97536" y="19685"/>
                  </a:lnTo>
                  <a:lnTo>
                    <a:pt x="109799" y="41040"/>
                  </a:lnTo>
                  <a:lnTo>
                    <a:pt x="114300" y="67183"/>
                  </a:lnTo>
                  <a:lnTo>
                    <a:pt x="109799" y="93398"/>
                  </a:lnTo>
                  <a:lnTo>
                    <a:pt x="97536" y="114792"/>
                  </a:lnTo>
                  <a:lnTo>
                    <a:pt x="79367" y="129208"/>
                  </a:lnTo>
                  <a:lnTo>
                    <a:pt x="57150" y="134493"/>
                  </a:lnTo>
                  <a:lnTo>
                    <a:pt x="34879" y="129208"/>
                  </a:lnTo>
                  <a:lnTo>
                    <a:pt x="16716" y="114792"/>
                  </a:lnTo>
                  <a:lnTo>
                    <a:pt x="4482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830450" y="1966214"/>
              <a:ext cx="114300" cy="134620"/>
            </a:xfrm>
            <a:custGeom>
              <a:rect b="b" l="l" r="r" t="t"/>
              <a:pathLst>
                <a:path extrusionOk="0" h="134619" w="114300">
                  <a:moveTo>
                    <a:pt x="0" y="67183"/>
                  </a:moveTo>
                  <a:lnTo>
                    <a:pt x="4482" y="41040"/>
                  </a:lnTo>
                  <a:lnTo>
                    <a:pt x="16716" y="19685"/>
                  </a:lnTo>
                  <a:lnTo>
                    <a:pt x="34879" y="5282"/>
                  </a:lnTo>
                  <a:lnTo>
                    <a:pt x="57150" y="0"/>
                  </a:lnTo>
                  <a:lnTo>
                    <a:pt x="79367" y="5282"/>
                  </a:lnTo>
                  <a:lnTo>
                    <a:pt x="97536" y="19685"/>
                  </a:lnTo>
                  <a:lnTo>
                    <a:pt x="109799" y="41040"/>
                  </a:lnTo>
                  <a:lnTo>
                    <a:pt x="114300" y="67183"/>
                  </a:lnTo>
                  <a:lnTo>
                    <a:pt x="109799" y="93398"/>
                  </a:lnTo>
                  <a:lnTo>
                    <a:pt x="97536" y="114792"/>
                  </a:lnTo>
                  <a:lnTo>
                    <a:pt x="79367" y="129208"/>
                  </a:lnTo>
                  <a:lnTo>
                    <a:pt x="57150" y="134493"/>
                  </a:lnTo>
                  <a:lnTo>
                    <a:pt x="34879" y="129208"/>
                  </a:lnTo>
                  <a:lnTo>
                    <a:pt x="16716" y="114792"/>
                  </a:lnTo>
                  <a:lnTo>
                    <a:pt x="4482" y="93398"/>
                  </a:lnTo>
                  <a:lnTo>
                    <a:pt x="0" y="67183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31"/>
          <p:cNvSpPr txBox="1"/>
          <p:nvPr/>
        </p:nvSpPr>
        <p:spPr>
          <a:xfrm>
            <a:off x="168348" y="4955650"/>
            <a:ext cx="4093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respect we can have 7</a:t>
            </a:r>
            <a:r>
              <a:rPr b="1" baseline="30000" lang="en-US"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cases for n input variables.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744" y="2754393"/>
            <a:ext cx="5000379" cy="38036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 txBox="1"/>
          <p:nvPr>
            <p:ph type="title"/>
          </p:nvPr>
        </p:nvSpPr>
        <p:spPr>
          <a:xfrm>
            <a:off x="763625" y="2609469"/>
            <a:ext cx="500951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Times New Roman"/>
                <a:ea typeface="Times New Roman"/>
                <a:cs typeface="Times New Roman"/>
                <a:sym typeface="Times New Roman"/>
              </a:rPr>
              <a:t>Boundary Value Testing Example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621" y="385058"/>
            <a:ext cx="3167033" cy="2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 txBox="1"/>
          <p:nvPr>
            <p:ph type="title"/>
          </p:nvPr>
        </p:nvSpPr>
        <p:spPr>
          <a:xfrm>
            <a:off x="535025" y="289941"/>
            <a:ext cx="317436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latin typeface="Times New Roman"/>
                <a:ea typeface="Times New Roman"/>
                <a:cs typeface="Times New Roman"/>
                <a:sym typeface="Times New Roman"/>
              </a:rPr>
              <a:t>Boundary Value Testing Example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535025" y="1133982"/>
            <a:ext cx="665480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employment applications based on a person's age.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535025" y="4377690"/>
            <a:ext cx="7929880" cy="6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-342900" lvl="0" marL="355600" marR="5080" rtl="0" algn="l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the problem at the boundaries. The age "16" is included in two  different equivalence classes (as are 18 and 55).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4645" y="2072574"/>
            <a:ext cx="4880821" cy="165534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5"/>
          <p:cNvSpPr txBox="1"/>
          <p:nvPr/>
        </p:nvSpPr>
        <p:spPr>
          <a:xfrm>
            <a:off x="6836409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991" y="436874"/>
            <a:ext cx="3776472" cy="25054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6"/>
          <p:cNvSpPr txBox="1"/>
          <p:nvPr>
            <p:ph type="title"/>
          </p:nvPr>
        </p:nvSpPr>
        <p:spPr>
          <a:xfrm>
            <a:off x="681024" y="342392"/>
            <a:ext cx="379793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latin typeface="Times New Roman"/>
                <a:ea typeface="Times New Roman"/>
                <a:cs typeface="Times New Roman"/>
                <a:sym typeface="Times New Roman"/>
              </a:rPr>
              <a:t>Boundary Value Testing Example (cont)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6836409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458825" y="1581150"/>
            <a:ext cx="8025130" cy="31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342900" lvl="0" marL="35560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value testing focuses on the boundaries simply because that is where  so many defects hide.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8145" lvl="0" marL="4102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(applicantAge &gt;= 0 &amp;&amp; applicantAge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&lt;=16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hireStatus="NO";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(applicantAge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&gt;= 16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&amp;&amp; applicantAge &lt;=18)	hireStatus="PART";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(applicantAge &gt;= 18 &amp;&amp; applicantAge &lt;=55)	hireStatus="FULL";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(applicantAge &gt;= 55 &amp;&amp; applicantAge &lt;=99)	hireStatus="NO";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934" y="609086"/>
            <a:ext cx="3775068" cy="25054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 txBox="1"/>
          <p:nvPr>
            <p:ph type="title"/>
          </p:nvPr>
        </p:nvSpPr>
        <p:spPr>
          <a:xfrm>
            <a:off x="681024" y="514604"/>
            <a:ext cx="379793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latin typeface="Times New Roman"/>
                <a:ea typeface="Times New Roman"/>
                <a:cs typeface="Times New Roman"/>
                <a:sym typeface="Times New Roman"/>
              </a:rPr>
              <a:t>Boundary Value Testing Example (cont)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6836409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535025" y="1214754"/>
            <a:ext cx="47002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Perhaps this is what our organization meant: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1449705" y="1489074"/>
            <a:ext cx="566420" cy="1484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0–15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16–17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18–54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55–99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2364104" y="1489074"/>
            <a:ext cx="3300095" cy="1484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Don't hire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hire on a part-time basis only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25425" rtl="0" algn="l">
              <a:lnSpc>
                <a:spcPct val="1328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hire as full-time employees  Don't hire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535025" y="3403472"/>
            <a:ext cx="7003415" cy="786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do not specify how these values should be treated.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about ages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4424"/>
            <a:ext cx="2022348" cy="6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type="title"/>
          </p:nvPr>
        </p:nvSpPr>
        <p:spPr>
          <a:xfrm>
            <a:off x="681025" y="424700"/>
            <a:ext cx="1941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Overview</a:t>
            </a:r>
            <a:endParaRPr sz="3000"/>
          </a:p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8"/>
          <p:cNvSpPr txBox="1"/>
          <p:nvPr/>
        </p:nvSpPr>
        <p:spPr>
          <a:xfrm>
            <a:off x="763625" y="1014955"/>
            <a:ext cx="7520940" cy="52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-327660" lvl="0" marL="340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program can be considered to be a function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3248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inputs form its domain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324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outputs form its range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39725" marR="352425" rtl="0" algn="l">
              <a:lnSpc>
                <a:spcPct val="8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value analysis is the best known functional  testing technique.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3950"/>
              <a:buFont typeface="Noto Sans Symbols"/>
              <a:buNone/>
            </a:pPr>
            <a:r>
              <a:t/>
            </a:r>
            <a:endParaRPr sz="3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39725" marR="14732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functional testing is to use knowledge  of the functional nature of a program to identify test  cases.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39725" marR="508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Historically, functional testing has focused on the input  domain, but it is a good supplement to consider test  cases based on the range as well.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934" y="467354"/>
            <a:ext cx="3775068" cy="25054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8"/>
          <p:cNvSpPr txBox="1"/>
          <p:nvPr>
            <p:ph type="title"/>
          </p:nvPr>
        </p:nvSpPr>
        <p:spPr>
          <a:xfrm>
            <a:off x="681024" y="372617"/>
            <a:ext cx="379793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latin typeface="Times New Roman"/>
                <a:ea typeface="Times New Roman"/>
                <a:cs typeface="Times New Roman"/>
                <a:sym typeface="Times New Roman"/>
              </a:rPr>
              <a:t>Boundary Value Testing Example (cont)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6836409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535025" y="1384807"/>
            <a:ext cx="5048250" cy="1671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code that implements the corrected rules is: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2616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(applicantAge &gt;= 0 &amp;&amp; applicantAge &lt;=15)  If (applicantAge &gt;= 16 &amp;&amp; applicantAge &lt;=17)  If (applicantAge &gt;= 18 &amp;&amp; applicantAge &lt;=54)  If (applicantAge &gt;= 55 &amp;&amp; applicantAge &lt;=99)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6022340" y="1714115"/>
            <a:ext cx="1875155" cy="1342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1590" lvl="0" marL="33655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hireStatus="NO";  hireStatus="PART";  hireStatus="FULL";  hireStatus="NO";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535025" y="3415029"/>
            <a:ext cx="7853045" cy="139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interesting values on or near the boundaries in this example are {-1, 0, 1},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{15, 16, 17}, {17, 18, 19}, {54, 55, 56}, and {98, 99, 100}.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12065" rtl="0" algn="l">
              <a:lnSpc>
                <a:spcPct val="80000"/>
              </a:lnSpc>
              <a:spcBef>
                <a:spcPts val="11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values, such as {-42, 1001, %$#@} might be included depending on the  module's documented preconditions.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4424"/>
            <a:ext cx="3811524" cy="6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9"/>
          <p:cNvSpPr txBox="1"/>
          <p:nvPr>
            <p:ph type="title"/>
          </p:nvPr>
        </p:nvSpPr>
        <p:spPr>
          <a:xfrm>
            <a:off x="681024" y="424688"/>
            <a:ext cx="324040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Robustness Testing</a:t>
            </a:r>
            <a:endParaRPr sz="3000"/>
          </a:p>
        </p:txBody>
      </p:sp>
      <p:sp>
        <p:nvSpPr>
          <p:cNvPr id="373" name="Google Shape;373;p39"/>
          <p:cNvSpPr txBox="1"/>
          <p:nvPr/>
        </p:nvSpPr>
        <p:spPr>
          <a:xfrm>
            <a:off x="6836409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735279" y="1504035"/>
            <a:ext cx="7578725" cy="1809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-327660" lvl="0" marL="3403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 of boundary value analysis.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39725" marR="5080" rtl="0" algn="just">
              <a:lnSpc>
                <a:spcPct val="1115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the five boundary value analysis values of variables, we add  values slightly greater than the maximum (max+) and a value slightly less  than the minimum (min-).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4036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extended form of Boundary value is called Robustness Testing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>
            <p:ph type="title"/>
          </p:nvPr>
        </p:nvSpPr>
        <p:spPr>
          <a:xfrm>
            <a:off x="3880865" y="294512"/>
            <a:ext cx="13804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80" name="Google Shape;380;p40"/>
          <p:cNvSpPr txBox="1"/>
          <p:nvPr/>
        </p:nvSpPr>
        <p:spPr>
          <a:xfrm>
            <a:off x="6836409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0"/>
          <p:cNvSpPr txBox="1"/>
          <p:nvPr/>
        </p:nvSpPr>
        <p:spPr>
          <a:xfrm>
            <a:off x="206451" y="1871218"/>
            <a:ext cx="8722995" cy="2160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simple program to classify a triangle. Its inputs is a triple of positive integers  (say x, y, z) and the date type for input parameters ensures that these will be integers  greater than 0 and less than or equal to 100. The program output may be one of the  following words: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[Scalene; Isosceles; Equilateral; Not a triangle]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the </a:t>
            </a:r>
            <a:r>
              <a:rPr b="1" lang="en-US" sz="2000">
                <a:solidFill>
                  <a:srgbClr val="CE12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Robustness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type="title"/>
          </p:nvPr>
        </p:nvSpPr>
        <p:spPr>
          <a:xfrm>
            <a:off x="206451" y="346963"/>
            <a:ext cx="474980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The boundary value test cases are shown below: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7" name="Google Shape;387;p41"/>
          <p:cNvGraphicFramePr/>
          <p:nvPr/>
        </p:nvGraphicFramePr>
        <p:xfrm>
          <a:off x="1281112" y="1204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{11684823-D966-4B6C-92B1-EE67D9DB5025}</a:tableStyleId>
              </a:tblPr>
              <a:tblGrid>
                <a:gridCol w="1219200"/>
                <a:gridCol w="914400"/>
                <a:gridCol w="914400"/>
                <a:gridCol w="914400"/>
                <a:gridCol w="2133600"/>
              </a:tblGrid>
              <a:tr h="31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3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96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96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96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96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968F"/>
                    </a:solidFill>
                  </a:tcPr>
                </a:tc>
              </a:tr>
              <a:tr h="318125">
                <a:tc>
                  <a:txBody>
                    <a:bodyPr/>
                    <a:lstStyle/>
                    <a:p>
                      <a:pPr indent="0" lvl="0" marL="0" marR="1968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65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984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1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50">
                <a:tc>
                  <a:txBody>
                    <a:bodyPr/>
                    <a:lstStyle/>
                    <a:p>
                      <a:pPr indent="0" lvl="0" marL="0" marR="1968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47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984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125">
                <a:tc>
                  <a:txBody>
                    <a:bodyPr/>
                    <a:lstStyle/>
                    <a:p>
                      <a:pPr indent="0" lvl="0" marL="0" marR="1968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984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8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34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Equilateral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50">
                <a:tc>
                  <a:txBody>
                    <a:bodyPr/>
                    <a:lstStyle/>
                    <a:p>
                      <a:pPr indent="0" lvl="0" marL="0" marR="387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6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1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125">
                <a:tc>
                  <a:txBody>
                    <a:bodyPr/>
                    <a:lstStyle/>
                    <a:p>
                      <a:pPr indent="0" lvl="0" marL="0" marR="38735" rtl="0" algn="ctr">
                        <a:lnSpc>
                          <a:spcPct val="115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5" marR="0" rtl="0" algn="ctr">
                        <a:lnSpc>
                          <a:spcPct val="11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50">
                <a:tc>
                  <a:txBody>
                    <a:bodyPr/>
                    <a:lstStyle/>
                    <a:p>
                      <a:pPr indent="0" lvl="0" marL="0" marR="38735" rtl="0" algn="ctr">
                        <a:lnSpc>
                          <a:spcPct val="109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04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112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0" rtl="0" algn="ctr">
                        <a:lnSpc>
                          <a:spcPct val="1184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2069" rtl="0" algn="ctr">
                        <a:lnSpc>
                          <a:spcPct val="1184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125">
                <a:tc>
                  <a:txBody>
                    <a:bodyPr/>
                    <a:lstStyle/>
                    <a:p>
                      <a:pPr indent="0" lvl="0" marL="0" marR="28575" rtl="0" algn="ctr">
                        <a:lnSpc>
                          <a:spcPct val="115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10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320" marR="0" rtl="0" algn="ctr">
                        <a:lnSpc>
                          <a:spcPct val="11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7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1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2069" rtl="0" algn="ctr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50">
                <a:tc>
                  <a:txBody>
                    <a:bodyPr/>
                    <a:lstStyle/>
                    <a:p>
                      <a:pPr indent="0" lvl="0" marL="0" marR="28575" rtl="0" algn="ctr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98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685" marR="0" rtl="0" algn="ctr">
                        <a:lnSpc>
                          <a:spcPct val="105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795" rtl="0" algn="ctr">
                        <a:lnSpc>
                          <a:spcPct val="11218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2705" rtl="0" algn="ctr">
                        <a:lnSpc>
                          <a:spcPct val="11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125">
                <a:tc>
                  <a:txBody>
                    <a:bodyPr/>
                    <a:lstStyle/>
                    <a:p>
                      <a:pPr indent="0" lvl="0" marL="0" marR="28575" rtl="0" algn="ctr">
                        <a:lnSpc>
                          <a:spcPct val="9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915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685" marR="0" rtl="0" algn="ctr">
                        <a:lnSpc>
                          <a:spcPct val="9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795" rtl="0" algn="ctr">
                        <a:lnSpc>
                          <a:spcPct val="915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ctr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50"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105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685" marR="0" rtl="0" algn="ctr">
                        <a:lnSpc>
                          <a:spcPct val="10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795" rtl="0" algn="ctr">
                        <a:lnSpc>
                          <a:spcPct val="10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70" rtl="0" algn="ctr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125"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9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8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685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795" rtl="0" algn="ctr">
                        <a:lnSpc>
                          <a:spcPct val="8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080" rtl="0" algn="ctr">
                        <a:lnSpc>
                          <a:spcPct val="10812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50"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85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685" marR="0" rtl="0" algn="ctr">
                        <a:lnSpc>
                          <a:spcPct val="884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795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150"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7718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685" marR="0" rtl="0" algn="ctr">
                        <a:lnSpc>
                          <a:spcPct val="7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795" rtl="0" algn="ctr">
                        <a:lnSpc>
                          <a:spcPct val="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5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41"/>
          <p:cNvSpPr txBox="1"/>
          <p:nvPr/>
        </p:nvSpPr>
        <p:spPr>
          <a:xfrm>
            <a:off x="307340" y="5589469"/>
            <a:ext cx="848233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Boundary Value: Test cases: 1, 2, 50, 99, 100 (for all the equivalence classes)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Robustness : Test Cases: </a:t>
            </a:r>
            <a:r>
              <a:rPr b="1" lang="en-US" sz="1800">
                <a:solidFill>
                  <a:srgbClr val="CE12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2, 50, 99, 100, </a:t>
            </a:r>
            <a:r>
              <a:rPr b="1" lang="en-US" sz="1800">
                <a:solidFill>
                  <a:srgbClr val="CE12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 all the equivalence classes)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4424"/>
            <a:ext cx="5436108" cy="6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2"/>
          <p:cNvSpPr txBox="1"/>
          <p:nvPr>
            <p:ph type="title"/>
          </p:nvPr>
        </p:nvSpPr>
        <p:spPr>
          <a:xfrm>
            <a:off x="681024" y="424688"/>
            <a:ext cx="496379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Adding Robustness Test cases</a:t>
            </a:r>
            <a:endParaRPr sz="3000"/>
          </a:p>
        </p:txBody>
      </p:sp>
      <p:graphicFrame>
        <p:nvGraphicFramePr>
          <p:cNvPr id="395" name="Google Shape;395;p42"/>
          <p:cNvGraphicFramePr/>
          <p:nvPr/>
        </p:nvGraphicFramePr>
        <p:xfrm>
          <a:off x="1585912" y="1585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{11684823-D966-4B6C-92B1-EE67D9DB5025}</a:tableStyleId>
              </a:tblPr>
              <a:tblGrid>
                <a:gridCol w="1011550"/>
                <a:gridCol w="1008375"/>
                <a:gridCol w="1010275"/>
                <a:gridCol w="1010275"/>
                <a:gridCol w="1829425"/>
              </a:tblGrid>
              <a:tr h="533400">
                <a:tc>
                  <a:txBody>
                    <a:bodyPr/>
                    <a:lstStyle/>
                    <a:p>
                      <a:pPr indent="0" lvl="0" marL="3244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6065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55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65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1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613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6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244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62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651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66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55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1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66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658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6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244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24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114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28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25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1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28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613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28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39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22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75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7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2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66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848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244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0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114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6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55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0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708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39090" marR="0" rtl="0" algn="l">
                        <a:lnSpc>
                          <a:spcPct val="95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30530" rtl="0" algn="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9565" marR="0" rtl="0" algn="l">
                        <a:lnSpc>
                          <a:spcPct val="9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8275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84860" marR="0" rtl="0" algn="l">
                        <a:lnSpc>
                          <a:spcPct val="9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42"/>
          <p:cNvSpPr txBox="1"/>
          <p:nvPr/>
        </p:nvSpPr>
        <p:spPr>
          <a:xfrm>
            <a:off x="1617980" y="1297685"/>
            <a:ext cx="10826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 ID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42"/>
          <p:cNvSpPr txBox="1"/>
          <p:nvPr/>
        </p:nvSpPr>
        <p:spPr>
          <a:xfrm>
            <a:off x="3051810" y="1237234"/>
            <a:ext cx="1206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2"/>
          <p:cNvSpPr txBox="1"/>
          <p:nvPr/>
        </p:nvSpPr>
        <p:spPr>
          <a:xfrm>
            <a:off x="4042409" y="1221485"/>
            <a:ext cx="106172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z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2"/>
          <p:cNvSpPr txBox="1"/>
          <p:nvPr/>
        </p:nvSpPr>
        <p:spPr>
          <a:xfrm>
            <a:off x="5880608" y="1297685"/>
            <a:ext cx="142367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Output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1526794" y="5331053"/>
            <a:ext cx="55562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6n+1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8157464" y="5608116"/>
            <a:ext cx="25146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3880865" y="294512"/>
            <a:ext cx="13804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07" name="Google Shape;407;p43"/>
          <p:cNvSpPr txBox="1"/>
          <p:nvPr/>
        </p:nvSpPr>
        <p:spPr>
          <a:xfrm>
            <a:off x="206451" y="1871218"/>
            <a:ext cx="8722995" cy="2160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simple program to classify a triangle. Its inputs is a triple of positive integers  (say x, y, z) and the date type for input parameters ensures that these will be integers  greater than 0 and less than or equal to 100. The program output may be one of the  following words: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[Scalene; Isosceles; Equilateral; Not a triangle]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the </a:t>
            </a:r>
            <a:r>
              <a:rPr b="1" lang="en-US" sz="2000">
                <a:solidFill>
                  <a:srgbClr val="CE12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43"/>
          <p:cNvSpPr txBox="1"/>
          <p:nvPr/>
        </p:nvSpPr>
        <p:spPr>
          <a:xfrm>
            <a:off x="6861809" y="5608116"/>
            <a:ext cx="25146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>
            <p:ph type="title"/>
          </p:nvPr>
        </p:nvSpPr>
        <p:spPr>
          <a:xfrm>
            <a:off x="383540" y="294512"/>
            <a:ext cx="29279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Worst Case Testing</a:t>
            </a:r>
            <a:endParaRPr/>
          </a:p>
        </p:txBody>
      </p:sp>
      <p:sp>
        <p:nvSpPr>
          <p:cNvPr id="414" name="Google Shape;414;p44"/>
          <p:cNvSpPr txBox="1"/>
          <p:nvPr/>
        </p:nvSpPr>
        <p:spPr>
          <a:xfrm>
            <a:off x="342900" y="1112265"/>
            <a:ext cx="26269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test cases are 5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125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5" name="Google Shape;415;p44"/>
          <p:cNvGraphicFramePr/>
          <p:nvPr/>
        </p:nvGraphicFramePr>
        <p:xfrm>
          <a:off x="976312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{11684823-D966-4B6C-92B1-EE67D9DB5025}</a:tableStyleId>
              </a:tblPr>
              <a:tblGrid>
                <a:gridCol w="1303650"/>
                <a:gridCol w="1059175"/>
                <a:gridCol w="1140450"/>
                <a:gridCol w="1140450"/>
                <a:gridCol w="1873875"/>
              </a:tblGrid>
              <a:tr h="33172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3594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7210" marR="0" rtl="0" algn="l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Equilateral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7210" marR="0" rtl="0" algn="l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7210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7210" marR="0" rtl="0" algn="l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7210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1495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1495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1495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1495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1495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1490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1490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1490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1490" marR="0" rtl="0" algn="l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6" name="Google Shape;4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912" y="6161641"/>
            <a:ext cx="957009" cy="17505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4"/>
          <p:cNvSpPr txBox="1"/>
          <p:nvPr/>
        </p:nvSpPr>
        <p:spPr>
          <a:xfrm>
            <a:off x="8055864" y="5627316"/>
            <a:ext cx="3784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p45"/>
          <p:cNvGraphicFramePr/>
          <p:nvPr/>
        </p:nvGraphicFramePr>
        <p:xfrm>
          <a:off x="1128712" y="1128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{11684823-D966-4B6C-92B1-EE67D9DB5025}</a:tableStyleId>
              </a:tblPr>
              <a:tblGrid>
                <a:gridCol w="1303650"/>
                <a:gridCol w="1059175"/>
                <a:gridCol w="1140450"/>
                <a:gridCol w="1140450"/>
                <a:gridCol w="1873875"/>
              </a:tblGrid>
              <a:tr h="33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10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5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00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4665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3" name="Google Shape;42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112" y="6237841"/>
            <a:ext cx="957009" cy="175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5"/>
          <p:cNvSpPr txBox="1"/>
          <p:nvPr/>
        </p:nvSpPr>
        <p:spPr>
          <a:xfrm>
            <a:off x="8055864" y="5627316"/>
            <a:ext cx="3784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9" name="Google Shape;429;p46"/>
          <p:cNvGraphicFramePr/>
          <p:nvPr/>
        </p:nvGraphicFramePr>
        <p:xfrm>
          <a:off x="1128712" y="1204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{11684823-D966-4B6C-92B1-EE67D9DB5025}</a:tableStyleId>
              </a:tblPr>
              <a:tblGrid>
                <a:gridCol w="1303650"/>
                <a:gridCol w="1059175"/>
                <a:gridCol w="1140450"/>
                <a:gridCol w="1140450"/>
                <a:gridCol w="1873875"/>
              </a:tblGrid>
              <a:tr h="33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10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Equilateral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050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6409" marR="0" rtl="0" algn="l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0" name="Google Shape;4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912" y="6237841"/>
            <a:ext cx="957009" cy="17505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6"/>
          <p:cNvSpPr txBox="1"/>
          <p:nvPr/>
        </p:nvSpPr>
        <p:spPr>
          <a:xfrm>
            <a:off x="8208264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Google Shape;436;p47"/>
          <p:cNvGraphicFramePr/>
          <p:nvPr/>
        </p:nvGraphicFramePr>
        <p:xfrm>
          <a:off x="1128712" y="1204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{11684823-D966-4B6C-92B1-EE67D9DB5025}</a:tableStyleId>
              </a:tblPr>
              <a:tblGrid>
                <a:gridCol w="1303650"/>
                <a:gridCol w="1059175"/>
                <a:gridCol w="1140450"/>
                <a:gridCol w="1140450"/>
                <a:gridCol w="1873875"/>
              </a:tblGrid>
              <a:tr h="33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Equilateral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7" name="Google Shape;4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912" y="6237841"/>
            <a:ext cx="957009" cy="17505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7"/>
          <p:cNvSpPr txBox="1"/>
          <p:nvPr/>
        </p:nvSpPr>
        <p:spPr>
          <a:xfrm>
            <a:off x="8208264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227075"/>
            <a:ext cx="5300472" cy="77723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9"/>
          <p:cNvSpPr txBox="1"/>
          <p:nvPr/>
        </p:nvSpPr>
        <p:spPr>
          <a:xfrm>
            <a:off x="367690" y="1279905"/>
            <a:ext cx="8242300" cy="4655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59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 indicates that programmers make mistakes in  processing values at and near the </a:t>
            </a:r>
            <a:r>
              <a:rPr b="1" lang="en-US" sz="2400">
                <a:solidFill>
                  <a:srgbClr val="FB00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boundaries of equivalence  classes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85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suppose that	method M	is required to compute 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143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f1 when x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is true and function f2 otherwise.  However, M has an error due to which it computes f1 for x&gt;0  and f2 otherwise.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940" marR="174625" rtl="0" algn="l">
              <a:lnSpc>
                <a:spcPct val="100099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Obviously, this fault is revealed, though not necessarily,	when  M is tested against x=0	but not if the input test set is, for  example,	{-4, 7} derived using equivalence partitioning. In  this example, the value x=0, lies at the boundary of the  equivalence classes x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and x&gt;0.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3637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 txBox="1"/>
          <p:nvPr>
            <p:ph type="title"/>
          </p:nvPr>
        </p:nvSpPr>
        <p:spPr>
          <a:xfrm>
            <a:off x="1276599" y="324050"/>
            <a:ext cx="6921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Errors at the boundaries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48"/>
          <p:cNvGraphicFramePr/>
          <p:nvPr/>
        </p:nvGraphicFramePr>
        <p:xfrm>
          <a:off x="1128712" y="1052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{11684823-D966-4B6C-92B1-EE67D9DB5025}</a:tableStyleId>
              </a:tblPr>
              <a:tblGrid>
                <a:gridCol w="1303650"/>
                <a:gridCol w="1059175"/>
                <a:gridCol w="1140450"/>
                <a:gridCol w="1140450"/>
                <a:gridCol w="1873875"/>
              </a:tblGrid>
              <a:tr h="33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44" name="Google Shape;4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912" y="6314041"/>
            <a:ext cx="957009" cy="17505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8"/>
          <p:cNvSpPr txBox="1"/>
          <p:nvPr/>
        </p:nvSpPr>
        <p:spPr>
          <a:xfrm>
            <a:off x="8208264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49"/>
          <p:cNvGraphicFramePr/>
          <p:nvPr/>
        </p:nvGraphicFramePr>
        <p:xfrm>
          <a:off x="1128712" y="1136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{11684823-D966-4B6C-92B1-EE67D9DB5025}</a:tableStyleId>
              </a:tblPr>
              <a:tblGrid>
                <a:gridCol w="1303650"/>
                <a:gridCol w="1059175"/>
                <a:gridCol w="1140450"/>
                <a:gridCol w="1140450"/>
                <a:gridCol w="1873875"/>
              </a:tblGrid>
              <a:tr h="33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Equilateral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51" name="Google Shape;4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912" y="5948916"/>
            <a:ext cx="957009" cy="17505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9"/>
          <p:cNvSpPr txBox="1"/>
          <p:nvPr/>
        </p:nvSpPr>
        <p:spPr>
          <a:xfrm>
            <a:off x="8081264" y="5535267"/>
            <a:ext cx="2514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/>
          <p:nvPr/>
        </p:nvSpPr>
        <p:spPr>
          <a:xfrm>
            <a:off x="1128712" y="990600"/>
            <a:ext cx="6543675" cy="0"/>
          </a:xfrm>
          <a:custGeom>
            <a:rect b="b" l="l" r="r" t="t"/>
            <a:pathLst>
              <a:path extrusionOk="0" h="120000" w="6543675">
                <a:moveTo>
                  <a:pt x="0" y="0"/>
                </a:moveTo>
                <a:lnTo>
                  <a:pt x="6543611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8" name="Google Shape;458;p50"/>
          <p:cNvGraphicFramePr/>
          <p:nvPr/>
        </p:nvGraphicFramePr>
        <p:xfrm>
          <a:off x="476250" y="9906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{11684823-D966-4B6C-92B1-EE67D9DB5025}</a:tableStyleId>
              </a:tblPr>
              <a:tblGrid>
                <a:gridCol w="666750"/>
                <a:gridCol w="1303650"/>
                <a:gridCol w="1059175"/>
                <a:gridCol w="1140450"/>
                <a:gridCol w="1140450"/>
                <a:gridCol w="1873875"/>
                <a:gridCol w="1010275"/>
              </a:tblGrid>
              <a:tr h="331775">
                <a:tc rowSpan="1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3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3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 rowSpan="1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88010" marR="0" rtl="0" algn="l">
                        <a:lnSpc>
                          <a:spcPct val="100000"/>
                        </a:lnSpc>
                        <a:spcBef>
                          <a:spcPts val="12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2575">
                <a:tc vMerge="1"/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25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01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24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25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25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2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0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25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1050">
                <a:tc v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55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2575">
                <a:tc v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2575">
                <a:tc v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2575">
                <a:tc v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2575">
                <a:tc v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0975">
                <a:tc v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triangle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0975">
                <a:tc v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80975">
                <a:tc v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459" name="Google Shape;45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5962" y="6264828"/>
            <a:ext cx="957009" cy="175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" name="Google Shape;464;p51"/>
          <p:cNvGraphicFramePr/>
          <p:nvPr/>
        </p:nvGraphicFramePr>
        <p:xfrm>
          <a:off x="1128712" y="1433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{11684823-D966-4B6C-92B1-EE67D9DB5025}</a:tableStyleId>
              </a:tblPr>
              <a:tblGrid>
                <a:gridCol w="1303650"/>
                <a:gridCol w="1059175"/>
                <a:gridCol w="1140450"/>
                <a:gridCol w="1140450"/>
                <a:gridCol w="1873875"/>
              </a:tblGrid>
              <a:tr h="33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C0E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Isosceles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Equilateral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5" name="Google Shape;465;p51"/>
          <p:cNvSpPr txBox="1"/>
          <p:nvPr/>
        </p:nvSpPr>
        <p:spPr>
          <a:xfrm>
            <a:off x="6836409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4424"/>
            <a:ext cx="1897380" cy="6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2"/>
          <p:cNvSpPr txBox="1"/>
          <p:nvPr>
            <p:ph type="title"/>
          </p:nvPr>
        </p:nvSpPr>
        <p:spPr>
          <a:xfrm>
            <a:off x="681024" y="424688"/>
            <a:ext cx="141732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Exercise</a:t>
            </a:r>
            <a:endParaRPr sz="3000"/>
          </a:p>
        </p:txBody>
      </p:sp>
      <p:sp>
        <p:nvSpPr>
          <p:cNvPr id="472" name="Google Shape;472;p52"/>
          <p:cNvSpPr txBox="1"/>
          <p:nvPr/>
        </p:nvSpPr>
        <p:spPr>
          <a:xfrm>
            <a:off x="6836409" y="5627316"/>
            <a:ext cx="302260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2"/>
          <p:cNvSpPr txBox="1"/>
          <p:nvPr/>
        </p:nvSpPr>
        <p:spPr>
          <a:xfrm>
            <a:off x="1054404" y="1721865"/>
            <a:ext cx="7332980" cy="2385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program for determining the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date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Its input is a triple of day,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and year with the values in the range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≤ month ≤ 12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≤ day ≤ 31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1900 ≤ year ≤ 2025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452245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possible outputs would be Previous date or invalid input date.  Design the </a:t>
            </a:r>
            <a:r>
              <a:rPr b="1"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Robustness </a:t>
            </a: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test </a:t>
            </a: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4424"/>
            <a:ext cx="4549140" cy="6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0"/>
          <p:cNvSpPr txBox="1"/>
          <p:nvPr/>
        </p:nvSpPr>
        <p:spPr>
          <a:xfrm>
            <a:off x="6633209" y="6278067"/>
            <a:ext cx="25146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 txBox="1"/>
          <p:nvPr>
            <p:ph type="title"/>
          </p:nvPr>
        </p:nvSpPr>
        <p:spPr>
          <a:xfrm>
            <a:off x="681026" y="424700"/>
            <a:ext cx="6439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Boundary Value Analysis</a:t>
            </a:r>
            <a:endParaRPr sz="3000"/>
          </a:p>
        </p:txBody>
      </p:sp>
      <p:sp>
        <p:nvSpPr>
          <p:cNvPr id="68" name="Google Shape;68;p20"/>
          <p:cNvSpPr txBox="1"/>
          <p:nvPr/>
        </p:nvSpPr>
        <p:spPr>
          <a:xfrm>
            <a:off x="763625" y="1117219"/>
            <a:ext cx="7568565" cy="3610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327660" lvl="0" marL="339725" marR="76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value analysis focuses on the boundary of the  input space to identify test cases.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39725" marR="111125" rtl="0" algn="l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rationale behind boundary value analysis is that  errors tend to occur near the </a:t>
            </a: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 of an input  variable.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710" lvl="1" marL="849630" marR="0" rtl="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loop conditions (&lt; instead of ≤), counters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39725" marR="5080" rtl="0" algn="l">
              <a:lnSpc>
                <a:spcPct val="107916"/>
              </a:lnSpc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written in not strongly typed languages are  more appropriate candidates for boundary value testing.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4424"/>
            <a:ext cx="4549140" cy="6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/>
        </p:nvSpPr>
        <p:spPr>
          <a:xfrm>
            <a:off x="735279" y="1604009"/>
            <a:ext cx="7815580" cy="897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-327660" lvl="0" marL="339725" marR="5080" rtl="0" algn="l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Discussion relates to a function „F ‟of two variables X1 and X2  when the function F is implemented as a program, the input variables  X1 and X2 will have some boundaries.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21"/>
          <p:cNvSpPr txBox="1"/>
          <p:nvPr>
            <p:ph type="title"/>
          </p:nvPr>
        </p:nvSpPr>
        <p:spPr>
          <a:xfrm>
            <a:off x="681025" y="424700"/>
            <a:ext cx="572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Boundary Value Analysis</a:t>
            </a:r>
            <a:endParaRPr sz="3000"/>
          </a:p>
        </p:txBody>
      </p:sp>
      <p:grpSp>
        <p:nvGrpSpPr>
          <p:cNvPr id="76" name="Google Shape;76;p21"/>
          <p:cNvGrpSpPr/>
          <p:nvPr/>
        </p:nvGrpSpPr>
        <p:grpSpPr>
          <a:xfrm>
            <a:off x="1239107" y="2916760"/>
            <a:ext cx="3762375" cy="2997835"/>
            <a:chOff x="1239107" y="2916760"/>
            <a:chExt cx="3762375" cy="2997835"/>
          </a:xfrm>
        </p:grpSpPr>
        <p:sp>
          <p:nvSpPr>
            <p:cNvPr id="77" name="Google Shape;77;p21"/>
            <p:cNvSpPr/>
            <p:nvPr/>
          </p:nvSpPr>
          <p:spPr>
            <a:xfrm>
              <a:off x="1239107" y="2916760"/>
              <a:ext cx="3762375" cy="2997835"/>
            </a:xfrm>
            <a:custGeom>
              <a:rect b="b" l="l" r="r" t="t"/>
              <a:pathLst>
                <a:path extrusionOk="0" h="2997835" w="3762375">
                  <a:moveTo>
                    <a:pt x="0" y="2997620"/>
                  </a:moveTo>
                  <a:lnTo>
                    <a:pt x="3762148" y="2997620"/>
                  </a:lnTo>
                  <a:lnTo>
                    <a:pt x="3762148" y="0"/>
                  </a:lnTo>
                  <a:lnTo>
                    <a:pt x="0" y="0"/>
                  </a:lnTo>
                  <a:lnTo>
                    <a:pt x="0" y="2997620"/>
                  </a:lnTo>
                  <a:close/>
                </a:path>
                <a:path extrusionOk="0" h="2997835" w="3762375">
                  <a:moveTo>
                    <a:pt x="266015" y="353607"/>
                  </a:moveTo>
                  <a:lnTo>
                    <a:pt x="266015" y="2916603"/>
                  </a:lnTo>
                </a:path>
              </a:pathLst>
            </a:custGeom>
            <a:noFill/>
            <a:ln cap="flat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61687" y="3200364"/>
              <a:ext cx="86871" cy="92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21"/>
            <p:cNvSpPr/>
            <p:nvPr/>
          </p:nvSpPr>
          <p:spPr>
            <a:xfrm>
              <a:off x="1315110" y="5630817"/>
              <a:ext cx="3354704" cy="0"/>
            </a:xfrm>
            <a:custGeom>
              <a:rect b="b" l="l" r="r" t="t"/>
              <a:pathLst>
                <a:path extrusionOk="0" h="120000" w="3354704">
                  <a:moveTo>
                    <a:pt x="0" y="0"/>
                  </a:moveTo>
                  <a:lnTo>
                    <a:pt x="3354372" y="0"/>
                  </a:lnTo>
                </a:path>
              </a:pathLst>
            </a:custGeom>
            <a:noFill/>
            <a:ln cap="flat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" name="Google Shape;8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48328" y="5584523"/>
              <a:ext cx="86896" cy="9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1"/>
            <p:cNvSpPr/>
            <p:nvPr/>
          </p:nvSpPr>
          <p:spPr>
            <a:xfrm>
              <a:off x="1885138" y="3402906"/>
              <a:ext cx="2090420" cy="2228215"/>
            </a:xfrm>
            <a:custGeom>
              <a:rect b="b" l="l" r="r" t="t"/>
              <a:pathLst>
                <a:path extrusionOk="0" h="2228215" w="2090420">
                  <a:moveTo>
                    <a:pt x="0" y="0"/>
                  </a:moveTo>
                  <a:lnTo>
                    <a:pt x="0" y="2227910"/>
                  </a:lnTo>
                </a:path>
                <a:path extrusionOk="0" h="2228215" w="2090420">
                  <a:moveTo>
                    <a:pt x="2090057" y="0"/>
                  </a:moveTo>
                  <a:lnTo>
                    <a:pt x="2090057" y="2227910"/>
                  </a:lnTo>
                </a:path>
              </a:pathLst>
            </a:custGeom>
            <a:noFill/>
            <a:ln cap="flat" cmpd="sng" w="96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1505123" y="3805553"/>
              <a:ext cx="3040380" cy="5080"/>
            </a:xfrm>
            <a:custGeom>
              <a:rect b="b" l="l" r="r" t="t"/>
              <a:pathLst>
                <a:path extrusionOk="0" h="5079" w="3040379">
                  <a:moveTo>
                    <a:pt x="0" y="4823"/>
                  </a:moveTo>
                  <a:lnTo>
                    <a:pt x="3040094" y="4823"/>
                  </a:lnTo>
                </a:path>
                <a:path extrusionOk="0" h="5079" w="3040379">
                  <a:moveTo>
                    <a:pt x="0" y="0"/>
                  </a:moveTo>
                  <a:lnTo>
                    <a:pt x="30400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1505123" y="5223321"/>
              <a:ext cx="3040380" cy="5080"/>
            </a:xfrm>
            <a:custGeom>
              <a:rect b="b" l="l" r="r" t="t"/>
              <a:pathLst>
                <a:path extrusionOk="0" h="5079" w="3040379">
                  <a:moveTo>
                    <a:pt x="0" y="0"/>
                  </a:moveTo>
                  <a:lnTo>
                    <a:pt x="3040094" y="0"/>
                  </a:lnTo>
                </a:path>
                <a:path extrusionOk="0" h="5079" w="3040379">
                  <a:moveTo>
                    <a:pt x="0" y="4823"/>
                  </a:moveTo>
                  <a:lnTo>
                    <a:pt x="3040094" y="482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>
              <a:off x="1885138" y="3807939"/>
              <a:ext cx="2090420" cy="1417955"/>
            </a:xfrm>
            <a:custGeom>
              <a:rect b="b" l="l" r="r" t="t"/>
              <a:pathLst>
                <a:path extrusionOk="0" h="1417954" w="2090420">
                  <a:moveTo>
                    <a:pt x="2090082" y="0"/>
                  </a:moveTo>
                  <a:lnTo>
                    <a:pt x="0" y="0"/>
                  </a:lnTo>
                  <a:lnTo>
                    <a:pt x="0" y="1417793"/>
                  </a:lnTo>
                  <a:lnTo>
                    <a:pt x="2090082" y="1417793"/>
                  </a:lnTo>
                  <a:lnTo>
                    <a:pt x="209008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21"/>
          <p:cNvSpPr txBox="1"/>
          <p:nvPr/>
        </p:nvSpPr>
        <p:spPr>
          <a:xfrm>
            <a:off x="1843754" y="5599344"/>
            <a:ext cx="10223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369901" y="5092989"/>
            <a:ext cx="9334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3933773" y="5599344"/>
            <a:ext cx="10223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1368735" y="3675196"/>
            <a:ext cx="10223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4772781" y="5498073"/>
            <a:ext cx="20383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1419161" y="2966300"/>
            <a:ext cx="20383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/>
        </p:nvSpPr>
        <p:spPr>
          <a:xfrm>
            <a:off x="2161117" y="2966300"/>
            <a:ext cx="155130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Space (domain)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 txBox="1"/>
          <p:nvPr/>
        </p:nvSpPr>
        <p:spPr>
          <a:xfrm>
            <a:off x="5260340" y="2603373"/>
            <a:ext cx="3172460" cy="323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-327660" lvl="0" marL="340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&lt; X1 &lt; 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403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&lt; X2 &lt; 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40360" marR="5080" rtl="0" algn="l">
              <a:lnSpc>
                <a:spcPct val="93100"/>
              </a:lnSpc>
              <a:spcBef>
                <a:spcPts val="9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the intervals [a,b]  and [c,d] are reffered to as  the ranges of X1 and X2.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40360" marR="433705" rtl="0" algn="l">
              <a:lnSpc>
                <a:spcPct val="93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Point within the  shaded rectangle is a  legitimate input to the  function F.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2"/>
          <p:cNvGrpSpPr/>
          <p:nvPr/>
        </p:nvGrpSpPr>
        <p:grpSpPr>
          <a:xfrm>
            <a:off x="409955" y="371856"/>
            <a:ext cx="7014888" cy="1165859"/>
            <a:chOff x="409955" y="371856"/>
            <a:chExt cx="7014888" cy="1165859"/>
          </a:xfrm>
        </p:grpSpPr>
        <p:pic>
          <p:nvPicPr>
            <p:cNvPr id="98" name="Google Shape;9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8905" y="371856"/>
              <a:ext cx="6735938" cy="443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9955" y="760476"/>
              <a:ext cx="2218944" cy="777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2"/>
          <p:cNvSpPr txBox="1"/>
          <p:nvPr>
            <p:ph type="title"/>
          </p:nvPr>
        </p:nvSpPr>
        <p:spPr>
          <a:xfrm>
            <a:off x="176725" y="199125"/>
            <a:ext cx="90642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Value Selection in Boundary Value </a:t>
            </a:r>
            <a:r>
              <a:rPr lang="en-US" sz="3600"/>
              <a:t>Analysis</a:t>
            </a:r>
            <a:endParaRPr b="0" sz="36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2"/>
          <p:cNvSpPr txBox="1"/>
          <p:nvPr/>
        </p:nvSpPr>
        <p:spPr>
          <a:xfrm>
            <a:off x="409950" y="1191449"/>
            <a:ext cx="76098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7660" lvl="0" marL="394335" marR="5080" rtl="0" algn="l">
              <a:lnSpc>
                <a:spcPct val="1115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idea in boundary value analysis is to select input variable  values at their: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8646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(min)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86460" marR="0" rtl="0" algn="l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above the minimum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(min+)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86460" marR="0" rtl="0" algn="l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nominal value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(nom)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8646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below the maximum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(max-)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8646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(max)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55" y="278891"/>
            <a:ext cx="5375148" cy="777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81025" y="375925"/>
            <a:ext cx="6473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Single Fault Assumption</a:t>
            </a:r>
            <a:endParaRPr sz="3600"/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535025" y="1228471"/>
            <a:ext cx="7805420" cy="437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327660" lvl="0" marL="339725" marR="5080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value analysis is also augmented by the  single fault assumption principle.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4100"/>
              <a:buFont typeface="Noto Sans Symbols"/>
              <a:buNone/>
            </a:pPr>
            <a:r>
              <a:t/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33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“Failures occur rarely as the result of the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8925" marR="0" rtl="0" algn="ctr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simultaneous occurrence of two	(or more) faults”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39725" marR="26669" rtl="0" algn="l">
              <a:lnSpc>
                <a:spcPct val="80000"/>
              </a:lnSpc>
              <a:spcBef>
                <a:spcPts val="1814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respect, boundary value analysis test cases  can be obtained by 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holding the values of all but  one variable at their nominal values,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letting  that variable assume its extreme values.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4"/>
          <p:cNvGrpSpPr/>
          <p:nvPr/>
        </p:nvGrpSpPr>
        <p:grpSpPr>
          <a:xfrm>
            <a:off x="379475" y="320040"/>
            <a:ext cx="6460236" cy="1293876"/>
            <a:chOff x="379475" y="320040"/>
            <a:chExt cx="6460236" cy="1293876"/>
          </a:xfrm>
        </p:grpSpPr>
        <p:pic>
          <p:nvPicPr>
            <p:cNvPr id="116" name="Google Shape;11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3231" y="320040"/>
              <a:ext cx="6126480" cy="493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9475" y="743712"/>
              <a:ext cx="2667000" cy="8702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8964" y="772668"/>
              <a:ext cx="897636" cy="841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24"/>
          <p:cNvSpPr txBox="1"/>
          <p:nvPr>
            <p:ph type="title"/>
          </p:nvPr>
        </p:nvSpPr>
        <p:spPr>
          <a:xfrm>
            <a:off x="108325" y="130250"/>
            <a:ext cx="9389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Boundary Value Analysis for </a:t>
            </a:r>
            <a:r>
              <a:rPr lang="en-US" sz="4000"/>
              <a:t>Program </a:t>
            </a:r>
            <a:endParaRPr sz="4000"/>
          </a:p>
        </p:txBody>
      </p:sp>
      <p:sp>
        <p:nvSpPr>
          <p:cNvPr id="120" name="Google Shape;120;p24"/>
          <p:cNvSpPr txBox="1"/>
          <p:nvPr/>
        </p:nvSpPr>
        <p:spPr>
          <a:xfrm>
            <a:off x="681024" y="851408"/>
            <a:ext cx="2253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24"/>
          <p:cNvGrpSpPr/>
          <p:nvPr/>
        </p:nvGrpSpPr>
        <p:grpSpPr>
          <a:xfrm>
            <a:off x="1849943" y="1789762"/>
            <a:ext cx="3996054" cy="3183255"/>
            <a:chOff x="1849943" y="1789762"/>
            <a:chExt cx="3996054" cy="3183255"/>
          </a:xfrm>
        </p:grpSpPr>
        <p:sp>
          <p:nvSpPr>
            <p:cNvPr id="122" name="Google Shape;122;p24"/>
            <p:cNvSpPr/>
            <p:nvPr/>
          </p:nvSpPr>
          <p:spPr>
            <a:xfrm>
              <a:off x="1849943" y="1789762"/>
              <a:ext cx="3996054" cy="3183255"/>
            </a:xfrm>
            <a:custGeom>
              <a:rect b="b" l="l" r="r" t="t"/>
              <a:pathLst>
                <a:path extrusionOk="0" h="3183254" w="3996054">
                  <a:moveTo>
                    <a:pt x="0" y="3182893"/>
                  </a:moveTo>
                  <a:lnTo>
                    <a:pt x="3995635" y="3182893"/>
                  </a:lnTo>
                  <a:lnTo>
                    <a:pt x="3995635" y="0"/>
                  </a:lnTo>
                  <a:lnTo>
                    <a:pt x="0" y="0"/>
                  </a:lnTo>
                  <a:lnTo>
                    <a:pt x="0" y="3182893"/>
                  </a:lnTo>
                  <a:close/>
                </a:path>
                <a:path extrusionOk="0" h="3183254" w="3996054">
                  <a:moveTo>
                    <a:pt x="282525" y="375547"/>
                  </a:moveTo>
                  <a:lnTo>
                    <a:pt x="282525" y="3096867"/>
                  </a:lnTo>
                </a:path>
              </a:pathLst>
            </a:custGeom>
            <a:noFill/>
            <a:ln cap="flat" cmpd="sng" w="10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86336" y="2090845"/>
              <a:ext cx="92262" cy="98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4"/>
            <p:cNvSpPr/>
            <p:nvPr/>
          </p:nvSpPr>
          <p:spPr>
            <a:xfrm>
              <a:off x="1930663" y="4671569"/>
              <a:ext cx="3562985" cy="0"/>
            </a:xfrm>
            <a:custGeom>
              <a:rect b="b" l="l" r="r" t="t"/>
              <a:pathLst>
                <a:path extrusionOk="0" h="120000" w="3562985">
                  <a:moveTo>
                    <a:pt x="0" y="0"/>
                  </a:moveTo>
                  <a:lnTo>
                    <a:pt x="3562552" y="0"/>
                  </a:lnTo>
                </a:path>
              </a:pathLst>
            </a:custGeom>
            <a:noFill/>
            <a:ln cap="flat" cmpd="sng" w="10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70748" y="4622401"/>
              <a:ext cx="92289" cy="98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4"/>
            <p:cNvSpPr/>
            <p:nvPr/>
          </p:nvSpPr>
          <p:spPr>
            <a:xfrm>
              <a:off x="2132468" y="2305905"/>
              <a:ext cx="3228975" cy="2366010"/>
            </a:xfrm>
            <a:custGeom>
              <a:rect b="b" l="l" r="r" t="t"/>
              <a:pathLst>
                <a:path extrusionOk="0" h="2366010" w="3228975">
                  <a:moveTo>
                    <a:pt x="403599" y="0"/>
                  </a:moveTo>
                  <a:lnTo>
                    <a:pt x="403599" y="2365664"/>
                  </a:lnTo>
                </a:path>
                <a:path extrusionOk="0" h="2366010" w="3228975">
                  <a:moveTo>
                    <a:pt x="2623370" y="0"/>
                  </a:moveTo>
                  <a:lnTo>
                    <a:pt x="2623370" y="2365664"/>
                  </a:lnTo>
                </a:path>
                <a:path extrusionOk="0" h="2366010" w="3228975">
                  <a:moveTo>
                    <a:pt x="0" y="430120"/>
                  </a:moveTo>
                  <a:lnTo>
                    <a:pt x="3228769" y="430120"/>
                  </a:lnTo>
                </a:path>
                <a:path extrusionOk="0" h="2366010" w="3228975">
                  <a:moveTo>
                    <a:pt x="0" y="1935543"/>
                  </a:moveTo>
                  <a:lnTo>
                    <a:pt x="3228769" y="1935543"/>
                  </a:lnTo>
                </a:path>
              </a:pathLst>
            </a:custGeom>
            <a:noFill/>
            <a:ln cap="flat" cmpd="sng" w="102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4"/>
          <p:cNvSpPr txBox="1"/>
          <p:nvPr/>
        </p:nvSpPr>
        <p:spPr>
          <a:xfrm>
            <a:off x="2492115" y="4638937"/>
            <a:ext cx="1079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1988854" y="4101286"/>
            <a:ext cx="9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711846" y="4638937"/>
            <a:ext cx="1079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1987616" y="2595809"/>
            <a:ext cx="1079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604500" y="4531407"/>
            <a:ext cx="2127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4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4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2068147" y="1843098"/>
            <a:ext cx="9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153576" y="1964487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882732" y="1766214"/>
            <a:ext cx="1579880" cy="46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61290" lvl="0" marL="16129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Cases (function  of two variables)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4"/>
          <p:cNvGrpSpPr/>
          <p:nvPr/>
        </p:nvGrpSpPr>
        <p:grpSpPr>
          <a:xfrm>
            <a:off x="2470404" y="2666384"/>
            <a:ext cx="2351098" cy="1644706"/>
            <a:chOff x="2470404" y="2666384"/>
            <a:chExt cx="2351098" cy="1644706"/>
          </a:xfrm>
        </p:grpSpPr>
        <p:pic>
          <p:nvPicPr>
            <p:cNvPr id="136" name="Google Shape;136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70404" y="3591144"/>
              <a:ext cx="131327" cy="139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31844" y="3591144"/>
              <a:ext cx="131327" cy="139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58296" y="3591144"/>
              <a:ext cx="131327" cy="139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58296" y="2838433"/>
              <a:ext cx="131327" cy="139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58296" y="2666384"/>
              <a:ext cx="131327" cy="139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358296" y="4021265"/>
              <a:ext cx="131327" cy="28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690175" y="3591144"/>
              <a:ext cx="131327" cy="139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528735" y="3591144"/>
              <a:ext cx="131327" cy="139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24"/>
          <p:cNvSpPr txBox="1"/>
          <p:nvPr/>
        </p:nvSpPr>
        <p:spPr>
          <a:xfrm>
            <a:off x="6660675" y="1939800"/>
            <a:ext cx="1658700" cy="4492800"/>
          </a:xfrm>
          <a:prstGeom prst="rect">
            <a:avLst/>
          </a:prstGeom>
          <a:noFill/>
          <a:ln cap="flat" cmpd="sng" w="15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131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2min+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26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2max-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76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2max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144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1min+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26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1max-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760" marR="0" rtl="0" algn="l">
              <a:lnSpc>
                <a:spcPct val="71809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1max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2nom</a:t>
            </a:r>
            <a:r>
              <a:rPr baseline="30000" lang="en-US" sz="2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aseline="30000"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59" y="323088"/>
            <a:ext cx="7153656" cy="69341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type="title"/>
          </p:nvPr>
        </p:nvSpPr>
        <p:spPr>
          <a:xfrm>
            <a:off x="681025" y="407925"/>
            <a:ext cx="7704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Generalizing Boundary Value Analysis</a:t>
            </a:r>
            <a:endParaRPr sz="3200"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6607809" y="6297267"/>
            <a:ext cx="302259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763625" y="1080259"/>
            <a:ext cx="7426325" cy="5080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725">
            <a:spAutoFit/>
          </a:bodyPr>
          <a:lstStyle/>
          <a:p>
            <a:pPr indent="-327660" lvl="0" marL="340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number of variables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3248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 variables → 4n + 1 test cases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39725" marR="5080" rtl="0" algn="l">
              <a:lnSpc>
                <a:spcPct val="107916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kinds of ranges, depends on the type (nature) of  the variables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32485" marR="0" rtl="0" algn="l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have discrete, bounded values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169" lvl="2" marL="121221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☞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NextDate function, commission problem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3248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have no explicit bounds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169" lvl="2" marL="121221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☞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“artificial” bounds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169" lvl="2" marL="1212215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☞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triangle problem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3248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variables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169" lvl="2" marL="1212215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☞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table-based testing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95" lvl="1" marL="832485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variables (bound to a value or another logic variable)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169" lvl="2" marL="1212215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☞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PIN and transaction type in SATM System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08B8649977D4586CCCFF7E70870B1" ma:contentTypeVersion="4" ma:contentTypeDescription="Create a new document." ma:contentTypeScope="" ma:versionID="0308c17b78e8e0bbb7e4eaaf0a5aefc6">
  <xsd:schema xmlns:xsd="http://www.w3.org/2001/XMLSchema" xmlns:xs="http://www.w3.org/2001/XMLSchema" xmlns:p="http://schemas.microsoft.com/office/2006/metadata/properties" xmlns:ns2="a1f8de1f-5a91-4c7f-a447-bed55de58153" targetNamespace="http://schemas.microsoft.com/office/2006/metadata/properties" ma:root="true" ma:fieldsID="2f0a323974701d08158879bb991551ac" ns2:_="">
    <xsd:import namespace="a1f8de1f-5a91-4c7f-a447-bed55de581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8de1f-5a91-4c7f-a447-bed55de581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5BFD30-F1A0-4F9F-9A16-CEE467536FC5}"/>
</file>

<file path=customXml/itemProps2.xml><?xml version="1.0" encoding="utf-8"?>
<ds:datastoreItem xmlns:ds="http://schemas.openxmlformats.org/officeDocument/2006/customXml" ds:itemID="{D6F00BA1-0ADE-467D-B2CC-1CA99FD1F24B}"/>
</file>

<file path=customXml/itemProps3.xml><?xml version="1.0" encoding="utf-8"?>
<ds:datastoreItem xmlns:ds="http://schemas.openxmlformats.org/officeDocument/2006/customXml" ds:itemID="{A8E13AAC-1014-4745-8D99-BC9946DA83B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chetna.gupta</dc:creator>
  <dcterms:created xsi:type="dcterms:W3CDTF">2023-10-26T05:08:18Z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2023-10-26T00:00:00Z</vt:filetime>
  </property>
  <property fmtid="{D5CDD505-2E9C-101B-9397-08002B2CF9AE}" pid="5" name="ContentTypeId">
    <vt:lpwstr>0x010100DA208B8649977D4586CCCFF7E70870B1</vt:lpwstr>
  </property>
</Properties>
</file>