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a07e6f7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5a07e6f7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5a07e6f7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5a07e6f7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5a07e6f7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5a07e6f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5a07e6f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5a07e6f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5a07e6f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5a07e6f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5a07e6f7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5a07e6f7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</a:t>
            </a:r>
            <a:r>
              <a:rPr lang="en"/>
              <a:t> Orientation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Meteorological Department (IMD), Ahmedabad -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in 1893; full-fledged Met Centre since 1974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weather forecasts, aviation meteorology, cyclone warnings, and agro-advisories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 a crucial role in disaster management and climate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Doppler radar, automatic weather stations, and upper-air observations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 title="imd_logo_enam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425" y="152600"/>
            <a:ext cx="741100" cy="12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WhatsApp Image 2025-07-21 at 18.29.53_f50fa9c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825" y="3363200"/>
            <a:ext cx="1188998" cy="15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WhatsApp Image 2025-07-21 at 18.29.48_60ba1b0b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37" y="3410200"/>
            <a:ext cx="1118527" cy="149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WhatsApp Image 2025-07-21 at 18.29.49_bdfa937c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899" y="3410183"/>
            <a:ext cx="1118527" cy="149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 Ahmedabad – Computer Engineering Applications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 for weather prediction and data analysis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and real-time forecast dashboards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data collection from sensors and weather balloons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IT for disaster early warning 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 title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30" y="2975725"/>
            <a:ext cx="1134725" cy="183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title="imd_logo_enamb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425" y="152600"/>
            <a:ext cx="741100" cy="12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eInfochips – 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Founded in mid-1990s, global product engineering and semiconductor services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Expertise in IoT, AI, cloud, and embedded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Fortune 500 clients across automotive, healthcare, aerospace, and consumer electronics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for innovation and end-to-end product development</a:t>
            </a:r>
            <a:endParaRPr/>
          </a:p>
        </p:txBody>
      </p:sp>
      <p:pic>
        <p:nvPicPr>
          <p:cNvPr id="89" name="Google Shape;89;p16" title="eInfochips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000" y="334599"/>
            <a:ext cx="2293824" cy="8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eInfochips – Computer Engineering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software development and FPGA/ASIC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 product development and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AI/ML solutions for automation and 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 and DevOps practices for scalable products</a:t>
            </a:r>
            <a:endParaRPr/>
          </a:p>
        </p:txBody>
      </p:sp>
      <p:pic>
        <p:nvPicPr>
          <p:cNvPr id="96" name="Google Shape;96;p17" title="eInfochips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000" y="334599"/>
            <a:ext cx="2293824" cy="8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iot-ecosyste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50" y="2973450"/>
            <a:ext cx="2800300" cy="21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BISAG‑N (</a:t>
            </a:r>
            <a:r>
              <a:rPr lang="en" sz="2000"/>
              <a:t>Bhaskaracharya National Institute for Space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Applications &amp; Geo‑informatics</a:t>
            </a:r>
            <a:r>
              <a:rPr lang="en"/>
              <a:t>) - Overview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in 1997 (as RESECO, renamed BISAG in 2003, now BISAG‑N)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geo‑informatics, remote sensing, and SATCOM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sectors like agriculture, disaster management, urban planning, and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SATCOM-based educational TV broadcasting</a:t>
            </a:r>
            <a:endParaRPr/>
          </a:p>
        </p:txBody>
      </p:sp>
      <p:pic>
        <p:nvPicPr>
          <p:cNvPr id="104" name="Google Shape;104;p18" title="bisag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600" y="189300"/>
            <a:ext cx="1664501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title="broadcas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463" y="3210548"/>
            <a:ext cx="2713076" cy="1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BISAG-N – Computer Engineering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and satellite data processing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Cloud-based geospatial analytics and visualization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support systems for government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content delivery through digital broadcasting platforms</a:t>
            </a:r>
            <a:endParaRPr/>
          </a:p>
        </p:txBody>
      </p:sp>
      <p:pic>
        <p:nvPicPr>
          <p:cNvPr id="112" name="Google Shape;112;p19" title="arcgis-dashboard-card-operation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363" y="2895100"/>
            <a:ext cx="3783275" cy="21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bisag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600" y="189300"/>
            <a:ext cx="1664501" cy="12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