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420477-CF83-42BD-92BA-7952424CCD9E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C4E6031E-2341-4670-BE8D-4A3689260D8B}">
      <dgm:prSet/>
      <dgm:spPr/>
      <dgm:t>
        <a:bodyPr/>
        <a:lstStyle/>
        <a:p>
          <a:r>
            <a:rPr lang="en-US" dirty="0"/>
            <a:t>Clone and Use</a:t>
          </a:r>
        </a:p>
      </dgm:t>
    </dgm:pt>
    <dgm:pt modelId="{28E69328-7568-422E-BFE1-366F61B7E10B}" type="parTrans" cxnId="{CAAF0E09-2AD5-413E-9E2D-FD0BC3A703CC}">
      <dgm:prSet/>
      <dgm:spPr/>
      <dgm:t>
        <a:bodyPr/>
        <a:lstStyle/>
        <a:p>
          <a:endParaRPr lang="en-US"/>
        </a:p>
      </dgm:t>
    </dgm:pt>
    <dgm:pt modelId="{E740122B-5A97-4E15-B865-FB7A614E8CBD}" type="sibTrans" cxnId="{CAAF0E09-2AD5-413E-9E2D-FD0BC3A703CC}">
      <dgm:prSet/>
      <dgm:spPr/>
      <dgm:t>
        <a:bodyPr/>
        <a:lstStyle/>
        <a:p>
          <a:endParaRPr lang="en-US"/>
        </a:p>
      </dgm:t>
    </dgm:pt>
    <dgm:pt modelId="{F705D471-43D2-4CC1-9D54-BED0050DEE39}">
      <dgm:prSet/>
      <dgm:spPr/>
      <dgm:t>
        <a:bodyPr/>
        <a:lstStyle/>
        <a:p>
          <a:r>
            <a:rPr lang="en-US" dirty="0" err="1"/>
            <a:t>iPython</a:t>
          </a:r>
          <a:r>
            <a:rPr lang="en-US" dirty="0"/>
            <a:t> ‘</a:t>
          </a:r>
          <a:r>
            <a:rPr lang="en-US" b="1" i="0" dirty="0"/>
            <a:t>PracticeProb_Lec1.ipynb</a:t>
          </a:r>
          <a:r>
            <a:rPr lang="en-US" dirty="0"/>
            <a:t>’ available on GitHub</a:t>
          </a:r>
        </a:p>
      </dgm:t>
    </dgm:pt>
    <dgm:pt modelId="{CA758918-98B1-4FF3-9030-978E49603E8D}" type="parTrans" cxnId="{E34DB1DB-0DF2-4608-B9D7-FFB5630DC713}">
      <dgm:prSet/>
      <dgm:spPr/>
      <dgm:t>
        <a:bodyPr/>
        <a:lstStyle/>
        <a:p>
          <a:endParaRPr lang="en-US"/>
        </a:p>
      </dgm:t>
    </dgm:pt>
    <dgm:pt modelId="{7DF4413B-DE7B-4350-8CEE-493CABD1A54C}" type="sibTrans" cxnId="{E34DB1DB-0DF2-4608-B9D7-FFB5630DC713}">
      <dgm:prSet/>
      <dgm:spPr/>
      <dgm:t>
        <a:bodyPr/>
        <a:lstStyle/>
        <a:p>
          <a:endParaRPr lang="en-US"/>
        </a:p>
      </dgm:t>
    </dgm:pt>
    <dgm:pt modelId="{A11B1ED3-17C5-4191-8AD2-50D823FA9022}">
      <dgm:prSet/>
      <dgm:spPr/>
      <dgm:t>
        <a:bodyPr/>
        <a:lstStyle/>
        <a:p>
          <a:r>
            <a:rPr lang="en-US" dirty="0"/>
            <a:t>Split</a:t>
          </a:r>
        </a:p>
      </dgm:t>
    </dgm:pt>
    <dgm:pt modelId="{BBD6079E-F6F9-402A-A05A-DAC50C4C1FE3}" type="parTrans" cxnId="{A6B01553-52E7-4808-ACC1-0CC91F6FDEFD}">
      <dgm:prSet/>
      <dgm:spPr/>
      <dgm:t>
        <a:bodyPr/>
        <a:lstStyle/>
        <a:p>
          <a:endParaRPr lang="en-US"/>
        </a:p>
      </dgm:t>
    </dgm:pt>
    <dgm:pt modelId="{1390DF93-78ED-498B-835B-7E2B0D45A627}" type="sibTrans" cxnId="{A6B01553-52E7-4808-ACC1-0CC91F6FDEFD}">
      <dgm:prSet/>
      <dgm:spPr/>
      <dgm:t>
        <a:bodyPr/>
        <a:lstStyle/>
        <a:p>
          <a:endParaRPr lang="en-US"/>
        </a:p>
      </dgm:t>
    </dgm:pt>
    <dgm:pt modelId="{6FA563D4-BD66-4DAF-B178-F989750007B4}">
      <dgm:prSet/>
      <dgm:spPr/>
      <dgm:t>
        <a:bodyPr/>
        <a:lstStyle/>
        <a:p>
          <a:r>
            <a:rPr lang="en-US" dirty="0"/>
            <a:t>Split data into training/validation/test sets</a:t>
          </a:r>
        </a:p>
      </dgm:t>
    </dgm:pt>
    <dgm:pt modelId="{EE9A31CA-E4D8-49DB-BB68-18EFF171A70E}" type="parTrans" cxnId="{85799F7C-6E52-452C-81FC-212854BE9C65}">
      <dgm:prSet/>
      <dgm:spPr/>
      <dgm:t>
        <a:bodyPr/>
        <a:lstStyle/>
        <a:p>
          <a:endParaRPr lang="en-US"/>
        </a:p>
      </dgm:t>
    </dgm:pt>
    <dgm:pt modelId="{80537B76-647A-4B34-B099-0337255CFFDD}" type="sibTrans" cxnId="{85799F7C-6E52-452C-81FC-212854BE9C65}">
      <dgm:prSet/>
      <dgm:spPr/>
      <dgm:t>
        <a:bodyPr/>
        <a:lstStyle/>
        <a:p>
          <a:endParaRPr lang="en-US"/>
        </a:p>
      </dgm:t>
    </dgm:pt>
    <dgm:pt modelId="{012D7D51-3DBA-4CF5-B51F-60F5F162D348}">
      <dgm:prSet/>
      <dgm:spPr/>
      <dgm:t>
        <a:bodyPr/>
        <a:lstStyle/>
        <a:p>
          <a:r>
            <a:rPr lang="en-US" dirty="0"/>
            <a:t>Report</a:t>
          </a:r>
        </a:p>
      </dgm:t>
    </dgm:pt>
    <dgm:pt modelId="{0FA385B2-A87B-4896-B2CC-248DA776A7BA}" type="parTrans" cxnId="{85483D50-3002-4F59-AA1F-0884A541D642}">
      <dgm:prSet/>
      <dgm:spPr/>
      <dgm:t>
        <a:bodyPr/>
        <a:lstStyle/>
        <a:p>
          <a:endParaRPr lang="en-US"/>
        </a:p>
      </dgm:t>
    </dgm:pt>
    <dgm:pt modelId="{F52E4097-6725-4A1B-8A68-F19BAF3923BE}" type="sibTrans" cxnId="{85483D50-3002-4F59-AA1F-0884A541D642}">
      <dgm:prSet/>
      <dgm:spPr/>
      <dgm:t>
        <a:bodyPr/>
        <a:lstStyle/>
        <a:p>
          <a:endParaRPr lang="en-US"/>
        </a:p>
      </dgm:t>
    </dgm:pt>
    <dgm:pt modelId="{8EFF7B62-3C4F-4125-B1F7-32B35B4D4628}">
      <dgm:prSet/>
      <dgm:spPr/>
      <dgm:t>
        <a:bodyPr/>
        <a:lstStyle/>
        <a:p>
          <a:r>
            <a:rPr lang="en-US" dirty="0" smtClean="0"/>
            <a:t>Report accuracy on test data</a:t>
          </a:r>
          <a:endParaRPr lang="en-US" dirty="0"/>
        </a:p>
      </dgm:t>
    </dgm:pt>
    <dgm:pt modelId="{02F2DD65-E743-42C6-A09E-F8A78DDEA98F}" type="parTrans" cxnId="{C3B7B81E-F063-430B-B033-2455942445C3}">
      <dgm:prSet/>
      <dgm:spPr/>
      <dgm:t>
        <a:bodyPr/>
        <a:lstStyle/>
        <a:p>
          <a:endParaRPr lang="en-US"/>
        </a:p>
      </dgm:t>
    </dgm:pt>
    <dgm:pt modelId="{2EED7206-BC1A-4A24-A1C8-80FD5009E11B}" type="sibTrans" cxnId="{C3B7B81E-F063-430B-B033-2455942445C3}">
      <dgm:prSet/>
      <dgm:spPr/>
      <dgm:t>
        <a:bodyPr/>
        <a:lstStyle/>
        <a:p>
          <a:endParaRPr lang="en-US"/>
        </a:p>
      </dgm:t>
    </dgm:pt>
    <dgm:pt modelId="{389E46F4-4A82-43CF-B551-8C655BEC3D0E}">
      <dgm:prSet/>
      <dgm:spPr/>
      <dgm:t>
        <a:bodyPr/>
        <a:lstStyle/>
        <a:p>
          <a:r>
            <a:rPr lang="en-US" dirty="0" smtClean="0"/>
            <a:t>Train </a:t>
          </a:r>
          <a:r>
            <a:rPr lang="en-US" dirty="0"/>
            <a:t>Decision Tree </a:t>
          </a:r>
          <a:r>
            <a:rPr lang="en-US" dirty="0" smtClean="0"/>
            <a:t>Classifier using </a:t>
          </a:r>
          <a:r>
            <a:rPr lang="en-US" dirty="0" err="1" smtClean="0"/>
            <a:t>sklearn</a:t>
          </a:r>
          <a:endParaRPr lang="en-US" dirty="0" smtClean="0"/>
        </a:p>
      </dgm:t>
    </dgm:pt>
    <dgm:pt modelId="{EDAE717E-FA9B-413C-B685-7E540B5166EA}" type="parTrans" cxnId="{70EF8D18-9D02-4E82-82C6-14C99D782B22}">
      <dgm:prSet/>
      <dgm:spPr/>
      <dgm:t>
        <a:bodyPr/>
        <a:lstStyle/>
        <a:p>
          <a:endParaRPr lang="en-US"/>
        </a:p>
      </dgm:t>
    </dgm:pt>
    <dgm:pt modelId="{81B89390-B4C7-4B52-81F7-682C0481ADB5}" type="sibTrans" cxnId="{70EF8D18-9D02-4E82-82C6-14C99D782B22}">
      <dgm:prSet/>
      <dgm:spPr/>
      <dgm:t>
        <a:bodyPr/>
        <a:lstStyle/>
        <a:p>
          <a:endParaRPr lang="en-US"/>
        </a:p>
      </dgm:t>
    </dgm:pt>
    <dgm:pt modelId="{159E643B-9795-417F-9D3B-EAC16A2AE989}">
      <dgm:prSet/>
      <dgm:spPr/>
      <dgm:t>
        <a:bodyPr/>
        <a:lstStyle/>
        <a:p>
          <a:r>
            <a:rPr lang="en-US" dirty="0"/>
            <a:t>Train</a:t>
          </a:r>
        </a:p>
      </dgm:t>
    </dgm:pt>
    <dgm:pt modelId="{F0F468D8-98DA-4615-8F8C-309D20660323}" type="parTrans" cxnId="{F8E0AC9C-469E-49D7-975C-28DE13F6EAB6}">
      <dgm:prSet/>
      <dgm:spPr/>
      <dgm:t>
        <a:bodyPr/>
        <a:lstStyle/>
        <a:p>
          <a:endParaRPr lang="en-US"/>
        </a:p>
      </dgm:t>
    </dgm:pt>
    <dgm:pt modelId="{E8ED52CA-E8B4-44F4-907E-092C3E812C4A}" type="sibTrans" cxnId="{F8E0AC9C-469E-49D7-975C-28DE13F6EAB6}">
      <dgm:prSet/>
      <dgm:spPr/>
      <dgm:t>
        <a:bodyPr/>
        <a:lstStyle/>
        <a:p>
          <a:endParaRPr lang="en-US"/>
        </a:p>
      </dgm:t>
    </dgm:pt>
    <dgm:pt modelId="{5BF7A3B2-1403-8544-8C01-412C0BFBD361}">
      <dgm:prSet/>
      <dgm:spPr/>
      <dgm:t>
        <a:bodyPr/>
        <a:lstStyle/>
        <a:p>
          <a:r>
            <a:rPr lang="en-US" dirty="0" smtClean="0"/>
            <a:t>Tune</a:t>
          </a:r>
          <a:endParaRPr lang="en-US" dirty="0"/>
        </a:p>
      </dgm:t>
    </dgm:pt>
    <dgm:pt modelId="{020FDFB2-312D-134E-B9D0-20DA4E457F68}" type="parTrans" cxnId="{5815BDA5-E3B2-E243-AE58-27643637A6B7}">
      <dgm:prSet/>
      <dgm:spPr/>
      <dgm:t>
        <a:bodyPr/>
        <a:lstStyle/>
        <a:p>
          <a:endParaRPr lang="en-US"/>
        </a:p>
      </dgm:t>
    </dgm:pt>
    <dgm:pt modelId="{D6C8463F-3129-5F4E-97E8-4A3109BEAECD}" type="sibTrans" cxnId="{5815BDA5-E3B2-E243-AE58-27643637A6B7}">
      <dgm:prSet/>
      <dgm:spPr/>
      <dgm:t>
        <a:bodyPr/>
        <a:lstStyle/>
        <a:p>
          <a:endParaRPr lang="en-US"/>
        </a:p>
      </dgm:t>
    </dgm:pt>
    <dgm:pt modelId="{C012AFE9-095A-5E48-8269-BDBADA84B471}">
      <dgm:prSet/>
      <dgm:spPr/>
      <dgm:t>
        <a:bodyPr/>
        <a:lstStyle/>
        <a:p>
          <a:r>
            <a:rPr lang="en-US" dirty="0" smtClean="0"/>
            <a:t>Select from </a:t>
          </a:r>
          <a:r>
            <a:rPr lang="en-US" dirty="0" err="1" smtClean="0"/>
            <a:t>min_samples_leaf</a:t>
          </a:r>
          <a:r>
            <a:rPr lang="en-US" dirty="0" smtClean="0"/>
            <a:t>={2,5,10,20} on validation set</a:t>
          </a:r>
          <a:endParaRPr lang="en-US" dirty="0"/>
        </a:p>
      </dgm:t>
    </dgm:pt>
    <dgm:pt modelId="{0248A43A-2B52-1E43-8793-20965D7C8663}" type="parTrans" cxnId="{E3F5B0B1-A580-404E-94DA-4AE08B084022}">
      <dgm:prSet/>
      <dgm:spPr/>
      <dgm:t>
        <a:bodyPr/>
        <a:lstStyle/>
        <a:p>
          <a:endParaRPr lang="en-US"/>
        </a:p>
      </dgm:t>
    </dgm:pt>
    <dgm:pt modelId="{15FCAAFC-0CE5-2D48-AF9A-748950240A60}" type="sibTrans" cxnId="{E3F5B0B1-A580-404E-94DA-4AE08B084022}">
      <dgm:prSet/>
      <dgm:spPr/>
      <dgm:t>
        <a:bodyPr/>
        <a:lstStyle/>
        <a:p>
          <a:endParaRPr lang="en-US"/>
        </a:p>
      </dgm:t>
    </dgm:pt>
    <dgm:pt modelId="{C19E84CF-8C40-473B-9482-6B3E768E5E59}" type="pres">
      <dgm:prSet presAssocID="{31420477-CF83-42BD-92BA-7952424CCD9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E0B2ED-1732-45FA-96EB-8525A620AA57}" type="pres">
      <dgm:prSet presAssocID="{C4E6031E-2341-4670-BE8D-4A3689260D8B}" presName="linNode" presStyleCnt="0"/>
      <dgm:spPr/>
    </dgm:pt>
    <dgm:pt modelId="{FCDFB57F-BC96-4BEA-8C88-E136C06CE361}" type="pres">
      <dgm:prSet presAssocID="{C4E6031E-2341-4670-BE8D-4A3689260D8B}" presName="parentText" presStyleLbl="alignNode1" presStyleIdx="0" presStyleCnt="5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A4FE6673-EEDB-48A4-916F-56D61D2289B3}" type="pres">
      <dgm:prSet presAssocID="{C4E6031E-2341-4670-BE8D-4A3689260D8B}" presName="descendantText" presStyleLbl="alignAccFollowNode1" presStyleIdx="0" presStyleCnt="5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1BBB4039-C460-4728-8441-8D7A1620A545}" type="pres">
      <dgm:prSet presAssocID="{E740122B-5A97-4E15-B865-FB7A614E8CBD}" presName="sp" presStyleCnt="0"/>
      <dgm:spPr/>
    </dgm:pt>
    <dgm:pt modelId="{FFB4ABEC-F153-478A-BE53-C9CEB4C70DB3}" type="pres">
      <dgm:prSet presAssocID="{A11B1ED3-17C5-4191-8AD2-50D823FA9022}" presName="linNode" presStyleCnt="0"/>
      <dgm:spPr/>
    </dgm:pt>
    <dgm:pt modelId="{05A9E905-A84B-451D-B0DD-DF0A21E13FD0}" type="pres">
      <dgm:prSet presAssocID="{A11B1ED3-17C5-4191-8AD2-50D823FA9022}" presName="parentText" presStyleLbl="alignNode1" presStyleIdx="1" presStyleCnt="5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0A39F841-8026-48EF-BF7E-E6736ADE560F}" type="pres">
      <dgm:prSet presAssocID="{A11B1ED3-17C5-4191-8AD2-50D823FA9022}" presName="descendantText" presStyleLbl="alignAccFollowNode1" presStyleIdx="1" presStyleCnt="5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B3EFA9FB-5410-4CC6-A7BB-E7ACE7DB67EB}" type="pres">
      <dgm:prSet presAssocID="{1390DF93-78ED-498B-835B-7E2B0D45A627}" presName="sp" presStyleCnt="0"/>
      <dgm:spPr/>
    </dgm:pt>
    <dgm:pt modelId="{8B77803C-26B8-40B2-9B8D-3C46A0A4E338}" type="pres">
      <dgm:prSet presAssocID="{159E643B-9795-417F-9D3B-EAC16A2AE989}" presName="linNode" presStyleCnt="0"/>
      <dgm:spPr/>
    </dgm:pt>
    <dgm:pt modelId="{5389AF02-05EB-4086-AD06-0FCB4D70F35B}" type="pres">
      <dgm:prSet presAssocID="{159E643B-9795-417F-9D3B-EAC16A2AE989}" presName="parentText" presStyleLbl="alignNode1" presStyleIdx="2" presStyleCnt="5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376E11A6-177A-454C-B0E4-CE7366C0AE00}" type="pres">
      <dgm:prSet presAssocID="{159E643B-9795-417F-9D3B-EAC16A2AE989}" presName="descendantText" presStyleLbl="alignAccFollowNode1" presStyleIdx="2" presStyleCnt="5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E24B60D6-C45A-4DE6-B8A8-3AB03B72BE55}" type="pres">
      <dgm:prSet presAssocID="{E8ED52CA-E8B4-44F4-907E-092C3E812C4A}" presName="sp" presStyleCnt="0"/>
      <dgm:spPr/>
    </dgm:pt>
    <dgm:pt modelId="{DAF914B1-C703-3548-8AE0-FE1CAAE14323}" type="pres">
      <dgm:prSet presAssocID="{5BF7A3B2-1403-8544-8C01-412C0BFBD361}" presName="linNode" presStyleCnt="0"/>
      <dgm:spPr/>
    </dgm:pt>
    <dgm:pt modelId="{F23DA82C-F04D-0245-B5E5-93BAEF3B396A}" type="pres">
      <dgm:prSet presAssocID="{5BF7A3B2-1403-8544-8C01-412C0BFBD361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D5BC93D8-EC77-224F-93CD-724EEB0FC911}" type="pres">
      <dgm:prSet presAssocID="{5BF7A3B2-1403-8544-8C01-412C0BFBD361}" presName="descendantText" presStyleLbl="alignAccFollowNode1" presStyleIdx="3" presStyleCnt="5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0761E1EA-AB98-EF46-B30D-B74CDE457F3C}" type="pres">
      <dgm:prSet presAssocID="{D6C8463F-3129-5F4E-97E8-4A3109BEAECD}" presName="sp" presStyleCnt="0"/>
      <dgm:spPr/>
    </dgm:pt>
    <dgm:pt modelId="{D5A395EB-302E-4356-B6F3-1FD52AC68CF0}" type="pres">
      <dgm:prSet presAssocID="{012D7D51-3DBA-4CF5-B51F-60F5F162D348}" presName="linNode" presStyleCnt="0"/>
      <dgm:spPr/>
    </dgm:pt>
    <dgm:pt modelId="{AA216FBD-6F24-4C45-883D-AA3E3D468082}" type="pres">
      <dgm:prSet presAssocID="{012D7D51-3DBA-4CF5-B51F-60F5F162D348}" presName="parentText" presStyleLbl="alignNode1" presStyleIdx="4" presStyleCnt="5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5689C0BA-B28B-4959-B889-840BC1C713CB}" type="pres">
      <dgm:prSet presAssocID="{012D7D51-3DBA-4CF5-B51F-60F5F162D348}" presName="descendantText" presStyleLbl="alignAccFollowNode1" presStyleIdx="4" presStyleCnt="5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</dgm:ptLst>
  <dgm:cxnLst>
    <dgm:cxn modelId="{DFDBAABA-2DDA-C04B-9097-5A353D8F1067}" type="presOf" srcId="{A11B1ED3-17C5-4191-8AD2-50D823FA9022}" destId="{05A9E905-A84B-451D-B0DD-DF0A21E13FD0}" srcOrd="0" destOrd="0" presId="urn:microsoft.com/office/officeart/2016/7/layout/VerticalSolidActionList"/>
    <dgm:cxn modelId="{CAAF0E09-2AD5-413E-9E2D-FD0BC3A703CC}" srcId="{31420477-CF83-42BD-92BA-7952424CCD9E}" destId="{C4E6031E-2341-4670-BE8D-4A3689260D8B}" srcOrd="0" destOrd="0" parTransId="{28E69328-7568-422E-BFE1-366F61B7E10B}" sibTransId="{E740122B-5A97-4E15-B865-FB7A614E8CBD}"/>
    <dgm:cxn modelId="{0A1B07FE-1B12-C34A-9458-632A9B298ED7}" type="presOf" srcId="{012D7D51-3DBA-4CF5-B51F-60F5F162D348}" destId="{AA216FBD-6F24-4C45-883D-AA3E3D468082}" srcOrd="0" destOrd="0" presId="urn:microsoft.com/office/officeart/2016/7/layout/VerticalSolidActionList"/>
    <dgm:cxn modelId="{593BB3BC-70E6-004F-85F0-172F0FF7625C}" type="presOf" srcId="{8EFF7B62-3C4F-4125-B1F7-32B35B4D4628}" destId="{5689C0BA-B28B-4959-B889-840BC1C713CB}" srcOrd="0" destOrd="0" presId="urn:microsoft.com/office/officeart/2016/7/layout/VerticalSolidActionList"/>
    <dgm:cxn modelId="{70EF8D18-9D02-4E82-82C6-14C99D782B22}" srcId="{159E643B-9795-417F-9D3B-EAC16A2AE989}" destId="{389E46F4-4A82-43CF-B551-8C655BEC3D0E}" srcOrd="0" destOrd="0" parTransId="{EDAE717E-FA9B-413C-B685-7E540B5166EA}" sibTransId="{81B89390-B4C7-4B52-81F7-682C0481ADB5}"/>
    <dgm:cxn modelId="{FACBBD4F-88CD-4B60-8E8C-2E5CBBD17AE5}" type="presOf" srcId="{31420477-CF83-42BD-92BA-7952424CCD9E}" destId="{C19E84CF-8C40-473B-9482-6B3E768E5E59}" srcOrd="0" destOrd="0" presId="urn:microsoft.com/office/officeart/2016/7/layout/VerticalSolidActionList"/>
    <dgm:cxn modelId="{B2C5B313-A145-0E4C-B839-EE9D792852AE}" type="presOf" srcId="{5BF7A3B2-1403-8544-8C01-412C0BFBD361}" destId="{F23DA82C-F04D-0245-B5E5-93BAEF3B396A}" srcOrd="0" destOrd="0" presId="urn:microsoft.com/office/officeart/2016/7/layout/VerticalSolidActionList"/>
    <dgm:cxn modelId="{F8E0AC9C-469E-49D7-975C-28DE13F6EAB6}" srcId="{31420477-CF83-42BD-92BA-7952424CCD9E}" destId="{159E643B-9795-417F-9D3B-EAC16A2AE989}" srcOrd="2" destOrd="0" parTransId="{F0F468D8-98DA-4615-8F8C-309D20660323}" sibTransId="{E8ED52CA-E8B4-44F4-907E-092C3E812C4A}"/>
    <dgm:cxn modelId="{5815BDA5-E3B2-E243-AE58-27643637A6B7}" srcId="{31420477-CF83-42BD-92BA-7952424CCD9E}" destId="{5BF7A3B2-1403-8544-8C01-412C0BFBD361}" srcOrd="3" destOrd="0" parTransId="{020FDFB2-312D-134E-B9D0-20DA4E457F68}" sibTransId="{D6C8463F-3129-5F4E-97E8-4A3109BEAECD}"/>
    <dgm:cxn modelId="{FD592C6D-4B0C-534E-BBE0-7449C182191A}" type="presOf" srcId="{159E643B-9795-417F-9D3B-EAC16A2AE989}" destId="{5389AF02-05EB-4086-AD06-0FCB4D70F35B}" srcOrd="0" destOrd="0" presId="urn:microsoft.com/office/officeart/2016/7/layout/VerticalSolidActionList"/>
    <dgm:cxn modelId="{9A22E2B4-1A46-1F4F-9FEB-87794E4966CA}" type="presOf" srcId="{C012AFE9-095A-5E48-8269-BDBADA84B471}" destId="{D5BC93D8-EC77-224F-93CD-724EEB0FC911}" srcOrd="0" destOrd="0" presId="urn:microsoft.com/office/officeart/2016/7/layout/VerticalSolidActionList"/>
    <dgm:cxn modelId="{85483D50-3002-4F59-AA1F-0884A541D642}" srcId="{31420477-CF83-42BD-92BA-7952424CCD9E}" destId="{012D7D51-3DBA-4CF5-B51F-60F5F162D348}" srcOrd="4" destOrd="0" parTransId="{0FA385B2-A87B-4896-B2CC-248DA776A7BA}" sibTransId="{F52E4097-6725-4A1B-8A68-F19BAF3923BE}"/>
    <dgm:cxn modelId="{A15BC051-1A16-F546-8BE2-EB91DB3280ED}" type="presOf" srcId="{F705D471-43D2-4CC1-9D54-BED0050DEE39}" destId="{A4FE6673-EEDB-48A4-916F-56D61D2289B3}" srcOrd="0" destOrd="0" presId="urn:microsoft.com/office/officeart/2016/7/layout/VerticalSolidActionList"/>
    <dgm:cxn modelId="{85799F7C-6E52-452C-81FC-212854BE9C65}" srcId="{A11B1ED3-17C5-4191-8AD2-50D823FA9022}" destId="{6FA563D4-BD66-4DAF-B178-F989750007B4}" srcOrd="0" destOrd="0" parTransId="{EE9A31CA-E4D8-49DB-BB68-18EFF171A70E}" sibTransId="{80537B76-647A-4B34-B099-0337255CFFDD}"/>
    <dgm:cxn modelId="{DEC3B382-BC5E-4641-BE42-E1B59C33D0B3}" type="presOf" srcId="{C4E6031E-2341-4670-BE8D-4A3689260D8B}" destId="{FCDFB57F-BC96-4BEA-8C88-E136C06CE361}" srcOrd="0" destOrd="0" presId="urn:microsoft.com/office/officeart/2016/7/layout/VerticalSolidActionList"/>
    <dgm:cxn modelId="{E3F5B0B1-A580-404E-94DA-4AE08B084022}" srcId="{5BF7A3B2-1403-8544-8C01-412C0BFBD361}" destId="{C012AFE9-095A-5E48-8269-BDBADA84B471}" srcOrd="0" destOrd="0" parTransId="{0248A43A-2B52-1E43-8793-20965D7C8663}" sibTransId="{15FCAAFC-0CE5-2D48-AF9A-748950240A60}"/>
    <dgm:cxn modelId="{C3B7B81E-F063-430B-B033-2455942445C3}" srcId="{012D7D51-3DBA-4CF5-B51F-60F5F162D348}" destId="{8EFF7B62-3C4F-4125-B1F7-32B35B4D4628}" srcOrd="0" destOrd="0" parTransId="{02F2DD65-E743-42C6-A09E-F8A78DDEA98F}" sibTransId="{2EED7206-BC1A-4A24-A1C8-80FD5009E11B}"/>
    <dgm:cxn modelId="{A6B01553-52E7-4808-ACC1-0CC91F6FDEFD}" srcId="{31420477-CF83-42BD-92BA-7952424CCD9E}" destId="{A11B1ED3-17C5-4191-8AD2-50D823FA9022}" srcOrd="1" destOrd="0" parTransId="{BBD6079E-F6F9-402A-A05A-DAC50C4C1FE3}" sibTransId="{1390DF93-78ED-498B-835B-7E2B0D45A627}"/>
    <dgm:cxn modelId="{67EC3C6A-996C-1245-916B-585BD4FF4CA6}" type="presOf" srcId="{389E46F4-4A82-43CF-B551-8C655BEC3D0E}" destId="{376E11A6-177A-454C-B0E4-CE7366C0AE00}" srcOrd="0" destOrd="0" presId="urn:microsoft.com/office/officeart/2016/7/layout/VerticalSolidActionList"/>
    <dgm:cxn modelId="{6E3C58E8-0830-4741-B36B-6177894E5658}" type="presOf" srcId="{6FA563D4-BD66-4DAF-B178-F989750007B4}" destId="{0A39F841-8026-48EF-BF7E-E6736ADE560F}" srcOrd="0" destOrd="0" presId="urn:microsoft.com/office/officeart/2016/7/layout/VerticalSolidActionList"/>
    <dgm:cxn modelId="{E34DB1DB-0DF2-4608-B9D7-FFB5630DC713}" srcId="{C4E6031E-2341-4670-BE8D-4A3689260D8B}" destId="{F705D471-43D2-4CC1-9D54-BED0050DEE39}" srcOrd="0" destOrd="0" parTransId="{CA758918-98B1-4FF3-9030-978E49603E8D}" sibTransId="{7DF4413B-DE7B-4350-8CEE-493CABD1A54C}"/>
    <dgm:cxn modelId="{832C883E-021B-A34C-979B-34156C5A2085}" type="presParOf" srcId="{C19E84CF-8C40-473B-9482-6B3E768E5E59}" destId="{0AE0B2ED-1732-45FA-96EB-8525A620AA57}" srcOrd="0" destOrd="0" presId="urn:microsoft.com/office/officeart/2016/7/layout/VerticalSolidActionList"/>
    <dgm:cxn modelId="{F6D12A6C-B267-2942-A9C6-FDED74FD9B79}" type="presParOf" srcId="{0AE0B2ED-1732-45FA-96EB-8525A620AA57}" destId="{FCDFB57F-BC96-4BEA-8C88-E136C06CE361}" srcOrd="0" destOrd="0" presId="urn:microsoft.com/office/officeart/2016/7/layout/VerticalSolidActionList"/>
    <dgm:cxn modelId="{C8003939-CB8F-9442-B70F-6FDC94884EFA}" type="presParOf" srcId="{0AE0B2ED-1732-45FA-96EB-8525A620AA57}" destId="{A4FE6673-EEDB-48A4-916F-56D61D2289B3}" srcOrd="1" destOrd="0" presId="urn:microsoft.com/office/officeart/2016/7/layout/VerticalSolidActionList"/>
    <dgm:cxn modelId="{AD7C8BEA-DC09-0F4F-8EF8-BBB1DDA85EA1}" type="presParOf" srcId="{C19E84CF-8C40-473B-9482-6B3E768E5E59}" destId="{1BBB4039-C460-4728-8441-8D7A1620A545}" srcOrd="1" destOrd="0" presId="urn:microsoft.com/office/officeart/2016/7/layout/VerticalSolidActionList"/>
    <dgm:cxn modelId="{3AC3C1D7-DB1B-0C43-BBDF-D55E3BC33F5B}" type="presParOf" srcId="{C19E84CF-8C40-473B-9482-6B3E768E5E59}" destId="{FFB4ABEC-F153-478A-BE53-C9CEB4C70DB3}" srcOrd="2" destOrd="0" presId="urn:microsoft.com/office/officeart/2016/7/layout/VerticalSolidActionList"/>
    <dgm:cxn modelId="{DD5B2051-FDE7-F145-B243-1F15F57656D7}" type="presParOf" srcId="{FFB4ABEC-F153-478A-BE53-C9CEB4C70DB3}" destId="{05A9E905-A84B-451D-B0DD-DF0A21E13FD0}" srcOrd="0" destOrd="0" presId="urn:microsoft.com/office/officeart/2016/7/layout/VerticalSolidActionList"/>
    <dgm:cxn modelId="{F1915E24-A04C-8E4E-8ADC-A01E1A0478E8}" type="presParOf" srcId="{FFB4ABEC-F153-478A-BE53-C9CEB4C70DB3}" destId="{0A39F841-8026-48EF-BF7E-E6736ADE560F}" srcOrd="1" destOrd="0" presId="urn:microsoft.com/office/officeart/2016/7/layout/VerticalSolidActionList"/>
    <dgm:cxn modelId="{2E55BAAE-4506-A54F-B7AB-CF259550AF17}" type="presParOf" srcId="{C19E84CF-8C40-473B-9482-6B3E768E5E59}" destId="{B3EFA9FB-5410-4CC6-A7BB-E7ACE7DB67EB}" srcOrd="3" destOrd="0" presId="urn:microsoft.com/office/officeart/2016/7/layout/VerticalSolidActionList"/>
    <dgm:cxn modelId="{A39F2F1D-64EA-584B-A896-7C7631B88CD9}" type="presParOf" srcId="{C19E84CF-8C40-473B-9482-6B3E768E5E59}" destId="{8B77803C-26B8-40B2-9B8D-3C46A0A4E338}" srcOrd="4" destOrd="0" presId="urn:microsoft.com/office/officeart/2016/7/layout/VerticalSolidActionList"/>
    <dgm:cxn modelId="{F526B632-384B-0044-ADAC-DF6B25C32A90}" type="presParOf" srcId="{8B77803C-26B8-40B2-9B8D-3C46A0A4E338}" destId="{5389AF02-05EB-4086-AD06-0FCB4D70F35B}" srcOrd="0" destOrd="0" presId="urn:microsoft.com/office/officeart/2016/7/layout/VerticalSolidActionList"/>
    <dgm:cxn modelId="{F6153CF2-70CA-8D4D-9828-36216A93D781}" type="presParOf" srcId="{8B77803C-26B8-40B2-9B8D-3C46A0A4E338}" destId="{376E11A6-177A-454C-B0E4-CE7366C0AE00}" srcOrd="1" destOrd="0" presId="urn:microsoft.com/office/officeart/2016/7/layout/VerticalSolidActionList"/>
    <dgm:cxn modelId="{8F04B323-7FB0-B041-8134-7B0D8E84D75E}" type="presParOf" srcId="{C19E84CF-8C40-473B-9482-6B3E768E5E59}" destId="{E24B60D6-C45A-4DE6-B8A8-3AB03B72BE55}" srcOrd="5" destOrd="0" presId="urn:microsoft.com/office/officeart/2016/7/layout/VerticalSolidActionList"/>
    <dgm:cxn modelId="{6C2B58BC-4952-E74D-AE2C-B397618301C8}" type="presParOf" srcId="{C19E84CF-8C40-473B-9482-6B3E768E5E59}" destId="{DAF914B1-C703-3548-8AE0-FE1CAAE14323}" srcOrd="6" destOrd="0" presId="urn:microsoft.com/office/officeart/2016/7/layout/VerticalSolidActionList"/>
    <dgm:cxn modelId="{64175ABB-1B1B-0148-891B-F267F6E20DC2}" type="presParOf" srcId="{DAF914B1-C703-3548-8AE0-FE1CAAE14323}" destId="{F23DA82C-F04D-0245-B5E5-93BAEF3B396A}" srcOrd="0" destOrd="0" presId="urn:microsoft.com/office/officeart/2016/7/layout/VerticalSolidActionList"/>
    <dgm:cxn modelId="{6BA4DA4B-5C69-1C43-AAEB-032802D2A847}" type="presParOf" srcId="{DAF914B1-C703-3548-8AE0-FE1CAAE14323}" destId="{D5BC93D8-EC77-224F-93CD-724EEB0FC911}" srcOrd="1" destOrd="0" presId="urn:microsoft.com/office/officeart/2016/7/layout/VerticalSolidActionList"/>
    <dgm:cxn modelId="{732FDEE0-E5DD-844E-9E03-91EDEFFDBC68}" type="presParOf" srcId="{C19E84CF-8C40-473B-9482-6B3E768E5E59}" destId="{0761E1EA-AB98-EF46-B30D-B74CDE457F3C}" srcOrd="7" destOrd="0" presId="urn:microsoft.com/office/officeart/2016/7/layout/VerticalSolidActionList"/>
    <dgm:cxn modelId="{AC549D17-69EF-C54B-AD2F-A7AA439CB502}" type="presParOf" srcId="{C19E84CF-8C40-473B-9482-6B3E768E5E59}" destId="{D5A395EB-302E-4356-B6F3-1FD52AC68CF0}" srcOrd="8" destOrd="0" presId="urn:microsoft.com/office/officeart/2016/7/layout/VerticalSolidActionList"/>
    <dgm:cxn modelId="{D31BBA9B-10D1-3940-9B44-5AA47F4DEBF2}" type="presParOf" srcId="{D5A395EB-302E-4356-B6F3-1FD52AC68CF0}" destId="{AA216FBD-6F24-4C45-883D-AA3E3D468082}" srcOrd="0" destOrd="0" presId="urn:microsoft.com/office/officeart/2016/7/layout/VerticalSolidActionList"/>
    <dgm:cxn modelId="{0AD030A3-448A-2545-872E-C87EFEC887B6}" type="presParOf" srcId="{D5A395EB-302E-4356-B6F3-1FD52AC68CF0}" destId="{5689C0BA-B28B-4959-B889-840BC1C713C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420477-CF83-42BD-92BA-7952424CCD9E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C4E6031E-2341-4670-BE8D-4A3689260D8B}">
      <dgm:prSet/>
      <dgm:spPr/>
      <dgm:t>
        <a:bodyPr/>
        <a:lstStyle/>
        <a:p>
          <a:r>
            <a:rPr lang="en-US" dirty="0"/>
            <a:t>Use</a:t>
          </a:r>
        </a:p>
      </dgm:t>
    </dgm:pt>
    <dgm:pt modelId="{28E69328-7568-422E-BFE1-366F61B7E10B}" type="parTrans" cxnId="{CAAF0E09-2AD5-413E-9E2D-FD0BC3A703CC}">
      <dgm:prSet/>
      <dgm:spPr/>
      <dgm:t>
        <a:bodyPr/>
        <a:lstStyle/>
        <a:p>
          <a:endParaRPr lang="en-US"/>
        </a:p>
      </dgm:t>
    </dgm:pt>
    <dgm:pt modelId="{E740122B-5A97-4E15-B865-FB7A614E8CBD}" type="sibTrans" cxnId="{CAAF0E09-2AD5-413E-9E2D-FD0BC3A703CC}">
      <dgm:prSet/>
      <dgm:spPr/>
      <dgm:t>
        <a:bodyPr/>
        <a:lstStyle/>
        <a:p>
          <a:endParaRPr lang="en-US"/>
        </a:p>
      </dgm:t>
    </dgm:pt>
    <dgm:pt modelId="{F705D471-43D2-4CC1-9D54-BED0050DEE39}">
      <dgm:prSet/>
      <dgm:spPr/>
      <dgm:t>
        <a:bodyPr/>
        <a:lstStyle/>
        <a:p>
          <a:r>
            <a:rPr lang="en-US" dirty="0"/>
            <a:t>Same data as for Decision Trees</a:t>
          </a:r>
        </a:p>
      </dgm:t>
    </dgm:pt>
    <dgm:pt modelId="{CA758918-98B1-4FF3-9030-978E49603E8D}" type="parTrans" cxnId="{E34DB1DB-0DF2-4608-B9D7-FFB5630DC713}">
      <dgm:prSet/>
      <dgm:spPr/>
      <dgm:t>
        <a:bodyPr/>
        <a:lstStyle/>
        <a:p>
          <a:endParaRPr lang="en-US"/>
        </a:p>
      </dgm:t>
    </dgm:pt>
    <dgm:pt modelId="{7DF4413B-DE7B-4350-8CEE-493CABD1A54C}" type="sibTrans" cxnId="{E34DB1DB-0DF2-4608-B9D7-FFB5630DC713}">
      <dgm:prSet/>
      <dgm:spPr/>
      <dgm:t>
        <a:bodyPr/>
        <a:lstStyle/>
        <a:p>
          <a:endParaRPr lang="en-US"/>
        </a:p>
      </dgm:t>
    </dgm:pt>
    <dgm:pt modelId="{A11B1ED3-17C5-4191-8AD2-50D823FA9022}">
      <dgm:prSet/>
      <dgm:spPr/>
      <dgm:t>
        <a:bodyPr/>
        <a:lstStyle/>
        <a:p>
          <a:r>
            <a:rPr lang="en-US"/>
            <a:t>Train</a:t>
          </a:r>
        </a:p>
      </dgm:t>
    </dgm:pt>
    <dgm:pt modelId="{BBD6079E-F6F9-402A-A05A-DAC50C4C1FE3}" type="parTrans" cxnId="{A6B01553-52E7-4808-ACC1-0CC91F6FDEFD}">
      <dgm:prSet/>
      <dgm:spPr/>
      <dgm:t>
        <a:bodyPr/>
        <a:lstStyle/>
        <a:p>
          <a:endParaRPr lang="en-US"/>
        </a:p>
      </dgm:t>
    </dgm:pt>
    <dgm:pt modelId="{1390DF93-78ED-498B-835B-7E2B0D45A627}" type="sibTrans" cxnId="{A6B01553-52E7-4808-ACC1-0CC91F6FDEFD}">
      <dgm:prSet/>
      <dgm:spPr/>
      <dgm:t>
        <a:bodyPr/>
        <a:lstStyle/>
        <a:p>
          <a:endParaRPr lang="en-US"/>
        </a:p>
      </dgm:t>
    </dgm:pt>
    <dgm:pt modelId="{6FA563D4-BD66-4DAF-B178-F989750007B4}">
      <dgm:prSet/>
      <dgm:spPr/>
      <dgm:t>
        <a:bodyPr/>
        <a:lstStyle/>
        <a:p>
          <a:r>
            <a:rPr lang="en-US"/>
            <a:t>Train k-NN on this data</a:t>
          </a:r>
        </a:p>
      </dgm:t>
    </dgm:pt>
    <dgm:pt modelId="{EE9A31CA-E4D8-49DB-BB68-18EFF171A70E}" type="parTrans" cxnId="{85799F7C-6E52-452C-81FC-212854BE9C65}">
      <dgm:prSet/>
      <dgm:spPr/>
      <dgm:t>
        <a:bodyPr/>
        <a:lstStyle/>
        <a:p>
          <a:endParaRPr lang="en-US"/>
        </a:p>
      </dgm:t>
    </dgm:pt>
    <dgm:pt modelId="{80537B76-647A-4B34-B099-0337255CFFDD}" type="sibTrans" cxnId="{85799F7C-6E52-452C-81FC-212854BE9C65}">
      <dgm:prSet/>
      <dgm:spPr/>
      <dgm:t>
        <a:bodyPr/>
        <a:lstStyle/>
        <a:p>
          <a:endParaRPr lang="en-US"/>
        </a:p>
      </dgm:t>
    </dgm:pt>
    <dgm:pt modelId="{84AFD849-971B-479F-846B-C665A76319B9}">
      <dgm:prSet/>
      <dgm:spPr/>
      <dgm:t>
        <a:bodyPr/>
        <a:lstStyle/>
        <a:p>
          <a:r>
            <a:rPr lang="en-US"/>
            <a:t>Tune</a:t>
          </a:r>
        </a:p>
      </dgm:t>
    </dgm:pt>
    <dgm:pt modelId="{D5FAEF7A-80D5-400B-959E-0B10FB52C808}" type="parTrans" cxnId="{E82716E6-111D-45D4-9485-A0C38AB1D922}">
      <dgm:prSet/>
      <dgm:spPr/>
      <dgm:t>
        <a:bodyPr/>
        <a:lstStyle/>
        <a:p>
          <a:endParaRPr lang="en-US"/>
        </a:p>
      </dgm:t>
    </dgm:pt>
    <dgm:pt modelId="{022C8CF6-0269-4831-BF9A-B305539912E1}" type="sibTrans" cxnId="{E82716E6-111D-45D4-9485-A0C38AB1D922}">
      <dgm:prSet/>
      <dgm:spPr/>
      <dgm:t>
        <a:bodyPr/>
        <a:lstStyle/>
        <a:p>
          <a:endParaRPr lang="en-US"/>
        </a:p>
      </dgm:t>
    </dgm:pt>
    <dgm:pt modelId="{CE3F3E7D-BC7B-498F-BD06-9F962B9D4934}">
      <dgm:prSet/>
      <dgm:spPr/>
      <dgm:t>
        <a:bodyPr/>
        <a:lstStyle/>
        <a:p>
          <a:r>
            <a:rPr lang="en-US"/>
            <a:t>Tune the value ok k</a:t>
          </a:r>
        </a:p>
      </dgm:t>
    </dgm:pt>
    <dgm:pt modelId="{2B6AB6D1-EF70-4770-A48F-49E4C54C31E8}" type="parTrans" cxnId="{CE10912E-09F4-4FDC-BC4C-243E859FEB94}">
      <dgm:prSet/>
      <dgm:spPr/>
      <dgm:t>
        <a:bodyPr/>
        <a:lstStyle/>
        <a:p>
          <a:endParaRPr lang="en-US"/>
        </a:p>
      </dgm:t>
    </dgm:pt>
    <dgm:pt modelId="{D5499C8F-2612-4350-9029-C82F9E550C2B}" type="sibTrans" cxnId="{CE10912E-09F4-4FDC-BC4C-243E859FEB94}">
      <dgm:prSet/>
      <dgm:spPr/>
      <dgm:t>
        <a:bodyPr/>
        <a:lstStyle/>
        <a:p>
          <a:endParaRPr lang="en-US"/>
        </a:p>
      </dgm:t>
    </dgm:pt>
    <dgm:pt modelId="{012D7D51-3DBA-4CF5-B51F-60F5F162D348}">
      <dgm:prSet/>
      <dgm:spPr/>
      <dgm:t>
        <a:bodyPr/>
        <a:lstStyle/>
        <a:p>
          <a:r>
            <a:rPr lang="en-US"/>
            <a:t>Report</a:t>
          </a:r>
        </a:p>
      </dgm:t>
    </dgm:pt>
    <dgm:pt modelId="{0FA385B2-A87B-4896-B2CC-248DA776A7BA}" type="parTrans" cxnId="{85483D50-3002-4F59-AA1F-0884A541D642}">
      <dgm:prSet/>
      <dgm:spPr/>
      <dgm:t>
        <a:bodyPr/>
        <a:lstStyle/>
        <a:p>
          <a:endParaRPr lang="en-US"/>
        </a:p>
      </dgm:t>
    </dgm:pt>
    <dgm:pt modelId="{F52E4097-6725-4A1B-8A68-F19BAF3923BE}" type="sibTrans" cxnId="{85483D50-3002-4F59-AA1F-0884A541D642}">
      <dgm:prSet/>
      <dgm:spPr/>
      <dgm:t>
        <a:bodyPr/>
        <a:lstStyle/>
        <a:p>
          <a:endParaRPr lang="en-US"/>
        </a:p>
      </dgm:t>
    </dgm:pt>
    <dgm:pt modelId="{8EFF7B62-3C4F-4125-B1F7-32B35B4D4628}">
      <dgm:prSet/>
      <dgm:spPr/>
      <dgm:t>
        <a:bodyPr/>
        <a:lstStyle/>
        <a:p>
          <a:r>
            <a:rPr lang="en-US"/>
            <a:t>Report testing accuracy</a:t>
          </a:r>
        </a:p>
      </dgm:t>
    </dgm:pt>
    <dgm:pt modelId="{02F2DD65-E743-42C6-A09E-F8A78DDEA98F}" type="parTrans" cxnId="{C3B7B81E-F063-430B-B033-2455942445C3}">
      <dgm:prSet/>
      <dgm:spPr/>
      <dgm:t>
        <a:bodyPr/>
        <a:lstStyle/>
        <a:p>
          <a:endParaRPr lang="en-US"/>
        </a:p>
      </dgm:t>
    </dgm:pt>
    <dgm:pt modelId="{2EED7206-BC1A-4A24-A1C8-80FD5009E11B}" type="sibTrans" cxnId="{C3B7B81E-F063-430B-B033-2455942445C3}">
      <dgm:prSet/>
      <dgm:spPr/>
      <dgm:t>
        <a:bodyPr/>
        <a:lstStyle/>
        <a:p>
          <a:endParaRPr lang="en-US"/>
        </a:p>
      </dgm:t>
    </dgm:pt>
    <dgm:pt modelId="{C19E84CF-8C40-473B-9482-6B3E768E5E59}" type="pres">
      <dgm:prSet presAssocID="{31420477-CF83-42BD-92BA-7952424CCD9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E0B2ED-1732-45FA-96EB-8525A620AA57}" type="pres">
      <dgm:prSet presAssocID="{C4E6031E-2341-4670-BE8D-4A3689260D8B}" presName="linNode" presStyleCnt="0"/>
      <dgm:spPr/>
    </dgm:pt>
    <dgm:pt modelId="{FCDFB57F-BC96-4BEA-8C88-E136C06CE361}" type="pres">
      <dgm:prSet presAssocID="{C4E6031E-2341-4670-BE8D-4A3689260D8B}" presName="parentText" presStyleLbl="alignNode1" presStyleIdx="0" presStyleCnt="4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A4FE6673-EEDB-48A4-916F-56D61D2289B3}" type="pres">
      <dgm:prSet presAssocID="{C4E6031E-2341-4670-BE8D-4A3689260D8B}" presName="descendantText" presStyleLbl="alignAccFollowNode1" presStyleIdx="0" presStyleCnt="4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1BBB4039-C460-4728-8441-8D7A1620A545}" type="pres">
      <dgm:prSet presAssocID="{E740122B-5A97-4E15-B865-FB7A614E8CBD}" presName="sp" presStyleCnt="0"/>
      <dgm:spPr/>
    </dgm:pt>
    <dgm:pt modelId="{FFB4ABEC-F153-478A-BE53-C9CEB4C70DB3}" type="pres">
      <dgm:prSet presAssocID="{A11B1ED3-17C5-4191-8AD2-50D823FA9022}" presName="linNode" presStyleCnt="0"/>
      <dgm:spPr/>
    </dgm:pt>
    <dgm:pt modelId="{05A9E905-A84B-451D-B0DD-DF0A21E13FD0}" type="pres">
      <dgm:prSet presAssocID="{A11B1ED3-17C5-4191-8AD2-50D823FA9022}" presName="parentText" presStyleLbl="alignNode1" presStyleIdx="1" presStyleCnt="4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0A39F841-8026-48EF-BF7E-E6736ADE560F}" type="pres">
      <dgm:prSet presAssocID="{A11B1ED3-17C5-4191-8AD2-50D823FA9022}" presName="descendantText" presStyleLbl="alignAccFollowNode1" presStyleIdx="1" presStyleCnt="4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B3EFA9FB-5410-4CC6-A7BB-E7ACE7DB67EB}" type="pres">
      <dgm:prSet presAssocID="{1390DF93-78ED-498B-835B-7E2B0D45A627}" presName="sp" presStyleCnt="0"/>
      <dgm:spPr/>
    </dgm:pt>
    <dgm:pt modelId="{0F07E77B-2F59-435C-9D58-7FF88F93BA28}" type="pres">
      <dgm:prSet presAssocID="{84AFD849-971B-479F-846B-C665A76319B9}" presName="linNode" presStyleCnt="0"/>
      <dgm:spPr/>
    </dgm:pt>
    <dgm:pt modelId="{F376FACE-4CC9-474C-9566-07366B40B202}" type="pres">
      <dgm:prSet presAssocID="{84AFD849-971B-479F-846B-C665A76319B9}" presName="parentText" presStyleLbl="alignNode1" presStyleIdx="2" presStyleCnt="4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49F9D15A-3765-46EC-B84B-B0824015F0EB}" type="pres">
      <dgm:prSet presAssocID="{84AFD849-971B-479F-846B-C665A76319B9}" presName="descendantText" presStyleLbl="alignAccFollowNode1" presStyleIdx="2" presStyleCnt="4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53A58B97-D7FD-458C-B138-4125A5CBE1F3}" type="pres">
      <dgm:prSet presAssocID="{022C8CF6-0269-4831-BF9A-B305539912E1}" presName="sp" presStyleCnt="0"/>
      <dgm:spPr/>
    </dgm:pt>
    <dgm:pt modelId="{D5A395EB-302E-4356-B6F3-1FD52AC68CF0}" type="pres">
      <dgm:prSet presAssocID="{012D7D51-3DBA-4CF5-B51F-60F5F162D348}" presName="linNode" presStyleCnt="0"/>
      <dgm:spPr/>
    </dgm:pt>
    <dgm:pt modelId="{AA216FBD-6F24-4C45-883D-AA3E3D468082}" type="pres">
      <dgm:prSet presAssocID="{012D7D51-3DBA-4CF5-B51F-60F5F162D348}" presName="parentText" presStyleLbl="alignNode1" presStyleIdx="3" presStyleCnt="4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5689C0BA-B28B-4959-B889-840BC1C713CB}" type="pres">
      <dgm:prSet presAssocID="{012D7D51-3DBA-4CF5-B51F-60F5F162D348}" presName="descendantText" presStyleLbl="alignAccFollowNode1" presStyleIdx="3" presStyleCnt="4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</dgm:ptLst>
  <dgm:cxnLst>
    <dgm:cxn modelId="{85799F7C-6E52-452C-81FC-212854BE9C65}" srcId="{A11B1ED3-17C5-4191-8AD2-50D823FA9022}" destId="{6FA563D4-BD66-4DAF-B178-F989750007B4}" srcOrd="0" destOrd="0" parTransId="{EE9A31CA-E4D8-49DB-BB68-18EFF171A70E}" sibTransId="{80537B76-647A-4B34-B099-0337255CFFDD}"/>
    <dgm:cxn modelId="{C6BEE626-EE8A-474B-B9A6-5340F5FE67FB}" type="presOf" srcId="{012D7D51-3DBA-4CF5-B51F-60F5F162D348}" destId="{AA216FBD-6F24-4C45-883D-AA3E3D468082}" srcOrd="0" destOrd="0" presId="urn:microsoft.com/office/officeart/2016/7/layout/VerticalSolidActionList"/>
    <dgm:cxn modelId="{F0B22B32-5E9D-409C-B785-86BD58E00D37}" type="presOf" srcId="{F705D471-43D2-4CC1-9D54-BED0050DEE39}" destId="{A4FE6673-EEDB-48A4-916F-56D61D2289B3}" srcOrd="0" destOrd="0" presId="urn:microsoft.com/office/officeart/2016/7/layout/VerticalSolidActionList"/>
    <dgm:cxn modelId="{CAAF0E09-2AD5-413E-9E2D-FD0BC3A703CC}" srcId="{31420477-CF83-42BD-92BA-7952424CCD9E}" destId="{C4E6031E-2341-4670-BE8D-4A3689260D8B}" srcOrd="0" destOrd="0" parTransId="{28E69328-7568-422E-BFE1-366F61B7E10B}" sibTransId="{E740122B-5A97-4E15-B865-FB7A614E8CBD}"/>
    <dgm:cxn modelId="{24F8F0B0-5D1E-4F4A-A4FD-6233DE5C1AE8}" type="presOf" srcId="{C4E6031E-2341-4670-BE8D-4A3689260D8B}" destId="{FCDFB57F-BC96-4BEA-8C88-E136C06CE361}" srcOrd="0" destOrd="0" presId="urn:microsoft.com/office/officeart/2016/7/layout/VerticalSolidActionList"/>
    <dgm:cxn modelId="{F821EBE6-7AC8-4F99-A1B8-6B61B05F8C1F}" type="presOf" srcId="{84AFD849-971B-479F-846B-C665A76319B9}" destId="{F376FACE-4CC9-474C-9566-07366B40B202}" srcOrd="0" destOrd="0" presId="urn:microsoft.com/office/officeart/2016/7/layout/VerticalSolidActionList"/>
    <dgm:cxn modelId="{FACBBD4F-88CD-4B60-8E8C-2E5CBBD17AE5}" type="presOf" srcId="{31420477-CF83-42BD-92BA-7952424CCD9E}" destId="{C19E84CF-8C40-473B-9482-6B3E768E5E59}" srcOrd="0" destOrd="0" presId="urn:microsoft.com/office/officeart/2016/7/layout/VerticalSolidActionList"/>
    <dgm:cxn modelId="{A6B01553-52E7-4808-ACC1-0CC91F6FDEFD}" srcId="{31420477-CF83-42BD-92BA-7952424CCD9E}" destId="{A11B1ED3-17C5-4191-8AD2-50D823FA9022}" srcOrd="1" destOrd="0" parTransId="{BBD6079E-F6F9-402A-A05A-DAC50C4C1FE3}" sibTransId="{1390DF93-78ED-498B-835B-7E2B0D45A627}"/>
    <dgm:cxn modelId="{CE10912E-09F4-4FDC-BC4C-243E859FEB94}" srcId="{84AFD849-971B-479F-846B-C665A76319B9}" destId="{CE3F3E7D-BC7B-498F-BD06-9F962B9D4934}" srcOrd="0" destOrd="0" parTransId="{2B6AB6D1-EF70-4770-A48F-49E4C54C31E8}" sibTransId="{D5499C8F-2612-4350-9029-C82F9E550C2B}"/>
    <dgm:cxn modelId="{A887FCAF-4AAC-4CA0-960A-A9F076B24855}" type="presOf" srcId="{A11B1ED3-17C5-4191-8AD2-50D823FA9022}" destId="{05A9E905-A84B-451D-B0DD-DF0A21E13FD0}" srcOrd="0" destOrd="0" presId="urn:microsoft.com/office/officeart/2016/7/layout/VerticalSolidActionList"/>
    <dgm:cxn modelId="{E82716E6-111D-45D4-9485-A0C38AB1D922}" srcId="{31420477-CF83-42BD-92BA-7952424CCD9E}" destId="{84AFD849-971B-479F-846B-C665A76319B9}" srcOrd="2" destOrd="0" parTransId="{D5FAEF7A-80D5-400B-959E-0B10FB52C808}" sibTransId="{022C8CF6-0269-4831-BF9A-B305539912E1}"/>
    <dgm:cxn modelId="{E34DB1DB-0DF2-4608-B9D7-FFB5630DC713}" srcId="{C4E6031E-2341-4670-BE8D-4A3689260D8B}" destId="{F705D471-43D2-4CC1-9D54-BED0050DEE39}" srcOrd="0" destOrd="0" parTransId="{CA758918-98B1-4FF3-9030-978E49603E8D}" sibTransId="{7DF4413B-DE7B-4350-8CEE-493CABD1A54C}"/>
    <dgm:cxn modelId="{02361B3D-0C82-49DB-867B-E81F2F937768}" type="presOf" srcId="{CE3F3E7D-BC7B-498F-BD06-9F962B9D4934}" destId="{49F9D15A-3765-46EC-B84B-B0824015F0EB}" srcOrd="0" destOrd="0" presId="urn:microsoft.com/office/officeart/2016/7/layout/VerticalSolidActionList"/>
    <dgm:cxn modelId="{EFB94131-195C-4647-AFD3-152147A64504}" type="presOf" srcId="{6FA563D4-BD66-4DAF-B178-F989750007B4}" destId="{0A39F841-8026-48EF-BF7E-E6736ADE560F}" srcOrd="0" destOrd="0" presId="urn:microsoft.com/office/officeart/2016/7/layout/VerticalSolidActionList"/>
    <dgm:cxn modelId="{C3B7B81E-F063-430B-B033-2455942445C3}" srcId="{012D7D51-3DBA-4CF5-B51F-60F5F162D348}" destId="{8EFF7B62-3C4F-4125-B1F7-32B35B4D4628}" srcOrd="0" destOrd="0" parTransId="{02F2DD65-E743-42C6-A09E-F8A78DDEA98F}" sibTransId="{2EED7206-BC1A-4A24-A1C8-80FD5009E11B}"/>
    <dgm:cxn modelId="{40AE3CE8-7C1B-4C4F-8036-4B6F12F1E447}" type="presOf" srcId="{8EFF7B62-3C4F-4125-B1F7-32B35B4D4628}" destId="{5689C0BA-B28B-4959-B889-840BC1C713CB}" srcOrd="0" destOrd="0" presId="urn:microsoft.com/office/officeart/2016/7/layout/VerticalSolidActionList"/>
    <dgm:cxn modelId="{85483D50-3002-4F59-AA1F-0884A541D642}" srcId="{31420477-CF83-42BD-92BA-7952424CCD9E}" destId="{012D7D51-3DBA-4CF5-B51F-60F5F162D348}" srcOrd="3" destOrd="0" parTransId="{0FA385B2-A87B-4896-B2CC-248DA776A7BA}" sibTransId="{F52E4097-6725-4A1B-8A68-F19BAF3923BE}"/>
    <dgm:cxn modelId="{584EB499-06CE-42A7-85C1-F704321A30B6}" type="presParOf" srcId="{C19E84CF-8C40-473B-9482-6B3E768E5E59}" destId="{0AE0B2ED-1732-45FA-96EB-8525A620AA57}" srcOrd="0" destOrd="0" presId="urn:microsoft.com/office/officeart/2016/7/layout/VerticalSolidActionList"/>
    <dgm:cxn modelId="{BA32AC20-8EEE-4CFD-8F2E-9F45CB2526EB}" type="presParOf" srcId="{0AE0B2ED-1732-45FA-96EB-8525A620AA57}" destId="{FCDFB57F-BC96-4BEA-8C88-E136C06CE361}" srcOrd="0" destOrd="0" presId="urn:microsoft.com/office/officeart/2016/7/layout/VerticalSolidActionList"/>
    <dgm:cxn modelId="{8D635F6A-DBB5-4122-875D-2E8304849B0B}" type="presParOf" srcId="{0AE0B2ED-1732-45FA-96EB-8525A620AA57}" destId="{A4FE6673-EEDB-48A4-916F-56D61D2289B3}" srcOrd="1" destOrd="0" presId="urn:microsoft.com/office/officeart/2016/7/layout/VerticalSolidActionList"/>
    <dgm:cxn modelId="{BD3973B9-1C43-413D-BCD6-F201B3A85D67}" type="presParOf" srcId="{C19E84CF-8C40-473B-9482-6B3E768E5E59}" destId="{1BBB4039-C460-4728-8441-8D7A1620A545}" srcOrd="1" destOrd="0" presId="urn:microsoft.com/office/officeart/2016/7/layout/VerticalSolidActionList"/>
    <dgm:cxn modelId="{5D065910-9752-45A6-A417-3FE62F685C3A}" type="presParOf" srcId="{C19E84CF-8C40-473B-9482-6B3E768E5E59}" destId="{FFB4ABEC-F153-478A-BE53-C9CEB4C70DB3}" srcOrd="2" destOrd="0" presId="urn:microsoft.com/office/officeart/2016/7/layout/VerticalSolidActionList"/>
    <dgm:cxn modelId="{1F1A9605-3DD1-4537-A90D-793502B72229}" type="presParOf" srcId="{FFB4ABEC-F153-478A-BE53-C9CEB4C70DB3}" destId="{05A9E905-A84B-451D-B0DD-DF0A21E13FD0}" srcOrd="0" destOrd="0" presId="urn:microsoft.com/office/officeart/2016/7/layout/VerticalSolidActionList"/>
    <dgm:cxn modelId="{81FEBB5B-AD01-436F-AA91-7E7CEF229614}" type="presParOf" srcId="{FFB4ABEC-F153-478A-BE53-C9CEB4C70DB3}" destId="{0A39F841-8026-48EF-BF7E-E6736ADE560F}" srcOrd="1" destOrd="0" presId="urn:microsoft.com/office/officeart/2016/7/layout/VerticalSolidActionList"/>
    <dgm:cxn modelId="{7950E72C-33D8-4035-B20D-5FA929B3F19C}" type="presParOf" srcId="{C19E84CF-8C40-473B-9482-6B3E768E5E59}" destId="{B3EFA9FB-5410-4CC6-A7BB-E7ACE7DB67EB}" srcOrd="3" destOrd="0" presId="urn:microsoft.com/office/officeart/2016/7/layout/VerticalSolidActionList"/>
    <dgm:cxn modelId="{1566DDE1-C55A-431D-B896-81061ECA8FC1}" type="presParOf" srcId="{C19E84CF-8C40-473B-9482-6B3E768E5E59}" destId="{0F07E77B-2F59-435C-9D58-7FF88F93BA28}" srcOrd="4" destOrd="0" presId="urn:microsoft.com/office/officeart/2016/7/layout/VerticalSolidActionList"/>
    <dgm:cxn modelId="{851F7B2C-4D6A-4344-8E42-DF3C13B01747}" type="presParOf" srcId="{0F07E77B-2F59-435C-9D58-7FF88F93BA28}" destId="{F376FACE-4CC9-474C-9566-07366B40B202}" srcOrd="0" destOrd="0" presId="urn:microsoft.com/office/officeart/2016/7/layout/VerticalSolidActionList"/>
    <dgm:cxn modelId="{BDBD5756-F43F-4F72-8CE2-CBDCF2ECE9A4}" type="presParOf" srcId="{0F07E77B-2F59-435C-9D58-7FF88F93BA28}" destId="{49F9D15A-3765-46EC-B84B-B0824015F0EB}" srcOrd="1" destOrd="0" presId="urn:microsoft.com/office/officeart/2016/7/layout/VerticalSolidActionList"/>
    <dgm:cxn modelId="{EDF53475-5D84-4AC7-AB37-D9969DA55C1B}" type="presParOf" srcId="{C19E84CF-8C40-473B-9482-6B3E768E5E59}" destId="{53A58B97-D7FD-458C-B138-4125A5CBE1F3}" srcOrd="5" destOrd="0" presId="urn:microsoft.com/office/officeart/2016/7/layout/VerticalSolidActionList"/>
    <dgm:cxn modelId="{253AD91C-9A85-4D35-B66C-D36502496B41}" type="presParOf" srcId="{C19E84CF-8C40-473B-9482-6B3E768E5E59}" destId="{D5A395EB-302E-4356-B6F3-1FD52AC68CF0}" srcOrd="6" destOrd="0" presId="urn:microsoft.com/office/officeart/2016/7/layout/VerticalSolidActionList"/>
    <dgm:cxn modelId="{40665DCB-C2E0-4509-B802-C26917B1807C}" type="presParOf" srcId="{D5A395EB-302E-4356-B6F3-1FD52AC68CF0}" destId="{AA216FBD-6F24-4C45-883D-AA3E3D468082}" srcOrd="0" destOrd="0" presId="urn:microsoft.com/office/officeart/2016/7/layout/VerticalSolidActionList"/>
    <dgm:cxn modelId="{EF4ACB33-F399-4ECE-AE18-783AF0EF57E8}" type="presParOf" srcId="{D5A395EB-302E-4356-B6F3-1FD52AC68CF0}" destId="{5689C0BA-B28B-4959-B889-840BC1C713C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E6673-EEDB-48A4-916F-56D61D2289B3}">
      <dsp:nvSpPr>
        <dsp:cNvPr id="0" name=""/>
        <dsp:cNvSpPr/>
      </dsp:nvSpPr>
      <dsp:spPr>
        <a:xfrm>
          <a:off x="1253807" y="2421"/>
          <a:ext cx="5015230" cy="10624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269864" rIns="97309" bIns="269864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/>
            <a:t>iPython</a:t>
          </a:r>
          <a:r>
            <a:rPr lang="en-US" sz="1800" kern="1200" dirty="0"/>
            <a:t> ‘</a:t>
          </a:r>
          <a:r>
            <a:rPr lang="en-US" sz="1800" b="1" i="0" kern="1200" dirty="0"/>
            <a:t>PracticeProb_Lec1.ipynb</a:t>
          </a:r>
          <a:r>
            <a:rPr lang="en-US" sz="1800" kern="1200" dirty="0"/>
            <a:t>’ available on GitHub</a:t>
          </a:r>
        </a:p>
      </dsp:txBody>
      <dsp:txXfrm>
        <a:off x="1253807" y="2421"/>
        <a:ext cx="5015230" cy="1062458"/>
      </dsp:txXfrm>
    </dsp:sp>
    <dsp:sp modelId="{FCDFB57F-BC96-4BEA-8C88-E136C06CE361}">
      <dsp:nvSpPr>
        <dsp:cNvPr id="0" name=""/>
        <dsp:cNvSpPr/>
      </dsp:nvSpPr>
      <dsp:spPr>
        <a:xfrm>
          <a:off x="0" y="2421"/>
          <a:ext cx="1253807" cy="10624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04947" rIns="66347" bIns="104947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Clone and Use</a:t>
          </a:r>
        </a:p>
      </dsp:txBody>
      <dsp:txXfrm>
        <a:off x="0" y="2421"/>
        <a:ext cx="1253807" cy="1062458"/>
      </dsp:txXfrm>
    </dsp:sp>
    <dsp:sp modelId="{0A39F841-8026-48EF-BF7E-E6736ADE560F}">
      <dsp:nvSpPr>
        <dsp:cNvPr id="0" name=""/>
        <dsp:cNvSpPr/>
      </dsp:nvSpPr>
      <dsp:spPr>
        <a:xfrm>
          <a:off x="1253807" y="1128627"/>
          <a:ext cx="5015230" cy="10624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269864" rIns="97309" bIns="269864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Split data into training/validation/test sets</a:t>
          </a:r>
        </a:p>
      </dsp:txBody>
      <dsp:txXfrm>
        <a:off x="1253807" y="1128627"/>
        <a:ext cx="5015230" cy="1062458"/>
      </dsp:txXfrm>
    </dsp:sp>
    <dsp:sp modelId="{05A9E905-A84B-451D-B0DD-DF0A21E13FD0}">
      <dsp:nvSpPr>
        <dsp:cNvPr id="0" name=""/>
        <dsp:cNvSpPr/>
      </dsp:nvSpPr>
      <dsp:spPr>
        <a:xfrm>
          <a:off x="0" y="1128627"/>
          <a:ext cx="1253807" cy="10624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04947" rIns="66347" bIns="104947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Split</a:t>
          </a:r>
        </a:p>
      </dsp:txBody>
      <dsp:txXfrm>
        <a:off x="0" y="1128627"/>
        <a:ext cx="1253807" cy="1062458"/>
      </dsp:txXfrm>
    </dsp:sp>
    <dsp:sp modelId="{376E11A6-177A-454C-B0E4-CE7366C0AE00}">
      <dsp:nvSpPr>
        <dsp:cNvPr id="0" name=""/>
        <dsp:cNvSpPr/>
      </dsp:nvSpPr>
      <dsp:spPr>
        <a:xfrm>
          <a:off x="1253807" y="2254833"/>
          <a:ext cx="5015230" cy="10624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269864" rIns="97309" bIns="269864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Train </a:t>
          </a:r>
          <a:r>
            <a:rPr lang="en-US" sz="1800" kern="1200" dirty="0"/>
            <a:t>Decision Tree </a:t>
          </a:r>
          <a:r>
            <a:rPr lang="en-US" sz="1800" kern="1200" dirty="0" smtClean="0"/>
            <a:t>Classifier using </a:t>
          </a:r>
          <a:r>
            <a:rPr lang="en-US" sz="1800" kern="1200" dirty="0" err="1" smtClean="0"/>
            <a:t>sklearn</a:t>
          </a:r>
          <a:endParaRPr lang="en-US" sz="1800" kern="1200" dirty="0" smtClean="0"/>
        </a:p>
      </dsp:txBody>
      <dsp:txXfrm>
        <a:off x="1253807" y="2254833"/>
        <a:ext cx="5015230" cy="1062458"/>
      </dsp:txXfrm>
    </dsp:sp>
    <dsp:sp modelId="{5389AF02-05EB-4086-AD06-0FCB4D70F35B}">
      <dsp:nvSpPr>
        <dsp:cNvPr id="0" name=""/>
        <dsp:cNvSpPr/>
      </dsp:nvSpPr>
      <dsp:spPr>
        <a:xfrm>
          <a:off x="0" y="2254833"/>
          <a:ext cx="1253807" cy="10624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04947" rIns="66347" bIns="104947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Train</a:t>
          </a:r>
        </a:p>
      </dsp:txBody>
      <dsp:txXfrm>
        <a:off x="0" y="2254833"/>
        <a:ext cx="1253807" cy="1062458"/>
      </dsp:txXfrm>
    </dsp:sp>
    <dsp:sp modelId="{D5BC93D8-EC77-224F-93CD-724EEB0FC911}">
      <dsp:nvSpPr>
        <dsp:cNvPr id="0" name=""/>
        <dsp:cNvSpPr/>
      </dsp:nvSpPr>
      <dsp:spPr>
        <a:xfrm>
          <a:off x="1253807" y="3381039"/>
          <a:ext cx="5015230" cy="10624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269864" rIns="97309" bIns="269864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Select from </a:t>
          </a:r>
          <a:r>
            <a:rPr lang="en-US" sz="1800" kern="1200" dirty="0" err="1" smtClean="0"/>
            <a:t>min_samples_leaf</a:t>
          </a:r>
          <a:r>
            <a:rPr lang="en-US" sz="1800" kern="1200" dirty="0" smtClean="0"/>
            <a:t>={2,5,10,20} on validation set</a:t>
          </a:r>
          <a:endParaRPr lang="en-US" sz="1800" kern="1200" dirty="0"/>
        </a:p>
      </dsp:txBody>
      <dsp:txXfrm>
        <a:off x="1253807" y="3381039"/>
        <a:ext cx="5015230" cy="1062458"/>
      </dsp:txXfrm>
    </dsp:sp>
    <dsp:sp modelId="{F23DA82C-F04D-0245-B5E5-93BAEF3B396A}">
      <dsp:nvSpPr>
        <dsp:cNvPr id="0" name=""/>
        <dsp:cNvSpPr/>
      </dsp:nvSpPr>
      <dsp:spPr>
        <a:xfrm>
          <a:off x="0" y="3381039"/>
          <a:ext cx="1253807" cy="10624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04947" rIns="66347" bIns="104947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Tune</a:t>
          </a:r>
          <a:endParaRPr lang="en-US" sz="2300" kern="1200" dirty="0"/>
        </a:p>
      </dsp:txBody>
      <dsp:txXfrm>
        <a:off x="0" y="3381039"/>
        <a:ext cx="1253807" cy="1062458"/>
      </dsp:txXfrm>
    </dsp:sp>
    <dsp:sp modelId="{5689C0BA-B28B-4959-B889-840BC1C713CB}">
      <dsp:nvSpPr>
        <dsp:cNvPr id="0" name=""/>
        <dsp:cNvSpPr/>
      </dsp:nvSpPr>
      <dsp:spPr>
        <a:xfrm>
          <a:off x="1253807" y="4507245"/>
          <a:ext cx="5015230" cy="10624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269864" rIns="97309" bIns="269864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Report accuracy on test data</a:t>
          </a:r>
          <a:endParaRPr lang="en-US" sz="1800" kern="1200" dirty="0"/>
        </a:p>
      </dsp:txBody>
      <dsp:txXfrm>
        <a:off x="1253807" y="4507245"/>
        <a:ext cx="5015230" cy="1062458"/>
      </dsp:txXfrm>
    </dsp:sp>
    <dsp:sp modelId="{AA216FBD-6F24-4C45-883D-AA3E3D468082}">
      <dsp:nvSpPr>
        <dsp:cNvPr id="0" name=""/>
        <dsp:cNvSpPr/>
      </dsp:nvSpPr>
      <dsp:spPr>
        <a:xfrm>
          <a:off x="0" y="4507245"/>
          <a:ext cx="1253807" cy="10624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04947" rIns="66347" bIns="104947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Report</a:t>
          </a:r>
        </a:p>
      </dsp:txBody>
      <dsp:txXfrm>
        <a:off x="0" y="4507245"/>
        <a:ext cx="1253807" cy="10624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E6673-EEDB-48A4-916F-56D61D2289B3}">
      <dsp:nvSpPr>
        <dsp:cNvPr id="0" name=""/>
        <dsp:cNvSpPr/>
      </dsp:nvSpPr>
      <dsp:spPr>
        <a:xfrm>
          <a:off x="1253807" y="2571"/>
          <a:ext cx="5015230" cy="13318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338281" rIns="97309" bIns="338281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Same data as for Decision Trees</a:t>
          </a:r>
        </a:p>
      </dsp:txBody>
      <dsp:txXfrm>
        <a:off x="1253807" y="2571"/>
        <a:ext cx="5015230" cy="1331814"/>
      </dsp:txXfrm>
    </dsp:sp>
    <dsp:sp modelId="{FCDFB57F-BC96-4BEA-8C88-E136C06CE361}">
      <dsp:nvSpPr>
        <dsp:cNvPr id="0" name=""/>
        <dsp:cNvSpPr/>
      </dsp:nvSpPr>
      <dsp:spPr>
        <a:xfrm>
          <a:off x="0" y="2571"/>
          <a:ext cx="1253807" cy="1331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31554" rIns="66347" bIns="131554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Use</a:t>
          </a:r>
        </a:p>
      </dsp:txBody>
      <dsp:txXfrm>
        <a:off x="0" y="2571"/>
        <a:ext cx="1253807" cy="1331814"/>
      </dsp:txXfrm>
    </dsp:sp>
    <dsp:sp modelId="{0A39F841-8026-48EF-BF7E-E6736ADE560F}">
      <dsp:nvSpPr>
        <dsp:cNvPr id="0" name=""/>
        <dsp:cNvSpPr/>
      </dsp:nvSpPr>
      <dsp:spPr>
        <a:xfrm>
          <a:off x="1253807" y="1414294"/>
          <a:ext cx="5015230" cy="13318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338281" rIns="97309" bIns="338281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Train k-NN on this data</a:t>
          </a:r>
        </a:p>
      </dsp:txBody>
      <dsp:txXfrm>
        <a:off x="1253807" y="1414294"/>
        <a:ext cx="5015230" cy="1331814"/>
      </dsp:txXfrm>
    </dsp:sp>
    <dsp:sp modelId="{05A9E905-A84B-451D-B0DD-DF0A21E13FD0}">
      <dsp:nvSpPr>
        <dsp:cNvPr id="0" name=""/>
        <dsp:cNvSpPr/>
      </dsp:nvSpPr>
      <dsp:spPr>
        <a:xfrm>
          <a:off x="0" y="1414294"/>
          <a:ext cx="1253807" cy="1331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31554" rIns="66347" bIns="131554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Train</a:t>
          </a:r>
        </a:p>
      </dsp:txBody>
      <dsp:txXfrm>
        <a:off x="0" y="1414294"/>
        <a:ext cx="1253807" cy="1331814"/>
      </dsp:txXfrm>
    </dsp:sp>
    <dsp:sp modelId="{49F9D15A-3765-46EC-B84B-B0824015F0EB}">
      <dsp:nvSpPr>
        <dsp:cNvPr id="0" name=""/>
        <dsp:cNvSpPr/>
      </dsp:nvSpPr>
      <dsp:spPr>
        <a:xfrm>
          <a:off x="1253807" y="2826016"/>
          <a:ext cx="5015230" cy="13318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338281" rIns="97309" bIns="338281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Tune the value ok k</a:t>
          </a:r>
        </a:p>
      </dsp:txBody>
      <dsp:txXfrm>
        <a:off x="1253807" y="2826016"/>
        <a:ext cx="5015230" cy="1331814"/>
      </dsp:txXfrm>
    </dsp:sp>
    <dsp:sp modelId="{F376FACE-4CC9-474C-9566-07366B40B202}">
      <dsp:nvSpPr>
        <dsp:cNvPr id="0" name=""/>
        <dsp:cNvSpPr/>
      </dsp:nvSpPr>
      <dsp:spPr>
        <a:xfrm>
          <a:off x="0" y="2826016"/>
          <a:ext cx="1253807" cy="1331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31554" rIns="66347" bIns="131554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Tune</a:t>
          </a:r>
        </a:p>
      </dsp:txBody>
      <dsp:txXfrm>
        <a:off x="0" y="2826016"/>
        <a:ext cx="1253807" cy="1331814"/>
      </dsp:txXfrm>
    </dsp:sp>
    <dsp:sp modelId="{5689C0BA-B28B-4959-B889-840BC1C713CB}">
      <dsp:nvSpPr>
        <dsp:cNvPr id="0" name=""/>
        <dsp:cNvSpPr/>
      </dsp:nvSpPr>
      <dsp:spPr>
        <a:xfrm>
          <a:off x="1253807" y="4237739"/>
          <a:ext cx="5015230" cy="13318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338281" rIns="97309" bIns="338281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Report testing accuracy</a:t>
          </a:r>
        </a:p>
      </dsp:txBody>
      <dsp:txXfrm>
        <a:off x="1253807" y="4237739"/>
        <a:ext cx="5015230" cy="1331814"/>
      </dsp:txXfrm>
    </dsp:sp>
    <dsp:sp modelId="{AA216FBD-6F24-4C45-883D-AA3E3D468082}">
      <dsp:nvSpPr>
        <dsp:cNvPr id="0" name=""/>
        <dsp:cNvSpPr/>
      </dsp:nvSpPr>
      <dsp:spPr>
        <a:xfrm>
          <a:off x="0" y="4237739"/>
          <a:ext cx="1253807" cy="1331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31554" rIns="66347" bIns="131554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Report</a:t>
          </a:r>
        </a:p>
      </dsp:txBody>
      <dsp:txXfrm>
        <a:off x="0" y="4237739"/>
        <a:ext cx="1253807" cy="1331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3058C-BDBC-0043-8C01-94AF40476146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FE285-89A3-4B42-A229-F4C1DD8A6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6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6FF-F11E-4787-B022-31E48C243C24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0C90-CCE2-4904-8D77-D890F8D2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1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6FF-F11E-4787-B022-31E48C243C24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0C90-CCE2-4904-8D77-D890F8D2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0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6FF-F11E-4787-B022-31E48C243C24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0C90-CCE2-4904-8D77-D890F8D2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1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6FF-F11E-4787-B022-31E48C243C24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0C90-CCE2-4904-8D77-D890F8D2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6FF-F11E-4787-B022-31E48C243C24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0C90-CCE2-4904-8D77-D890F8D2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6FF-F11E-4787-B022-31E48C243C24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0C90-CCE2-4904-8D77-D890F8D2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1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6FF-F11E-4787-B022-31E48C243C24}" type="datetimeFigureOut">
              <a:rPr lang="en-US" smtClean="0"/>
              <a:t>4/6/17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0C90-CCE2-4904-8D77-D890F8D2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6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6FF-F11E-4787-B022-31E48C243C24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0C90-CCE2-4904-8D77-D890F8D2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6FF-F11E-4787-B022-31E48C243C24}" type="datetimeFigureOut">
              <a:rPr lang="en-US" smtClean="0"/>
              <a:t>4/6/17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0C90-CCE2-4904-8D77-D890F8D2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9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6FF-F11E-4787-B022-31E48C243C24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0C90-CCE2-4904-8D77-D890F8D2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9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6FF-F11E-4787-B022-31E48C243C24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0C90-CCE2-4904-8D77-D890F8D2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7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976FF-F11E-4787-B022-31E48C243C24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F0C90-CCE2-4904-8D77-D890F8D2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6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Practice Problem</a:t>
            </a:r>
          </a:p>
        </p:txBody>
      </p:sp>
      <p:graphicFrame>
        <p:nvGraphicFramePr>
          <p:cNvPr id="1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74374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481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Practice Problem</a:t>
            </a:r>
          </a:p>
        </p:txBody>
      </p:sp>
      <p:graphicFrame>
        <p:nvGraphicFramePr>
          <p:cNvPr id="17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682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/>
              <a:t>Gaussian Naive Bayes </a:t>
            </a:r>
            <a:r>
              <a:rPr lang="en-US" dirty="0"/>
              <a:t>model to predict the accuracy on the test iris data. Use first 2 features only.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Multinomial Naive Bayes </a:t>
            </a:r>
            <a:r>
              <a:rPr lang="en-US" dirty="0"/>
              <a:t>model to predict the accuracy on the test iris data. Use first 2 features only.</a:t>
            </a:r>
          </a:p>
        </p:txBody>
      </p:sp>
    </p:spTree>
    <p:extLst>
      <p:ext uri="{BB962C8B-B14F-4D97-AF65-F5344CB8AC3E}">
        <p14:creationId xmlns:p14="http://schemas.microsoft.com/office/powerpoint/2010/main" val="47654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110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Practice Problem</vt:lpstr>
      <vt:lpstr>Practice Problem</vt:lpstr>
      <vt:lpstr>Practice Problem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Problem 1</dc:title>
  <dc:creator>Chetan Gandotra</dc:creator>
  <cp:lastModifiedBy>Tushar Bansal</cp:lastModifiedBy>
  <cp:revision>9</cp:revision>
  <dcterms:created xsi:type="dcterms:W3CDTF">2017-04-06T21:06:45Z</dcterms:created>
  <dcterms:modified xsi:type="dcterms:W3CDTF">2017-04-07T06:25:39Z</dcterms:modified>
</cp:coreProperties>
</file>