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iFizLgcE/7L/hAz3A2AgxZEMuv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Java Regex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(Regular Expressions)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08400" y="304175"/>
            <a:ext cx="8389500" cy="6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b="1" lang="en-US" sz="2720">
                <a:solidFill>
                  <a:srgbClr val="FF0000"/>
                </a:solidFill>
              </a:rPr>
              <a:t>Contents</a:t>
            </a:r>
            <a:endParaRPr b="1" sz="2720">
              <a:solidFill>
                <a:srgbClr val="FF0000"/>
              </a:solidFill>
            </a:endParaRPr>
          </a:p>
          <a:p>
            <a:pPr indent="-401320" lvl="0" marL="4572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What is Java Regex(Regular expression)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Java Regex Matching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Java Regex Finding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Java Regex Replacing</a:t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0" y="433325"/>
            <a:ext cx="9144000" cy="60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What is Java Regex(Regular expressions)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Java Regex is used to check pattern matching and perform manipulation on a specific pattern.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For example, this is useful to check number of mobile numbers or email ids in a given text, and replace email ids with some other text, etc…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Java Regex processing is performed by using </a:t>
            </a:r>
            <a:r>
              <a:rPr b="1" lang="en-US"/>
              <a:t>Pattern</a:t>
            </a:r>
            <a:r>
              <a:rPr lang="en-US"/>
              <a:t>, </a:t>
            </a:r>
            <a:r>
              <a:rPr b="1" lang="en-US"/>
              <a:t>Matcher </a:t>
            </a:r>
            <a:r>
              <a:rPr lang="en-US"/>
              <a:t>classes available in </a:t>
            </a:r>
            <a:r>
              <a:rPr b="1" lang="en-US"/>
              <a:t>java.util.regex</a:t>
            </a:r>
            <a:r>
              <a:rPr lang="en-US"/>
              <a:t>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idx="1" type="subTitle"/>
          </p:nvPr>
        </p:nvSpPr>
        <p:spPr>
          <a:xfrm>
            <a:off x="167475" y="357975"/>
            <a:ext cx="8976600" cy="6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2. Java Regex Matching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This is used to check if a given regex pattern matches with the given full string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0" name="Google Shape;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145" y="2392675"/>
            <a:ext cx="7781714" cy="22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subTitle"/>
          </p:nvPr>
        </p:nvSpPr>
        <p:spPr>
          <a:xfrm>
            <a:off x="167475" y="282600"/>
            <a:ext cx="8976600" cy="6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3. Java Regex Finding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88" y="4657688"/>
            <a:ext cx="29622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900" y="1055075"/>
            <a:ext cx="7896225" cy="37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idx="1" type="subTitle"/>
          </p:nvPr>
        </p:nvSpPr>
        <p:spPr>
          <a:xfrm>
            <a:off x="91275" y="301450"/>
            <a:ext cx="8976600" cy="6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4. Java Regex Replacing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This is used to replace a given pattern with some other string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3" name="Google Shape;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" y="1979825"/>
            <a:ext cx="89725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Thank You!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