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Z8X5FtjI+FaC89zW1pKt0OcKp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2331450" y="2862000"/>
            <a:ext cx="393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 Inner Class</a:t>
            </a:r>
            <a:endParaRPr b="1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/>
        </p:nvSpPr>
        <p:spPr>
          <a:xfrm>
            <a:off x="0" y="207250"/>
            <a:ext cx="6097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Anonymous Inner classes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 txBox="1"/>
          <p:nvPr>
            <p:ph idx="1" type="subTitle"/>
          </p:nvPr>
        </p:nvSpPr>
        <p:spPr>
          <a:xfrm>
            <a:off x="0" y="715950"/>
            <a:ext cx="9144000" cy="6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TreeSet&lt;String&gt; tss = new TreeSet&lt;String&gt;(</a:t>
            </a:r>
            <a:r>
              <a:rPr lang="en-US" sz="2800">
                <a:solidFill>
                  <a:srgbClr val="FF0000"/>
                </a:solidFill>
              </a:rPr>
              <a:t>new Comparator(){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FF0000"/>
                </a:solidFill>
              </a:rPr>
              <a:t>int compare(String str1, String str2){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FF0000"/>
                </a:solidFill>
              </a:rPr>
              <a:t>return str2.compareTo(str1);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FF0000"/>
                </a:solidFill>
              </a:rPr>
              <a:t>}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);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0" y="226100"/>
            <a:ext cx="6097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Anonymous Inner classes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0" y="381000"/>
            <a:ext cx="9144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Inner class used in return type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300" y="1544925"/>
            <a:ext cx="7296150" cy="50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/>
          <p:nvPr/>
        </p:nvSpPr>
        <p:spPr>
          <a:xfrm>
            <a:off x="6191900" y="2898550"/>
            <a:ext cx="341100" cy="115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6703400" y="2974325"/>
            <a:ext cx="244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Anonymous Inner class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/>
          <p:nvPr/>
        </p:nvSpPr>
        <p:spPr>
          <a:xfrm>
            <a:off x="0" y="263775"/>
            <a:ext cx="9052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7. Non static Inner classes as a parameter of a method or a constructor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10975"/>
            <a:ext cx="8839201" cy="494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186425" y="263775"/>
            <a:ext cx="8957700" cy="6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8. Characteristics of Inner Class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Incase of non static inner class, inner class instance can be created only after instance of outer class is created.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Incase of non static Inner class, a reference of outer class is implicitly passed to Inner class, there by delaying Garbage collection of outer class object.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Static inner class can be instantiated even before instantiating outer class.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Memory usage for static inner class is less, as no extra reference is passed, and no garbage collection issues.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subTitle"/>
          </p:nvPr>
        </p:nvSpPr>
        <p:spPr>
          <a:xfrm>
            <a:off x="208400" y="207250"/>
            <a:ext cx="83895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720">
                <a:solidFill>
                  <a:srgbClr val="FF0000"/>
                </a:solidFill>
              </a:rPr>
              <a:t>Contents</a:t>
            </a:r>
            <a:endParaRPr b="1" sz="2720">
              <a:solidFill>
                <a:srgbClr val="FF0000"/>
              </a:solidFill>
            </a:endParaRPr>
          </a:p>
          <a:p>
            <a:pPr indent="-401320" lvl="0" marL="4572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What is Nested or Inner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Advantages of Inner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Non static Inner class as data member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static Nested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Non static Inner class inside method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Anonymous Inner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Non static Inner class as parameter to method or constructor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Characteristics of Inner Class</a:t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0" y="207250"/>
            <a:ext cx="91440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Inner or Nested Class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Another relationship which can exist between classes is Inner Class relationship.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 Java Nested or inner classes, are allowed. That means a class can be 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data member of another class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defined inside a method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Class as data member can be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Non static Nested class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Static Nested class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Non static nested class, can be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lphaL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Data member of another class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lphaL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Inside a Method as named or Anonymous class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lphaL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As a parameter to a constructor or Method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AutoNum type="alphaLcPeriod"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As a return value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Any of private, public, protected, (or even static or final) can be used with (data member) Inner class.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91700" y="207250"/>
            <a:ext cx="90522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Advantages of inner classes: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Below are advantages of Inner Classes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Compact code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All related code at one place, easy to understand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Since outer class can be only public or default, where as inner class can be 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lphaL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static or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lphaL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or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AutoNum type="alphaLcPeriod"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Builder Design Pattern uses Inner class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Just like Inner class there can be an Inner interface, For eg. in Map.Entry , Entry is inner interface (in Collections)</a:t>
            </a:r>
            <a:endParaRPr b="0" i="0" sz="2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226100"/>
            <a:ext cx="7642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Non static Inner class as data member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0" y="772475"/>
            <a:ext cx="9144000" cy="6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class B {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//…</a:t>
            </a:r>
            <a:endParaRPr/>
          </a:p>
          <a:p>
            <a:pPr indent="-514350" lvl="0" marL="9715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>
                <a:solidFill>
                  <a:srgbClr val="FF0000"/>
                </a:solidFill>
              </a:rPr>
              <a:t>class A{</a:t>
            </a:r>
            <a:endParaRPr>
              <a:solidFill>
                <a:srgbClr val="FF0000"/>
              </a:solidFill>
            </a:endParaRPr>
          </a:p>
          <a:p>
            <a:pPr indent="-514350" lvl="0" marL="9715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//…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}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Note: After compilation, B$A.class is name of class file., which gets generated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Only default or public access specifier can be used with outer class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0" y="169575"/>
            <a:ext cx="7642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Non static Inner class as data member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71275"/>
            <a:ext cx="8839199" cy="424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>
            <a:off x="0" y="150725"/>
            <a:ext cx="4191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Static Nested class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0" y="523200"/>
            <a:ext cx="91440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Static Inner class can be data member of another class, and cannot be a parameter of a method, or constructor. </a:t>
            </a:r>
            <a:endParaRPr sz="2240"/>
          </a:p>
          <a:p>
            <a:pPr indent="0" lvl="0" marL="5715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Below example shows that a static class as data member of another class.</a:t>
            </a:r>
            <a:endParaRPr sz="2240"/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50" y="1590600"/>
            <a:ext cx="7520378" cy="4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>
            <a:off x="0" y="226100"/>
            <a:ext cx="7642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Non static Inner classes defined inside method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75" y="990500"/>
            <a:ext cx="8836659" cy="5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207250"/>
            <a:ext cx="6097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Anonymous Inner classes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0" y="715950"/>
            <a:ext cx="9144000" cy="6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Anonymous Inner class is a inner class without a name.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Some usages of Inner classes concept are to create Thread functionality, Event Handling(in AWT) and Comparator in Collections, etc…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//highlighted part in red is Anonymous object of Anonymous class, which is passed as parameter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