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534DF-57CA-426C-8648-BF8461D19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45465C-66BD-430B-A890-BCB93457B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39BEA-567D-4A26-B4DC-F446C677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60BF-1336-494B-9F22-E8E2D90B34F5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C90CA8-7C39-414A-AAE2-24B9195F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41A3BE-1DE5-4976-BE24-B9C33067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8967-EC47-4B0F-B46A-215DC79B0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37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D72CD-F7E9-495B-AE8F-1B25EECA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7890F4-FF87-4864-811B-23F9191AF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6EAB5C-A6D7-406E-A644-63C37810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60BF-1336-494B-9F22-E8E2D90B34F5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28E87-56FF-4753-BB11-84E8F53F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5876B1-ACAA-469A-B9F7-C0510FCE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8967-EC47-4B0F-B46A-215DC79B0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42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40FA9B-6089-400C-8675-597ACA71A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900671-CF81-4C3C-82B7-6F7596605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7B9338-93F3-455F-AA43-4A739D23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60BF-1336-494B-9F22-E8E2D90B34F5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035E90-D32E-49AE-8E13-00F8B2E5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C6382-BD32-4FFA-BEA4-427D9D90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8967-EC47-4B0F-B46A-215DC79B0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52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6E133-2ACA-4DB8-B0F3-ACAD871B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552EE7-FC87-4A78-A17F-37F0A781D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D81D01-7430-4151-B475-37C8F931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60BF-1336-494B-9F22-E8E2D90B34F5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8E2E3-D4CB-4A6D-A938-4D054026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6DB7C3-EA81-4BAA-AEA6-49599E90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8967-EC47-4B0F-B46A-215DC79B0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49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587EE-95AE-4E10-B185-71287D0C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BC500A-45E7-45C6-93C1-64BF3AC5A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140F0-B2A3-40B9-89CB-1E63F56F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60BF-1336-494B-9F22-E8E2D90B34F5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161E3-E30D-40A2-A408-D6594156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EED5E-8D1E-4B4D-8432-2A488396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8967-EC47-4B0F-B46A-215DC79B0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96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B44E8-E1A2-406C-A915-7B97F943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4016F9-B2C5-495A-9095-6AB7957C3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85CBB6-5F6B-4811-9325-54C1B250F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B445EF-35DE-4F53-B4B6-C1A70F7A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60BF-1336-494B-9F22-E8E2D90B34F5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102FD3-59AF-42F1-8938-FFB0E27B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E50B18-D5C7-4672-86AE-4F198B5F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8967-EC47-4B0F-B46A-215DC79B0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77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999CC-0640-489E-B5C9-3F87EB90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16F754-1781-40FD-BF15-1CF10C88E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05D817-E6CB-4676-AB30-B41618DEA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D90CDC-CBE8-495C-A164-11C1F1F90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114CAD-FCF3-46B5-84D2-052FB7772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0C8B95-80C1-4E22-98CA-03E855BE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60BF-1336-494B-9F22-E8E2D90B34F5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19D0A6-35AA-48B8-961C-12942C70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30D4D2-7944-4AFC-9F60-454DFB30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8967-EC47-4B0F-B46A-215DC79B0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90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F8533-A63C-4216-9FB3-289084AE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353762-E07F-40F3-A554-EDD04721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60BF-1336-494B-9F22-E8E2D90B34F5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473EC8-4A5F-4300-B94A-BFD41E5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CC61B7-F1C3-45CA-A559-D6AB35B0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8967-EC47-4B0F-B46A-215DC79B0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38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8DAD9E-51A9-43B0-B091-62902082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60BF-1336-494B-9F22-E8E2D90B34F5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D82927-4EB2-406B-980C-BF281720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D31D82-A32B-4DD1-9DB7-37EF24D5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8967-EC47-4B0F-B46A-215DC79B0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38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B376E-5F40-460F-99C8-60CAA9B9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1717B-670E-4134-9E38-7C2F830A9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78B870-987E-40E3-88FB-8B9D7DCB7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7F4FBD-F31F-46BA-A1EB-D51B4B6C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60BF-1336-494B-9F22-E8E2D90B34F5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3A6B11-BCDC-4733-B98D-CFCBF406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D4CDC8-D2E3-4129-9869-31F3622E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8967-EC47-4B0F-B46A-215DC79B0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68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EABC5-FB3D-4E22-87B9-7D091426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CFF2A3-FDCF-4AF5-959A-C83B68F73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56D5AC-D6CD-4CF8-A12A-40E8D3B03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C48668-F6DD-431B-A19C-17C7C091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60BF-1336-494B-9F22-E8E2D90B34F5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0CB7F6-F829-4E3A-8B26-756ABDFE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F9D20F-7830-468D-8B26-264A7BF8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8967-EC47-4B0F-B46A-215DC79B0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09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EAD90C-E47D-4ABF-9B7D-E66360F5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563A81-1BE9-4DEA-85B3-386273338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F1EBD7-97E1-4F55-878D-575B97113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60BF-1336-494B-9F22-E8E2D90B34F5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2CDA9E-5597-442E-97BB-757DA677F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F47CA7-64FA-44FA-B748-C70C1F6FA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98967-EC47-4B0F-B46A-215DC79B0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52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BF2E7357-1513-4FC9-BD5F-A5391FBCC303}"/>
              </a:ext>
            </a:extLst>
          </p:cNvPr>
          <p:cNvGrpSpPr/>
          <p:nvPr/>
        </p:nvGrpSpPr>
        <p:grpSpPr>
          <a:xfrm>
            <a:off x="1112569" y="1824103"/>
            <a:ext cx="5623791" cy="2060000"/>
            <a:chOff x="1112568" y="1824102"/>
            <a:chExt cx="8835803" cy="3209793"/>
          </a:xfrm>
        </p:grpSpPr>
        <p:pic>
          <p:nvPicPr>
            <p:cNvPr id="5" name="Grafik 4" descr="Marke folgen Silhouette">
              <a:extLst>
                <a:ext uri="{FF2B5EF4-FFF2-40B4-BE49-F238E27FC236}">
                  <a16:creationId xmlns:a16="http://schemas.microsoft.com/office/drawing/2014/main" id="{74F0D9AB-AFD8-4EBD-9810-2F7534C56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9288" y="3079348"/>
              <a:ext cx="699304" cy="699304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2E16A47-3F6F-4991-9D9F-92AEFBB6C820}"/>
                </a:ext>
              </a:extLst>
            </p:cNvPr>
            <p:cNvSpPr/>
            <p:nvPr/>
          </p:nvSpPr>
          <p:spPr>
            <a:xfrm>
              <a:off x="1112568" y="2989776"/>
              <a:ext cx="1632857" cy="878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audio input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8E9E8922-E4AB-4D9D-BD5B-48EE5CB8C71A}"/>
                </a:ext>
              </a:extLst>
            </p:cNvPr>
            <p:cNvSpPr/>
            <p:nvPr/>
          </p:nvSpPr>
          <p:spPr>
            <a:xfrm>
              <a:off x="3256387" y="1824102"/>
              <a:ext cx="1632857" cy="878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high-pass filter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1CC22C6-EB9A-482D-9FE9-665D510BB14B}"/>
                </a:ext>
              </a:extLst>
            </p:cNvPr>
            <p:cNvSpPr/>
            <p:nvPr/>
          </p:nvSpPr>
          <p:spPr>
            <a:xfrm>
              <a:off x="3253776" y="4155448"/>
              <a:ext cx="1632857" cy="8784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low-pass filter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E6BEA21-96EF-4143-BBF0-B23FE4138A6D}"/>
                </a:ext>
              </a:extLst>
            </p:cNvPr>
            <p:cNvSpPr/>
            <p:nvPr/>
          </p:nvSpPr>
          <p:spPr>
            <a:xfrm>
              <a:off x="3253776" y="2989775"/>
              <a:ext cx="1632857" cy="8784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band-pass filter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E319327-8E03-4138-8562-C26C364EA577}"/>
                </a:ext>
              </a:extLst>
            </p:cNvPr>
            <p:cNvSpPr/>
            <p:nvPr/>
          </p:nvSpPr>
          <p:spPr>
            <a:xfrm>
              <a:off x="8315514" y="2989773"/>
              <a:ext cx="1632857" cy="878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audio output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CCA66B01-A2F5-41E6-8BE7-7738B675B41E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 flipV="1">
              <a:off x="2745425" y="3428999"/>
              <a:ext cx="508351" cy="1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Verbinder: gewinkelt 14">
              <a:extLst>
                <a:ext uri="{FF2B5EF4-FFF2-40B4-BE49-F238E27FC236}">
                  <a16:creationId xmlns:a16="http://schemas.microsoft.com/office/drawing/2014/main" id="{D0348A7B-5D09-439D-8B34-93BC68D92E1C}"/>
                </a:ext>
              </a:extLst>
            </p:cNvPr>
            <p:cNvCxnSpPr>
              <a:cxnSpLocks/>
              <a:stCxn id="6" idx="0"/>
              <a:endCxn id="7" idx="1"/>
            </p:cNvCxnSpPr>
            <p:nvPr/>
          </p:nvCxnSpPr>
          <p:spPr>
            <a:xfrm rot="5400000" flipH="1" flipV="1">
              <a:off x="2229467" y="1962856"/>
              <a:ext cx="726450" cy="1327390"/>
            </a:xfrm>
            <a:prstGeom prst="bentConnector2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Verbinder: gewinkelt 17">
              <a:extLst>
                <a:ext uri="{FF2B5EF4-FFF2-40B4-BE49-F238E27FC236}">
                  <a16:creationId xmlns:a16="http://schemas.microsoft.com/office/drawing/2014/main" id="{27C5FE2E-2B0E-4666-AFC3-B5585B363274}"/>
                </a:ext>
              </a:extLst>
            </p:cNvPr>
            <p:cNvCxnSpPr>
              <a:stCxn id="6" idx="2"/>
              <a:endCxn id="8" idx="1"/>
            </p:cNvCxnSpPr>
            <p:nvPr/>
          </p:nvCxnSpPr>
          <p:spPr>
            <a:xfrm rot="16200000" flipH="1">
              <a:off x="2228162" y="3569057"/>
              <a:ext cx="726449" cy="1324779"/>
            </a:xfrm>
            <a:prstGeom prst="bentConnector2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Verbinder: gewinkelt 19">
              <a:extLst>
                <a:ext uri="{FF2B5EF4-FFF2-40B4-BE49-F238E27FC236}">
                  <a16:creationId xmlns:a16="http://schemas.microsoft.com/office/drawing/2014/main" id="{029EB9B6-9901-4037-8A44-7E73EA9BC9B9}"/>
                </a:ext>
              </a:extLst>
            </p:cNvPr>
            <p:cNvCxnSpPr>
              <a:cxnSpLocks/>
              <a:stCxn id="32" idx="3"/>
              <a:endCxn id="5" idx="0"/>
            </p:cNvCxnSpPr>
            <p:nvPr/>
          </p:nvCxnSpPr>
          <p:spPr>
            <a:xfrm>
              <a:off x="6602135" y="2263325"/>
              <a:ext cx="756805" cy="816023"/>
            </a:xfrm>
            <a:prstGeom prst="bentConnector2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Verbinder: gewinkelt 21">
              <a:extLst>
                <a:ext uri="{FF2B5EF4-FFF2-40B4-BE49-F238E27FC236}">
                  <a16:creationId xmlns:a16="http://schemas.microsoft.com/office/drawing/2014/main" id="{BCCEEA37-392F-42E1-9C95-839C11F8B859}"/>
                </a:ext>
              </a:extLst>
            </p:cNvPr>
            <p:cNvCxnSpPr>
              <a:cxnSpLocks/>
              <a:stCxn id="34" idx="3"/>
              <a:endCxn id="5" idx="1"/>
            </p:cNvCxnSpPr>
            <p:nvPr/>
          </p:nvCxnSpPr>
          <p:spPr>
            <a:xfrm>
              <a:off x="6621098" y="3428997"/>
              <a:ext cx="388190" cy="3"/>
            </a:xfrm>
            <a:prstGeom prst="bentConnector3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Verbinder: gewinkelt 23">
              <a:extLst>
                <a:ext uri="{FF2B5EF4-FFF2-40B4-BE49-F238E27FC236}">
                  <a16:creationId xmlns:a16="http://schemas.microsoft.com/office/drawing/2014/main" id="{26CD9121-857F-40BB-84EB-6171B1861AA5}"/>
                </a:ext>
              </a:extLst>
            </p:cNvPr>
            <p:cNvCxnSpPr>
              <a:cxnSpLocks/>
              <a:stCxn id="33" idx="3"/>
              <a:endCxn id="5" idx="2"/>
            </p:cNvCxnSpPr>
            <p:nvPr/>
          </p:nvCxnSpPr>
          <p:spPr>
            <a:xfrm flipV="1">
              <a:off x="6602135" y="3778652"/>
              <a:ext cx="756805" cy="816016"/>
            </a:xfrm>
            <a:prstGeom prst="bentConnector2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E3539A6D-CFD5-4223-8E4B-6549E8BED6B8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7708592" y="3428997"/>
              <a:ext cx="606922" cy="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B348F38E-C28B-4816-A4DC-75D55973DF3A}"/>
                </a:ext>
              </a:extLst>
            </p:cNvPr>
            <p:cNvSpPr/>
            <p:nvPr/>
          </p:nvSpPr>
          <p:spPr>
            <a:xfrm>
              <a:off x="5536360" y="1959274"/>
              <a:ext cx="1065775" cy="608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hp_gain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C7DB0EC-8938-46BF-B648-D69C03058C31}"/>
                </a:ext>
              </a:extLst>
            </p:cNvPr>
            <p:cNvSpPr/>
            <p:nvPr/>
          </p:nvSpPr>
          <p:spPr>
            <a:xfrm>
              <a:off x="5536360" y="4290617"/>
              <a:ext cx="1065775" cy="6081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lp_gain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D2076DF-ABB4-4941-95D3-05868036435F}"/>
                </a:ext>
              </a:extLst>
            </p:cNvPr>
            <p:cNvSpPr/>
            <p:nvPr/>
          </p:nvSpPr>
          <p:spPr>
            <a:xfrm>
              <a:off x="5555323" y="3124946"/>
              <a:ext cx="1065775" cy="6081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bp_gain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1FFBC22E-CBDF-4738-9A7C-953A446F5EAF}"/>
                </a:ext>
              </a:extLst>
            </p:cNvPr>
            <p:cNvCxnSpPr>
              <a:cxnSpLocks/>
              <a:stCxn id="7" idx="3"/>
              <a:endCxn id="32" idx="1"/>
            </p:cNvCxnSpPr>
            <p:nvPr/>
          </p:nvCxnSpPr>
          <p:spPr>
            <a:xfrm flipV="1">
              <a:off x="4889244" y="2263325"/>
              <a:ext cx="647116" cy="1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A5BDD1EE-0F5C-4BC7-B8BA-0B254CCC1E8B}"/>
                </a:ext>
              </a:extLst>
            </p:cNvPr>
            <p:cNvCxnSpPr>
              <a:cxnSpLocks/>
              <a:stCxn id="9" idx="3"/>
              <a:endCxn id="34" idx="1"/>
            </p:cNvCxnSpPr>
            <p:nvPr/>
          </p:nvCxnSpPr>
          <p:spPr>
            <a:xfrm flipV="1">
              <a:off x="4886633" y="3428997"/>
              <a:ext cx="668690" cy="2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30457E0F-420E-4ED0-A232-AD7831EDBAB0}"/>
                </a:ext>
              </a:extLst>
            </p:cNvPr>
            <p:cNvCxnSpPr>
              <a:cxnSpLocks/>
              <a:stCxn id="8" idx="3"/>
              <a:endCxn id="33" idx="1"/>
            </p:cNvCxnSpPr>
            <p:nvPr/>
          </p:nvCxnSpPr>
          <p:spPr>
            <a:xfrm flipV="1">
              <a:off x="4886633" y="4594668"/>
              <a:ext cx="649727" cy="4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537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Keller</dc:creator>
  <cp:lastModifiedBy>Harald Keller</cp:lastModifiedBy>
  <cp:revision>4</cp:revision>
  <dcterms:created xsi:type="dcterms:W3CDTF">2021-05-18T06:58:12Z</dcterms:created>
  <dcterms:modified xsi:type="dcterms:W3CDTF">2021-05-18T07:18:35Z</dcterms:modified>
</cp:coreProperties>
</file>