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E4149-2215-4F63-AE36-6C18CA539B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ED2D9-58F9-46E9-B9FD-6EA54C130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ED2D9-58F9-46E9-B9FD-6EA54C1309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ED2D9-58F9-46E9-B9FD-6EA54C1309C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2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2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4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6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4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4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4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C7C7F1-3B54-4C4C-BD7A-4CA72B4540A9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2E864A-6C0E-4629-85C3-000B6DE66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2879" y="1760036"/>
            <a:ext cx="7294706" cy="1515533"/>
          </a:xfrm>
        </p:spPr>
        <p:txBody>
          <a:bodyPr/>
          <a:lstStyle/>
          <a:p>
            <a:r>
              <a:rPr lang="en-IN" smtClean="0"/>
              <a:t>PULSAR STAR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2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TABLE(KNN)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45" y="2557463"/>
            <a:ext cx="6006904" cy="3576051"/>
          </a:xfrm>
        </p:spPr>
      </p:pic>
    </p:spTree>
    <p:extLst>
      <p:ext uri="{BB962C8B-B14F-4D97-AF65-F5344CB8AC3E}">
        <p14:creationId xmlns:p14="http://schemas.microsoft.com/office/powerpoint/2010/main" val="28656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Matrix(KNN)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88" y="2557463"/>
            <a:ext cx="5469307" cy="3492959"/>
          </a:xfrm>
        </p:spPr>
      </p:pic>
    </p:spTree>
    <p:extLst>
      <p:ext uri="{BB962C8B-B14F-4D97-AF65-F5344CB8AC3E}">
        <p14:creationId xmlns:p14="http://schemas.microsoft.com/office/powerpoint/2010/main" val="31320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and testing sets are created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rpart</a:t>
            </a:r>
            <a:r>
              <a:rPr lang="en-IN" dirty="0" smtClean="0"/>
              <a:t> function is used to train the dataset.</a:t>
            </a:r>
          </a:p>
          <a:p>
            <a:r>
              <a:rPr lang="en-IN" dirty="0" smtClean="0"/>
              <a:t>Predict function is used for prediction of the decision tree model.</a:t>
            </a:r>
          </a:p>
          <a:p>
            <a:r>
              <a:rPr lang="en-IN" dirty="0"/>
              <a:t>Finally accuracy and precision are determined using </a:t>
            </a:r>
            <a:r>
              <a:rPr lang="en-IN" dirty="0" smtClean="0"/>
              <a:t>confusionmatrix </a:t>
            </a:r>
            <a:r>
              <a:rPr lang="en-IN" dirty="0"/>
              <a:t>function.</a:t>
            </a:r>
          </a:p>
          <a:p>
            <a:r>
              <a:rPr lang="en-IN" dirty="0"/>
              <a:t>Accuracy value is </a:t>
            </a:r>
            <a:r>
              <a:rPr lang="en-IN" dirty="0" smtClean="0"/>
              <a:t>97.74.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5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2691926"/>
            <a:ext cx="9412013" cy="2196268"/>
          </a:xfrm>
        </p:spPr>
      </p:pic>
    </p:spTree>
    <p:extLst>
      <p:ext uri="{BB962C8B-B14F-4D97-AF65-F5344CB8AC3E}">
        <p14:creationId xmlns:p14="http://schemas.microsoft.com/office/powerpoint/2010/main" val="19672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matrix(Decision Tree)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37" y="2557463"/>
            <a:ext cx="4845466" cy="3317875"/>
          </a:xfrm>
        </p:spPr>
      </p:pic>
    </p:spTree>
    <p:extLst>
      <p:ext uri="{BB962C8B-B14F-4D97-AF65-F5344CB8AC3E}">
        <p14:creationId xmlns:p14="http://schemas.microsoft.com/office/powerpoint/2010/main" val="23005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Mean of the integrated profile ,</a:t>
            </a:r>
            <a:r>
              <a:rPr lang="en-IN" dirty="0" smtClean="0"/>
              <a:t> </a:t>
            </a:r>
            <a:r>
              <a:rPr lang="en-IN" dirty="0"/>
              <a:t>Mean of the DM SNR </a:t>
            </a:r>
            <a:r>
              <a:rPr lang="en-IN" dirty="0" smtClean="0"/>
              <a:t>curve are the two attributes considered for classification using linear SVM.</a:t>
            </a:r>
            <a:endParaRPr lang="en-IN" dirty="0"/>
          </a:p>
          <a:p>
            <a:r>
              <a:rPr lang="en-IN" dirty="0" smtClean="0"/>
              <a:t>Training </a:t>
            </a:r>
            <a:r>
              <a:rPr lang="en-IN" dirty="0"/>
              <a:t>and testing sets are created</a:t>
            </a:r>
            <a:r>
              <a:rPr lang="en-IN" dirty="0" smtClean="0"/>
              <a:t>.</a:t>
            </a:r>
          </a:p>
          <a:p>
            <a:r>
              <a:rPr lang="en-IN" dirty="0" err="1"/>
              <a:t>s</a:t>
            </a:r>
            <a:r>
              <a:rPr lang="en-IN" dirty="0" err="1" smtClean="0"/>
              <a:t>vm</a:t>
            </a:r>
            <a:r>
              <a:rPr lang="en-IN" dirty="0" smtClean="0"/>
              <a:t> method is used to train the dataset.</a:t>
            </a:r>
          </a:p>
          <a:p>
            <a:r>
              <a:rPr lang="en-IN" dirty="0"/>
              <a:t>Finally accuracy and precision are determined using confusionmatrix function.</a:t>
            </a:r>
          </a:p>
          <a:p>
            <a:r>
              <a:rPr lang="en-IN" dirty="0"/>
              <a:t>Accuracy value is </a:t>
            </a:r>
            <a:r>
              <a:rPr lang="en-IN" dirty="0" smtClean="0"/>
              <a:t>96.51.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(SVM)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2666288"/>
            <a:ext cx="5576962" cy="2691925"/>
          </a:xfrm>
        </p:spPr>
      </p:pic>
    </p:spTree>
    <p:extLst>
      <p:ext uri="{BB962C8B-B14F-4D97-AF65-F5344CB8AC3E}">
        <p14:creationId xmlns:p14="http://schemas.microsoft.com/office/powerpoint/2010/main" val="25648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matrix(SVM)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37" y="2557463"/>
            <a:ext cx="5170206" cy="3317875"/>
          </a:xfrm>
        </p:spPr>
      </p:pic>
    </p:spTree>
    <p:extLst>
      <p:ext uri="{BB962C8B-B14F-4D97-AF65-F5344CB8AC3E}">
        <p14:creationId xmlns:p14="http://schemas.microsoft.com/office/powerpoint/2010/main" val="39993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Box plot</a:t>
            </a:r>
          </a:p>
          <a:p>
            <a:r>
              <a:rPr lang="en-IN" dirty="0" smtClean="0"/>
              <a:t>Q-Q plot</a:t>
            </a:r>
          </a:p>
          <a:p>
            <a:r>
              <a:rPr lang="en-IN" dirty="0" smtClean="0"/>
              <a:t>Scatter plot</a:t>
            </a:r>
          </a:p>
          <a:p>
            <a:r>
              <a:rPr lang="en-IN" dirty="0" smtClean="0"/>
              <a:t>Correlation is determined between </a:t>
            </a:r>
            <a:r>
              <a:rPr lang="en-IN" dirty="0"/>
              <a:t>Mean of the integrated profile </a:t>
            </a:r>
            <a:r>
              <a:rPr lang="en-IN" dirty="0" smtClean="0"/>
              <a:t>and Mean </a:t>
            </a:r>
            <a:r>
              <a:rPr lang="en-IN" dirty="0"/>
              <a:t>of the DM SNR </a:t>
            </a:r>
            <a:r>
              <a:rPr lang="en-IN" dirty="0" smtClean="0"/>
              <a:t>curve attributes .</a:t>
            </a:r>
          </a:p>
          <a:p>
            <a:r>
              <a:rPr lang="en-IN" dirty="0" smtClean="0"/>
              <a:t>Correlation value is  -2.988408.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4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Accuracy of Naïve Bayes classifier is </a:t>
            </a:r>
            <a:r>
              <a:rPr lang="en-IN" dirty="0"/>
              <a:t>94.51.</a:t>
            </a:r>
          </a:p>
          <a:p>
            <a:r>
              <a:rPr lang="en-IN" dirty="0" smtClean="0"/>
              <a:t> </a:t>
            </a:r>
            <a:r>
              <a:rPr lang="en-IN" dirty="0"/>
              <a:t>Accuracy of </a:t>
            </a:r>
            <a:r>
              <a:rPr lang="en-IN" dirty="0" smtClean="0"/>
              <a:t>KNN </a:t>
            </a:r>
            <a:r>
              <a:rPr lang="en-IN" dirty="0"/>
              <a:t>classifier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97.8.</a:t>
            </a:r>
          </a:p>
          <a:p>
            <a:r>
              <a:rPr lang="en-IN" dirty="0"/>
              <a:t>Accuracy of </a:t>
            </a:r>
            <a:r>
              <a:rPr lang="en-IN" dirty="0" smtClean="0"/>
              <a:t>Decision Tree </a:t>
            </a:r>
            <a:r>
              <a:rPr lang="en-IN" dirty="0"/>
              <a:t>classifier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97.74.</a:t>
            </a:r>
            <a:endParaRPr lang="en-IN" dirty="0"/>
          </a:p>
          <a:p>
            <a:r>
              <a:rPr lang="en-IN" dirty="0" smtClean="0"/>
              <a:t>Accuracy of SVM </a:t>
            </a:r>
            <a:r>
              <a:rPr lang="en-IN" dirty="0"/>
              <a:t>classifier</a:t>
            </a:r>
            <a:r>
              <a:rPr lang="en-IN" dirty="0" smtClean="0"/>
              <a:t> is  96.51.</a:t>
            </a:r>
          </a:p>
          <a:p>
            <a:r>
              <a:rPr lang="en-IN" dirty="0" smtClean="0"/>
              <a:t>Based on these values, KNN is the best classifier that can be used for classification of pulsar star dataset.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7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K.Chetan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dirty="0"/>
              <a:t> </a:t>
            </a:r>
            <a:r>
              <a:rPr lang="en-IN" dirty="0" smtClean="0"/>
              <a:t>                - CB.EN.U4CSE15013	</a:t>
            </a:r>
          </a:p>
          <a:p>
            <a:r>
              <a:rPr lang="en-IN" dirty="0" err="1" smtClean="0"/>
              <a:t>K.Anush</a:t>
            </a:r>
            <a:r>
              <a:rPr lang="en-IN" dirty="0" smtClean="0"/>
              <a:t> reddy             - CB.EN.U4CSE15022	</a:t>
            </a:r>
          </a:p>
          <a:p>
            <a:r>
              <a:rPr lang="en-IN" dirty="0" err="1" smtClean="0"/>
              <a:t>P.Mithun</a:t>
            </a:r>
            <a:r>
              <a:rPr lang="en-IN" dirty="0" smtClean="0"/>
              <a:t> Chandra        - CB.EN.U4CSE15034	</a:t>
            </a:r>
          </a:p>
          <a:p>
            <a:r>
              <a:rPr lang="en-IN" dirty="0" err="1" smtClean="0"/>
              <a:t>P.Satya</a:t>
            </a:r>
            <a:r>
              <a:rPr lang="en-IN" dirty="0" smtClean="0"/>
              <a:t> </a:t>
            </a:r>
            <a:r>
              <a:rPr lang="en-IN" dirty="0" err="1" smtClean="0"/>
              <a:t>Anirudh</a:t>
            </a:r>
            <a:r>
              <a:rPr lang="en-IN" dirty="0" smtClean="0"/>
              <a:t>            - CB.EN.U4CSE15035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32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Pulsars are a rare type of Neutron star that produce radio emission detectable here on Earth. </a:t>
            </a:r>
          </a:p>
          <a:p>
            <a:r>
              <a:rPr lang="en-IN" dirty="0" smtClean="0"/>
              <a:t>Pulsar </a:t>
            </a:r>
            <a:r>
              <a:rPr lang="en-IN" dirty="0"/>
              <a:t>Star Dataset describes a sample of pulsar candidates collected during the High Time Resolution Universe Survey 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Classification techniques are used to determine whether the given data is pulsar star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89" y="2557463"/>
            <a:ext cx="8682527" cy="3450230"/>
          </a:xfrm>
        </p:spPr>
      </p:pic>
    </p:spTree>
    <p:extLst>
      <p:ext uri="{BB962C8B-B14F-4D97-AF65-F5344CB8AC3E}">
        <p14:creationId xmlns:p14="http://schemas.microsoft.com/office/powerpoint/2010/main" val="3468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Naïve Bayes</a:t>
            </a:r>
          </a:p>
          <a:p>
            <a:r>
              <a:rPr lang="en-IN" dirty="0" smtClean="0"/>
              <a:t>KNN</a:t>
            </a:r>
          </a:p>
          <a:p>
            <a:r>
              <a:rPr lang="en-IN" dirty="0" smtClean="0"/>
              <a:t>Decision Tree</a:t>
            </a:r>
          </a:p>
          <a:p>
            <a:r>
              <a:rPr lang="en-IN" dirty="0" smtClean="0"/>
              <a:t>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Naïve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and testing sets are created.</a:t>
            </a:r>
          </a:p>
          <a:p>
            <a:r>
              <a:rPr lang="en-IN" dirty="0" smtClean="0"/>
              <a:t>Prior probabilities are calculated.</a:t>
            </a:r>
          </a:p>
          <a:p>
            <a:r>
              <a:rPr lang="en-IN" dirty="0" smtClean="0"/>
              <a:t>Conditional probabilities are calculated.</a:t>
            </a:r>
          </a:p>
          <a:p>
            <a:r>
              <a:rPr lang="en-IN" dirty="0"/>
              <a:t>naiveBayes function is used to classify the dataset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Finally accuracy and precision are determined using mmetric function.</a:t>
            </a:r>
          </a:p>
          <a:p>
            <a:r>
              <a:rPr lang="en-IN" dirty="0" smtClean="0"/>
              <a:t>Accuracy value is 94.51.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6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probabilities (Naïve Bayes)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92" y="2521009"/>
            <a:ext cx="4888194" cy="3589234"/>
          </a:xfrm>
        </p:spPr>
      </p:pic>
    </p:spTree>
    <p:extLst>
      <p:ext uri="{BB962C8B-B14F-4D97-AF65-F5344CB8AC3E}">
        <p14:creationId xmlns:p14="http://schemas.microsoft.com/office/powerpoint/2010/main" val="39297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matrix(Naïve Bayes)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18" y="2557463"/>
            <a:ext cx="5324029" cy="3317875"/>
          </a:xfrm>
        </p:spPr>
      </p:pic>
    </p:spTree>
    <p:extLst>
      <p:ext uri="{BB962C8B-B14F-4D97-AF65-F5344CB8AC3E}">
        <p14:creationId xmlns:p14="http://schemas.microsoft.com/office/powerpoint/2010/main" val="5994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Normalized the numeric values to range[0,1].</a:t>
            </a:r>
          </a:p>
          <a:p>
            <a:r>
              <a:rPr lang="en-IN" dirty="0" smtClean="0"/>
              <a:t>Training </a:t>
            </a:r>
            <a:r>
              <a:rPr lang="en-IN" dirty="0"/>
              <a:t>and testing sets are created.</a:t>
            </a:r>
          </a:p>
          <a:p>
            <a:r>
              <a:rPr lang="en-IN" dirty="0" smtClean="0"/>
              <a:t>K-value(number of neighbours) is taken as 3.</a:t>
            </a:r>
          </a:p>
          <a:p>
            <a:r>
              <a:rPr lang="en-IN" dirty="0" smtClean="0"/>
              <a:t>Euclidean distance between the test data and each row of train data are calculated using </a:t>
            </a:r>
            <a:r>
              <a:rPr lang="en-IN" dirty="0" err="1" smtClean="0"/>
              <a:t>knn</a:t>
            </a:r>
            <a:r>
              <a:rPr lang="en-IN" dirty="0" smtClean="0"/>
              <a:t> function.</a:t>
            </a:r>
          </a:p>
          <a:p>
            <a:r>
              <a:rPr lang="en-IN" dirty="0" smtClean="0"/>
              <a:t>Crosstable function is used to match accuracy of the predicted values with the known values.</a:t>
            </a:r>
          </a:p>
          <a:p>
            <a:r>
              <a:rPr lang="en-IN" dirty="0" smtClean="0"/>
              <a:t>Confusionmatrix function is used to calculate the accuracy, specificity and sensitivity values.</a:t>
            </a:r>
          </a:p>
          <a:p>
            <a:r>
              <a:rPr lang="en-IN" dirty="0" smtClean="0"/>
              <a:t>ROC curve is drawn and area under roc curve is calculated.</a:t>
            </a:r>
          </a:p>
          <a:p>
            <a:r>
              <a:rPr lang="en-IN" dirty="0" smtClean="0"/>
              <a:t>Accuracy  value is 97.8.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</TotalTime>
  <Words>417</Words>
  <Application>Microsoft Office PowerPoint</Application>
  <PresentationFormat>Widescreen</PresentationFormat>
  <Paragraphs>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PULSAR STAR PREDICTION</vt:lpstr>
      <vt:lpstr>TEAM MEMBERS</vt:lpstr>
      <vt:lpstr>INTRODUCTION</vt:lpstr>
      <vt:lpstr>SUMMARY</vt:lpstr>
      <vt:lpstr>ALGORITHMS</vt:lpstr>
      <vt:lpstr>Naïve Bayes</vt:lpstr>
      <vt:lpstr>Conditional probabilities (Naïve Bayes)</vt:lpstr>
      <vt:lpstr>Confusion matrix(Naïve Bayes)</vt:lpstr>
      <vt:lpstr>KNN</vt:lpstr>
      <vt:lpstr>CROSS TABLE(KNN)</vt:lpstr>
      <vt:lpstr>Confusion Matrix(KNN)</vt:lpstr>
      <vt:lpstr>Decision Tree</vt:lpstr>
      <vt:lpstr>Decision Tree Structure</vt:lpstr>
      <vt:lpstr>Confusion matrix(Decision Tree)</vt:lpstr>
      <vt:lpstr>SVM</vt:lpstr>
      <vt:lpstr>Classification (SVM)</vt:lpstr>
      <vt:lpstr>Confusion matrix(SVM)</vt:lpstr>
      <vt:lpstr>Plots</vt:lpstr>
      <vt:lpstr>Conclusion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PULSAR STAR DATASET</dc:title>
  <dc:creator>Anush reddy</dc:creator>
  <cp:lastModifiedBy>Anush reddy</cp:lastModifiedBy>
  <cp:revision>51</cp:revision>
  <dcterms:created xsi:type="dcterms:W3CDTF">2018-10-02T04:32:57Z</dcterms:created>
  <dcterms:modified xsi:type="dcterms:W3CDTF">2018-10-03T06:39:15Z</dcterms:modified>
</cp:coreProperties>
</file>