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4" r:id="rId3"/>
    <p:sldId id="256" r:id="rId4"/>
    <p:sldId id="257" r:id="rId5"/>
    <p:sldId id="258" r:id="rId6"/>
    <p:sldId id="265" r:id="rId7"/>
    <p:sldId id="266" r:id="rId8"/>
    <p:sldId id="261"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5C93C-55DE-519C-0B81-D4F5AF9BEB01}" v="621" dt="2024-05-16T14:18:03.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9DEDF-8E5D-4904-8C14-1016BE0D8EF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8DB45B-B560-4017-922F-2011FED9EA6B}">
      <dgm:prSet/>
      <dgm:spPr/>
      <dgm:t>
        <a:bodyPr/>
        <a:lstStyle/>
        <a:p>
          <a:pPr>
            <a:lnSpc>
              <a:spcPct val="100000"/>
            </a:lnSpc>
          </a:pPr>
          <a:r>
            <a:rPr lang="en-IN"/>
            <a:t>IOT Device with Arduino UNO Module.</a:t>
          </a:r>
          <a:endParaRPr lang="en-US"/>
        </a:p>
      </dgm:t>
    </dgm:pt>
    <dgm:pt modelId="{61753162-4F1F-4D1C-B5AE-FB80FC94CD8A}" type="parTrans" cxnId="{64CC8B54-AEBD-4548-9F8F-95FD22A3D029}">
      <dgm:prSet/>
      <dgm:spPr/>
      <dgm:t>
        <a:bodyPr/>
        <a:lstStyle/>
        <a:p>
          <a:endParaRPr lang="en-US"/>
        </a:p>
      </dgm:t>
    </dgm:pt>
    <dgm:pt modelId="{40A99804-E675-4378-A6A2-D0AF0A114180}" type="sibTrans" cxnId="{64CC8B54-AEBD-4548-9F8F-95FD22A3D029}">
      <dgm:prSet/>
      <dgm:spPr/>
      <dgm:t>
        <a:bodyPr/>
        <a:lstStyle/>
        <a:p>
          <a:pPr>
            <a:lnSpc>
              <a:spcPct val="100000"/>
            </a:lnSpc>
          </a:pPr>
          <a:endParaRPr lang="en-US"/>
        </a:p>
      </dgm:t>
    </dgm:pt>
    <dgm:pt modelId="{4385AB8A-3DF5-4B9D-B889-9CC442E8E89A}">
      <dgm:prSet/>
      <dgm:spPr/>
      <dgm:t>
        <a:bodyPr/>
        <a:lstStyle/>
        <a:p>
          <a:pPr>
            <a:lnSpc>
              <a:spcPct val="100000"/>
            </a:lnSpc>
          </a:pPr>
          <a:r>
            <a:rPr lang="en-IN"/>
            <a:t>IOT Device with Ultrasonic Sensor Module.</a:t>
          </a:r>
          <a:endParaRPr lang="en-US"/>
        </a:p>
      </dgm:t>
    </dgm:pt>
    <dgm:pt modelId="{F914FAE9-FA2D-4219-83A3-1B0D55AFC857}" type="parTrans" cxnId="{826668C9-F801-4F28-BA15-E12F5BF7F947}">
      <dgm:prSet/>
      <dgm:spPr/>
      <dgm:t>
        <a:bodyPr/>
        <a:lstStyle/>
        <a:p>
          <a:endParaRPr lang="en-US"/>
        </a:p>
      </dgm:t>
    </dgm:pt>
    <dgm:pt modelId="{AFE2B92D-2E76-49B9-94A8-1A97301B75A2}" type="sibTrans" cxnId="{826668C9-F801-4F28-BA15-E12F5BF7F947}">
      <dgm:prSet/>
      <dgm:spPr/>
      <dgm:t>
        <a:bodyPr/>
        <a:lstStyle/>
        <a:p>
          <a:pPr>
            <a:lnSpc>
              <a:spcPct val="100000"/>
            </a:lnSpc>
          </a:pPr>
          <a:endParaRPr lang="en-US"/>
        </a:p>
      </dgm:t>
    </dgm:pt>
    <dgm:pt modelId="{061E140A-25C3-4C3B-9EB2-3578396471C3}">
      <dgm:prSet/>
      <dgm:spPr/>
      <dgm:t>
        <a:bodyPr/>
        <a:lstStyle/>
        <a:p>
          <a:pPr>
            <a:lnSpc>
              <a:spcPct val="100000"/>
            </a:lnSpc>
          </a:pPr>
          <a:r>
            <a:rPr lang="en-IN"/>
            <a:t>IOT Device with Servo Motor Module.</a:t>
          </a:r>
          <a:endParaRPr lang="en-US"/>
        </a:p>
      </dgm:t>
    </dgm:pt>
    <dgm:pt modelId="{CCB58135-EC33-4556-86FF-583B021CA8FA}" type="parTrans" cxnId="{4A70105F-0556-4251-88C0-3CF870F727FF}">
      <dgm:prSet/>
      <dgm:spPr/>
      <dgm:t>
        <a:bodyPr/>
        <a:lstStyle/>
        <a:p>
          <a:endParaRPr lang="en-US"/>
        </a:p>
      </dgm:t>
    </dgm:pt>
    <dgm:pt modelId="{DE9B8C17-C918-4BD9-99B3-9743688B4839}" type="sibTrans" cxnId="{4A70105F-0556-4251-88C0-3CF870F727FF}">
      <dgm:prSet/>
      <dgm:spPr/>
      <dgm:t>
        <a:bodyPr/>
        <a:lstStyle/>
        <a:p>
          <a:pPr>
            <a:lnSpc>
              <a:spcPct val="100000"/>
            </a:lnSpc>
          </a:pPr>
          <a:endParaRPr lang="en-US"/>
        </a:p>
      </dgm:t>
    </dgm:pt>
    <dgm:pt modelId="{292CBC23-A957-44F4-966C-964E49FA427F}">
      <dgm:prSet/>
      <dgm:spPr/>
      <dgm:t>
        <a:bodyPr/>
        <a:lstStyle/>
        <a:p>
          <a:pPr>
            <a:lnSpc>
              <a:spcPct val="100000"/>
            </a:lnSpc>
          </a:pPr>
          <a:r>
            <a:rPr lang="en-IN"/>
            <a:t>IOT with Buzzer Module.</a:t>
          </a:r>
          <a:endParaRPr lang="en-US"/>
        </a:p>
      </dgm:t>
    </dgm:pt>
    <dgm:pt modelId="{64BC8F71-ED41-4517-A153-B98ABB81BA17}" type="parTrans" cxnId="{86FAFE92-7728-4956-AE8E-DEF8DFEBDB7C}">
      <dgm:prSet/>
      <dgm:spPr/>
      <dgm:t>
        <a:bodyPr/>
        <a:lstStyle/>
        <a:p>
          <a:endParaRPr lang="en-US"/>
        </a:p>
      </dgm:t>
    </dgm:pt>
    <dgm:pt modelId="{E6D5F768-718E-4A25-B23F-82A27467ABE4}" type="sibTrans" cxnId="{86FAFE92-7728-4956-AE8E-DEF8DFEBDB7C}">
      <dgm:prSet/>
      <dgm:spPr/>
      <dgm:t>
        <a:bodyPr/>
        <a:lstStyle/>
        <a:p>
          <a:endParaRPr lang="en-US"/>
        </a:p>
      </dgm:t>
    </dgm:pt>
    <dgm:pt modelId="{E7DFBD4C-818B-442C-AF39-160ACE42CD30}" type="pres">
      <dgm:prSet presAssocID="{D3D9DEDF-8E5D-4904-8C14-1016BE0D8EF9}" presName="root" presStyleCnt="0">
        <dgm:presLayoutVars>
          <dgm:dir/>
          <dgm:resizeHandles val="exact"/>
        </dgm:presLayoutVars>
      </dgm:prSet>
      <dgm:spPr/>
    </dgm:pt>
    <dgm:pt modelId="{0C6FD39F-5322-47BA-A37F-4BD01BA85949}" type="pres">
      <dgm:prSet presAssocID="{D3D9DEDF-8E5D-4904-8C14-1016BE0D8EF9}" presName="container" presStyleCnt="0">
        <dgm:presLayoutVars>
          <dgm:dir/>
          <dgm:resizeHandles val="exact"/>
        </dgm:presLayoutVars>
      </dgm:prSet>
      <dgm:spPr/>
    </dgm:pt>
    <dgm:pt modelId="{86048DEC-05FF-4676-8F2C-96B4EA509780}" type="pres">
      <dgm:prSet presAssocID="{AE8DB45B-B560-4017-922F-2011FED9EA6B}" presName="compNode" presStyleCnt="0"/>
      <dgm:spPr/>
    </dgm:pt>
    <dgm:pt modelId="{D410115E-1981-4D4F-BDEC-475321FFD73D}" type="pres">
      <dgm:prSet presAssocID="{AE8DB45B-B560-4017-922F-2011FED9EA6B}" presName="iconBgRect" presStyleLbl="bgShp" presStyleIdx="0" presStyleCnt="4"/>
      <dgm:spPr/>
    </dgm:pt>
    <dgm:pt modelId="{7503A2A3-F82B-411D-ACAF-487E7D41206D}" type="pres">
      <dgm:prSet presAssocID="{AE8DB45B-B560-4017-922F-2011FED9EA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AE42C961-5946-4EC6-9888-7F926AFABF50}" type="pres">
      <dgm:prSet presAssocID="{AE8DB45B-B560-4017-922F-2011FED9EA6B}" presName="spaceRect" presStyleCnt="0"/>
      <dgm:spPr/>
    </dgm:pt>
    <dgm:pt modelId="{EBDE64F8-E3A9-419A-BA42-122CBF0856BB}" type="pres">
      <dgm:prSet presAssocID="{AE8DB45B-B560-4017-922F-2011FED9EA6B}" presName="textRect" presStyleLbl="revTx" presStyleIdx="0" presStyleCnt="4">
        <dgm:presLayoutVars>
          <dgm:chMax val="1"/>
          <dgm:chPref val="1"/>
        </dgm:presLayoutVars>
      </dgm:prSet>
      <dgm:spPr/>
    </dgm:pt>
    <dgm:pt modelId="{C8A90734-DAA0-4927-9258-9FD87F1416E5}" type="pres">
      <dgm:prSet presAssocID="{40A99804-E675-4378-A6A2-D0AF0A114180}" presName="sibTrans" presStyleLbl="sibTrans2D1" presStyleIdx="0" presStyleCnt="0"/>
      <dgm:spPr/>
    </dgm:pt>
    <dgm:pt modelId="{EED1FBB9-F89B-4BC5-9585-7A0A0BA0A9E4}" type="pres">
      <dgm:prSet presAssocID="{4385AB8A-3DF5-4B9D-B889-9CC442E8E89A}" presName="compNode" presStyleCnt="0"/>
      <dgm:spPr/>
    </dgm:pt>
    <dgm:pt modelId="{B23BFD7A-D57C-4175-914E-A68481BB1B98}" type="pres">
      <dgm:prSet presAssocID="{4385AB8A-3DF5-4B9D-B889-9CC442E8E89A}" presName="iconBgRect" presStyleLbl="bgShp" presStyleIdx="1" presStyleCnt="4"/>
      <dgm:spPr/>
    </dgm:pt>
    <dgm:pt modelId="{340AE084-066D-48CF-AF37-32E7AE4B6281}" type="pres">
      <dgm:prSet presAssocID="{4385AB8A-3DF5-4B9D-B889-9CC442E8E8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ream"/>
        </a:ext>
      </dgm:extLst>
    </dgm:pt>
    <dgm:pt modelId="{D245E76D-8FC5-4032-80CC-E0D5397833C6}" type="pres">
      <dgm:prSet presAssocID="{4385AB8A-3DF5-4B9D-B889-9CC442E8E89A}" presName="spaceRect" presStyleCnt="0"/>
      <dgm:spPr/>
    </dgm:pt>
    <dgm:pt modelId="{833D52D3-5BFA-4B66-8683-3CF2AF9993E7}" type="pres">
      <dgm:prSet presAssocID="{4385AB8A-3DF5-4B9D-B889-9CC442E8E89A}" presName="textRect" presStyleLbl="revTx" presStyleIdx="1" presStyleCnt="4">
        <dgm:presLayoutVars>
          <dgm:chMax val="1"/>
          <dgm:chPref val="1"/>
        </dgm:presLayoutVars>
      </dgm:prSet>
      <dgm:spPr/>
    </dgm:pt>
    <dgm:pt modelId="{90AF7F37-69FC-4F43-A0EF-2ABA92E8C05C}" type="pres">
      <dgm:prSet presAssocID="{AFE2B92D-2E76-49B9-94A8-1A97301B75A2}" presName="sibTrans" presStyleLbl="sibTrans2D1" presStyleIdx="0" presStyleCnt="0"/>
      <dgm:spPr/>
    </dgm:pt>
    <dgm:pt modelId="{9AF2AEC4-49D5-48BD-9422-57953551445C}" type="pres">
      <dgm:prSet presAssocID="{061E140A-25C3-4C3B-9EB2-3578396471C3}" presName="compNode" presStyleCnt="0"/>
      <dgm:spPr/>
    </dgm:pt>
    <dgm:pt modelId="{6AC10F2E-8D3C-42D6-A7C7-BDEBAB1E70E0}" type="pres">
      <dgm:prSet presAssocID="{061E140A-25C3-4C3B-9EB2-3578396471C3}" presName="iconBgRect" presStyleLbl="bgShp" presStyleIdx="2" presStyleCnt="4"/>
      <dgm:spPr/>
    </dgm:pt>
    <dgm:pt modelId="{C94FE018-16B8-4AB7-8CF8-4C3C5745DDB9}" type="pres">
      <dgm:prSet presAssocID="{061E140A-25C3-4C3B-9EB2-3578396471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010DCB58-BD53-4EF3-B95D-277DC782A99F}" type="pres">
      <dgm:prSet presAssocID="{061E140A-25C3-4C3B-9EB2-3578396471C3}" presName="spaceRect" presStyleCnt="0"/>
      <dgm:spPr/>
    </dgm:pt>
    <dgm:pt modelId="{539B7C15-460A-41B4-87BF-561891369D96}" type="pres">
      <dgm:prSet presAssocID="{061E140A-25C3-4C3B-9EB2-3578396471C3}" presName="textRect" presStyleLbl="revTx" presStyleIdx="2" presStyleCnt="4">
        <dgm:presLayoutVars>
          <dgm:chMax val="1"/>
          <dgm:chPref val="1"/>
        </dgm:presLayoutVars>
      </dgm:prSet>
      <dgm:spPr/>
    </dgm:pt>
    <dgm:pt modelId="{F0642000-B4D9-4652-8C16-6A08629AC82B}" type="pres">
      <dgm:prSet presAssocID="{DE9B8C17-C918-4BD9-99B3-9743688B4839}" presName="sibTrans" presStyleLbl="sibTrans2D1" presStyleIdx="0" presStyleCnt="0"/>
      <dgm:spPr/>
    </dgm:pt>
    <dgm:pt modelId="{1617D8E3-11AF-4CA9-A84E-09DD254DAA1A}" type="pres">
      <dgm:prSet presAssocID="{292CBC23-A957-44F4-966C-964E49FA427F}" presName="compNode" presStyleCnt="0"/>
      <dgm:spPr/>
    </dgm:pt>
    <dgm:pt modelId="{F7E98FAE-CB48-4B41-8BEF-509A4A6CDC6B}" type="pres">
      <dgm:prSet presAssocID="{292CBC23-A957-44F4-966C-964E49FA427F}" presName="iconBgRect" presStyleLbl="bgShp" presStyleIdx="3" presStyleCnt="4"/>
      <dgm:spPr/>
    </dgm:pt>
    <dgm:pt modelId="{92C2392F-99E7-49B1-B7D2-DA4AD15BA0C4}" type="pres">
      <dgm:prSet presAssocID="{292CBC23-A957-44F4-966C-964E49FA42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5C113CDA-A4B5-4E63-B712-79C8FF7E6140}" type="pres">
      <dgm:prSet presAssocID="{292CBC23-A957-44F4-966C-964E49FA427F}" presName="spaceRect" presStyleCnt="0"/>
      <dgm:spPr/>
    </dgm:pt>
    <dgm:pt modelId="{040526E9-DF82-4949-AC9A-AA6C67CC3B05}" type="pres">
      <dgm:prSet presAssocID="{292CBC23-A957-44F4-966C-964E49FA427F}" presName="textRect" presStyleLbl="revTx" presStyleIdx="3" presStyleCnt="4">
        <dgm:presLayoutVars>
          <dgm:chMax val="1"/>
          <dgm:chPref val="1"/>
        </dgm:presLayoutVars>
      </dgm:prSet>
      <dgm:spPr/>
    </dgm:pt>
  </dgm:ptLst>
  <dgm:cxnLst>
    <dgm:cxn modelId="{3BC5453B-61AA-4333-A0A2-B2C217232E62}" type="presOf" srcId="{4385AB8A-3DF5-4B9D-B889-9CC442E8E89A}" destId="{833D52D3-5BFA-4B66-8683-3CF2AF9993E7}" srcOrd="0" destOrd="0" presId="urn:microsoft.com/office/officeart/2018/2/layout/IconCircleList"/>
    <dgm:cxn modelId="{A541AA5C-50C2-49AB-BFE1-0DD8DEBC8179}" type="presOf" srcId="{AE8DB45B-B560-4017-922F-2011FED9EA6B}" destId="{EBDE64F8-E3A9-419A-BA42-122CBF0856BB}" srcOrd="0" destOrd="0" presId="urn:microsoft.com/office/officeart/2018/2/layout/IconCircleList"/>
    <dgm:cxn modelId="{4A70105F-0556-4251-88C0-3CF870F727FF}" srcId="{D3D9DEDF-8E5D-4904-8C14-1016BE0D8EF9}" destId="{061E140A-25C3-4C3B-9EB2-3578396471C3}" srcOrd="2" destOrd="0" parTransId="{CCB58135-EC33-4556-86FF-583B021CA8FA}" sibTransId="{DE9B8C17-C918-4BD9-99B3-9743688B4839}"/>
    <dgm:cxn modelId="{14636E4C-0341-48AB-92C4-E6E7B777E08A}" type="presOf" srcId="{AFE2B92D-2E76-49B9-94A8-1A97301B75A2}" destId="{90AF7F37-69FC-4F43-A0EF-2ABA92E8C05C}" srcOrd="0" destOrd="0" presId="urn:microsoft.com/office/officeart/2018/2/layout/IconCircleList"/>
    <dgm:cxn modelId="{64CC8B54-AEBD-4548-9F8F-95FD22A3D029}" srcId="{D3D9DEDF-8E5D-4904-8C14-1016BE0D8EF9}" destId="{AE8DB45B-B560-4017-922F-2011FED9EA6B}" srcOrd="0" destOrd="0" parTransId="{61753162-4F1F-4D1C-B5AE-FB80FC94CD8A}" sibTransId="{40A99804-E675-4378-A6A2-D0AF0A114180}"/>
    <dgm:cxn modelId="{E0C70079-670A-45C8-B7C4-5B71300D1050}" type="presOf" srcId="{40A99804-E675-4378-A6A2-D0AF0A114180}" destId="{C8A90734-DAA0-4927-9258-9FD87F1416E5}" srcOrd="0" destOrd="0" presId="urn:microsoft.com/office/officeart/2018/2/layout/IconCircleList"/>
    <dgm:cxn modelId="{86FAFE92-7728-4956-AE8E-DEF8DFEBDB7C}" srcId="{D3D9DEDF-8E5D-4904-8C14-1016BE0D8EF9}" destId="{292CBC23-A957-44F4-966C-964E49FA427F}" srcOrd="3" destOrd="0" parTransId="{64BC8F71-ED41-4517-A153-B98ABB81BA17}" sibTransId="{E6D5F768-718E-4A25-B23F-82A27467ABE4}"/>
    <dgm:cxn modelId="{826668C9-F801-4F28-BA15-E12F5BF7F947}" srcId="{D3D9DEDF-8E5D-4904-8C14-1016BE0D8EF9}" destId="{4385AB8A-3DF5-4B9D-B889-9CC442E8E89A}" srcOrd="1" destOrd="0" parTransId="{F914FAE9-FA2D-4219-83A3-1B0D55AFC857}" sibTransId="{AFE2B92D-2E76-49B9-94A8-1A97301B75A2}"/>
    <dgm:cxn modelId="{210A13D2-1D0C-4766-A7CF-B82DEBFE7D5A}" type="presOf" srcId="{D3D9DEDF-8E5D-4904-8C14-1016BE0D8EF9}" destId="{E7DFBD4C-818B-442C-AF39-160ACE42CD30}" srcOrd="0" destOrd="0" presId="urn:microsoft.com/office/officeart/2018/2/layout/IconCircleList"/>
    <dgm:cxn modelId="{A7BB41D2-C59E-4241-941B-441A15A00AC5}" type="presOf" srcId="{061E140A-25C3-4C3B-9EB2-3578396471C3}" destId="{539B7C15-460A-41B4-87BF-561891369D96}" srcOrd="0" destOrd="0" presId="urn:microsoft.com/office/officeart/2018/2/layout/IconCircleList"/>
    <dgm:cxn modelId="{CC3D1CD8-2D92-425A-8B49-33456A9109E2}" type="presOf" srcId="{292CBC23-A957-44F4-966C-964E49FA427F}" destId="{040526E9-DF82-4949-AC9A-AA6C67CC3B05}" srcOrd="0" destOrd="0" presId="urn:microsoft.com/office/officeart/2018/2/layout/IconCircleList"/>
    <dgm:cxn modelId="{9DC329DB-29F7-4A70-B0CF-E980DE56DE43}" type="presOf" srcId="{DE9B8C17-C918-4BD9-99B3-9743688B4839}" destId="{F0642000-B4D9-4652-8C16-6A08629AC82B}" srcOrd="0" destOrd="0" presId="urn:microsoft.com/office/officeart/2018/2/layout/IconCircleList"/>
    <dgm:cxn modelId="{E48F52C5-BD2D-474D-8C4B-7562E841F092}" type="presParOf" srcId="{E7DFBD4C-818B-442C-AF39-160ACE42CD30}" destId="{0C6FD39F-5322-47BA-A37F-4BD01BA85949}" srcOrd="0" destOrd="0" presId="urn:microsoft.com/office/officeart/2018/2/layout/IconCircleList"/>
    <dgm:cxn modelId="{8426C20B-1BA4-41AE-B9A6-F9625C232C7A}" type="presParOf" srcId="{0C6FD39F-5322-47BA-A37F-4BD01BA85949}" destId="{86048DEC-05FF-4676-8F2C-96B4EA509780}" srcOrd="0" destOrd="0" presId="urn:microsoft.com/office/officeart/2018/2/layout/IconCircleList"/>
    <dgm:cxn modelId="{B17B997B-6612-478E-84F1-7772D217BE27}" type="presParOf" srcId="{86048DEC-05FF-4676-8F2C-96B4EA509780}" destId="{D410115E-1981-4D4F-BDEC-475321FFD73D}" srcOrd="0" destOrd="0" presId="urn:microsoft.com/office/officeart/2018/2/layout/IconCircleList"/>
    <dgm:cxn modelId="{01768F3C-D961-4A85-BF06-725EDD499D12}" type="presParOf" srcId="{86048DEC-05FF-4676-8F2C-96B4EA509780}" destId="{7503A2A3-F82B-411D-ACAF-487E7D41206D}" srcOrd="1" destOrd="0" presId="urn:microsoft.com/office/officeart/2018/2/layout/IconCircleList"/>
    <dgm:cxn modelId="{52CE6C42-01AE-4382-BA08-46240DC62604}" type="presParOf" srcId="{86048DEC-05FF-4676-8F2C-96B4EA509780}" destId="{AE42C961-5946-4EC6-9888-7F926AFABF50}" srcOrd="2" destOrd="0" presId="urn:microsoft.com/office/officeart/2018/2/layout/IconCircleList"/>
    <dgm:cxn modelId="{CAC1AD05-1024-45D9-BDD6-798CC3BC0299}" type="presParOf" srcId="{86048DEC-05FF-4676-8F2C-96B4EA509780}" destId="{EBDE64F8-E3A9-419A-BA42-122CBF0856BB}" srcOrd="3" destOrd="0" presId="urn:microsoft.com/office/officeart/2018/2/layout/IconCircleList"/>
    <dgm:cxn modelId="{A4BF4D6D-D2DD-454A-98AC-83EF47F106D7}" type="presParOf" srcId="{0C6FD39F-5322-47BA-A37F-4BD01BA85949}" destId="{C8A90734-DAA0-4927-9258-9FD87F1416E5}" srcOrd="1" destOrd="0" presId="urn:microsoft.com/office/officeart/2018/2/layout/IconCircleList"/>
    <dgm:cxn modelId="{C316370E-29A2-4C32-BE11-2B351BAC3DB7}" type="presParOf" srcId="{0C6FD39F-5322-47BA-A37F-4BD01BA85949}" destId="{EED1FBB9-F89B-4BC5-9585-7A0A0BA0A9E4}" srcOrd="2" destOrd="0" presId="urn:microsoft.com/office/officeart/2018/2/layout/IconCircleList"/>
    <dgm:cxn modelId="{CFF10A60-3870-40E5-AE5C-651BEA4EC08E}" type="presParOf" srcId="{EED1FBB9-F89B-4BC5-9585-7A0A0BA0A9E4}" destId="{B23BFD7A-D57C-4175-914E-A68481BB1B98}" srcOrd="0" destOrd="0" presId="urn:microsoft.com/office/officeart/2018/2/layout/IconCircleList"/>
    <dgm:cxn modelId="{0A976E18-39C0-4ED4-A3C3-7125505CD4DC}" type="presParOf" srcId="{EED1FBB9-F89B-4BC5-9585-7A0A0BA0A9E4}" destId="{340AE084-066D-48CF-AF37-32E7AE4B6281}" srcOrd="1" destOrd="0" presId="urn:microsoft.com/office/officeart/2018/2/layout/IconCircleList"/>
    <dgm:cxn modelId="{782B090B-69C0-403C-9515-52256C0F0E78}" type="presParOf" srcId="{EED1FBB9-F89B-4BC5-9585-7A0A0BA0A9E4}" destId="{D245E76D-8FC5-4032-80CC-E0D5397833C6}" srcOrd="2" destOrd="0" presId="urn:microsoft.com/office/officeart/2018/2/layout/IconCircleList"/>
    <dgm:cxn modelId="{997D43F4-20E9-43E1-839F-40E099397A18}" type="presParOf" srcId="{EED1FBB9-F89B-4BC5-9585-7A0A0BA0A9E4}" destId="{833D52D3-5BFA-4B66-8683-3CF2AF9993E7}" srcOrd="3" destOrd="0" presId="urn:microsoft.com/office/officeart/2018/2/layout/IconCircleList"/>
    <dgm:cxn modelId="{6C6AC289-82FE-442C-87B9-5A3F429DF600}" type="presParOf" srcId="{0C6FD39F-5322-47BA-A37F-4BD01BA85949}" destId="{90AF7F37-69FC-4F43-A0EF-2ABA92E8C05C}" srcOrd="3" destOrd="0" presId="urn:microsoft.com/office/officeart/2018/2/layout/IconCircleList"/>
    <dgm:cxn modelId="{6AD007EF-3322-4266-A75C-25414C42815B}" type="presParOf" srcId="{0C6FD39F-5322-47BA-A37F-4BD01BA85949}" destId="{9AF2AEC4-49D5-48BD-9422-57953551445C}" srcOrd="4" destOrd="0" presId="urn:microsoft.com/office/officeart/2018/2/layout/IconCircleList"/>
    <dgm:cxn modelId="{E82EC37A-5122-4AEE-AA5E-A6AC0AB29926}" type="presParOf" srcId="{9AF2AEC4-49D5-48BD-9422-57953551445C}" destId="{6AC10F2E-8D3C-42D6-A7C7-BDEBAB1E70E0}" srcOrd="0" destOrd="0" presId="urn:microsoft.com/office/officeart/2018/2/layout/IconCircleList"/>
    <dgm:cxn modelId="{7548CB44-4611-4AE8-A6B0-07AE86565F45}" type="presParOf" srcId="{9AF2AEC4-49D5-48BD-9422-57953551445C}" destId="{C94FE018-16B8-4AB7-8CF8-4C3C5745DDB9}" srcOrd="1" destOrd="0" presId="urn:microsoft.com/office/officeart/2018/2/layout/IconCircleList"/>
    <dgm:cxn modelId="{DC316A51-B48E-4B28-9C86-538887441401}" type="presParOf" srcId="{9AF2AEC4-49D5-48BD-9422-57953551445C}" destId="{010DCB58-BD53-4EF3-B95D-277DC782A99F}" srcOrd="2" destOrd="0" presId="urn:microsoft.com/office/officeart/2018/2/layout/IconCircleList"/>
    <dgm:cxn modelId="{378D297A-945F-4834-BAA8-B4C1D38A0CA8}" type="presParOf" srcId="{9AF2AEC4-49D5-48BD-9422-57953551445C}" destId="{539B7C15-460A-41B4-87BF-561891369D96}" srcOrd="3" destOrd="0" presId="urn:microsoft.com/office/officeart/2018/2/layout/IconCircleList"/>
    <dgm:cxn modelId="{D14AE512-92FE-47C8-BB9B-84AC31E40C85}" type="presParOf" srcId="{0C6FD39F-5322-47BA-A37F-4BD01BA85949}" destId="{F0642000-B4D9-4652-8C16-6A08629AC82B}" srcOrd="5" destOrd="0" presId="urn:microsoft.com/office/officeart/2018/2/layout/IconCircleList"/>
    <dgm:cxn modelId="{3108E32F-FFBB-42BD-95E4-531B79503ED0}" type="presParOf" srcId="{0C6FD39F-5322-47BA-A37F-4BD01BA85949}" destId="{1617D8E3-11AF-4CA9-A84E-09DD254DAA1A}" srcOrd="6" destOrd="0" presId="urn:microsoft.com/office/officeart/2018/2/layout/IconCircleList"/>
    <dgm:cxn modelId="{1C1081C2-7EC9-4600-BDB3-D58199751A80}" type="presParOf" srcId="{1617D8E3-11AF-4CA9-A84E-09DD254DAA1A}" destId="{F7E98FAE-CB48-4B41-8BEF-509A4A6CDC6B}" srcOrd="0" destOrd="0" presId="urn:microsoft.com/office/officeart/2018/2/layout/IconCircleList"/>
    <dgm:cxn modelId="{1CFD03CF-117F-417A-AB28-FD25C7105ADE}" type="presParOf" srcId="{1617D8E3-11AF-4CA9-A84E-09DD254DAA1A}" destId="{92C2392F-99E7-49B1-B7D2-DA4AD15BA0C4}" srcOrd="1" destOrd="0" presId="urn:microsoft.com/office/officeart/2018/2/layout/IconCircleList"/>
    <dgm:cxn modelId="{57C99872-3F82-46E3-97C5-9AEF7F063C35}" type="presParOf" srcId="{1617D8E3-11AF-4CA9-A84E-09DD254DAA1A}" destId="{5C113CDA-A4B5-4E63-B712-79C8FF7E6140}" srcOrd="2" destOrd="0" presId="urn:microsoft.com/office/officeart/2018/2/layout/IconCircleList"/>
    <dgm:cxn modelId="{C0130ECD-B984-4E3B-A780-7789B3C32738}" type="presParOf" srcId="{1617D8E3-11AF-4CA9-A84E-09DD254DAA1A}" destId="{040526E9-DF82-4949-AC9A-AA6C67CC3B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0115E-1981-4D4F-BDEC-475321FFD73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3A2A3-F82B-411D-ACAF-487E7D41206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E64F8-E3A9-419A-BA42-122CBF0856B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IOT Device with Arduino UNO Module.</a:t>
          </a:r>
          <a:endParaRPr lang="en-US" sz="2400" kern="1200"/>
        </a:p>
      </dsp:txBody>
      <dsp:txXfrm>
        <a:off x="1834517" y="469890"/>
        <a:ext cx="3148942" cy="1335915"/>
      </dsp:txXfrm>
    </dsp:sp>
    <dsp:sp modelId="{B23BFD7A-D57C-4175-914E-A68481BB1B98}">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AE084-066D-48CF-AF37-32E7AE4B6281}">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D52D3-5BFA-4B66-8683-3CF2AF9993E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IOT Device with Ultrasonic Sensor Module.</a:t>
          </a:r>
          <a:endParaRPr lang="en-US" sz="2400" kern="1200"/>
        </a:p>
      </dsp:txBody>
      <dsp:txXfrm>
        <a:off x="7154322" y="469890"/>
        <a:ext cx="3148942" cy="1335915"/>
      </dsp:txXfrm>
    </dsp:sp>
    <dsp:sp modelId="{6AC10F2E-8D3C-42D6-A7C7-BDEBAB1E70E0}">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FE018-16B8-4AB7-8CF8-4C3C5745DDB9}">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B7C15-460A-41B4-87BF-561891369D9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IOT Device with Servo Motor Module.</a:t>
          </a:r>
          <a:endParaRPr lang="en-US" sz="2400" kern="1200"/>
        </a:p>
      </dsp:txBody>
      <dsp:txXfrm>
        <a:off x="1834517" y="2545532"/>
        <a:ext cx="3148942" cy="1335915"/>
      </dsp:txXfrm>
    </dsp:sp>
    <dsp:sp modelId="{F7E98FAE-CB48-4B41-8BEF-509A4A6CDC6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2392F-99E7-49B1-B7D2-DA4AD15BA0C4}">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526E9-DF82-4949-AC9A-AA6C67CC3B0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IOT with Buzzer Module.</a:t>
          </a:r>
          <a:endParaRPr lang="en-US" sz="24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B70F-BF60-4DCF-B39E-B1E6E487B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958B27-67C9-4D7C-B2B5-98052C49E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0BB7D-73CE-42C8-8D7D-CC710079791C}"/>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1C5E398C-A354-4ACF-80BD-A0FF51467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05ABE-A766-4EC1-AA92-0348DF3AD1FB}"/>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191222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E825-AA38-4814-BE4D-D8435BA987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78F0F-5192-4C61-9ED1-DC9FE1A1A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2B68F-AD1B-49E2-B5D0-331269666F39}"/>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29630E99-7016-4179-A2AE-5D3CF0B57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7B3FD-AF24-4C1E-AB56-F69E362D8030}"/>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142682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E6DC9-EB23-493E-93C3-530ED3D1D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A06465-3544-4EA3-9BE8-7CEA22007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83B34-6E47-4020-A3CA-0AFADEFD7C11}"/>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89077EFC-5988-4591-A4A1-9E30F3D5C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6DAC9-2C62-4BB5-8C91-E9E85C733D07}"/>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132182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C6E9-AC70-48C1-AA48-C9561485A9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FFB3E8-0C59-4EF1-AA13-68B98D714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391E4-BBA1-4FFF-BF8B-E178EF441419}"/>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7678D71A-C73B-463B-9678-1FD782382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6B412-AA7B-4610-B6D7-208D044BE1CB}"/>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248845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B5B0-AE8B-4CA2-B655-5C8B5B947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24AF74-8A0A-4667-B863-77CAF860C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272D8-EFC2-4211-BF0D-70266508EA67}"/>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FF3AD7CC-2824-4BC4-9DDF-3BC803E6D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81F9C-F359-4E24-A678-ABBDCAE28432}"/>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323519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1DE8-509C-46FE-8E14-F5F4A7B5B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FBD524-C6CB-467A-AD8F-E306D6BB7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AEA851-3C92-4700-B97A-C9062D6CE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E6C420-BB4B-40DC-AF5A-9B3DB275ED59}"/>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6" name="Footer Placeholder 5">
            <a:extLst>
              <a:ext uri="{FF2B5EF4-FFF2-40B4-BE49-F238E27FC236}">
                <a16:creationId xmlns:a16="http://schemas.microsoft.com/office/drawing/2014/main" id="{8E2E531C-5964-4701-9EE7-55E8C5C66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64C97-BD9B-4D25-B97F-9E78735F0642}"/>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1736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413A-75F0-4A09-8931-9BA6CFAB60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1DE2AF-FECA-4049-9DAA-F88B3322FE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A5D4D-6A98-4EAA-8546-E6137F5D8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C2ED9A-5A18-485B-8AF5-317BFE4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CA238-2A92-46A6-9392-7553233B6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AFC91B-7B9D-4737-8538-8F00672EB043}"/>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8" name="Footer Placeholder 7">
            <a:extLst>
              <a:ext uri="{FF2B5EF4-FFF2-40B4-BE49-F238E27FC236}">
                <a16:creationId xmlns:a16="http://schemas.microsoft.com/office/drawing/2014/main" id="{E7239675-C554-49CC-A11B-4D5F83E104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47AB8F-BF1F-44EB-86FA-0489ED2871D2}"/>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283717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73A9-429A-4E7B-806E-7974B7FC2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3F9153-1A1C-49CC-A289-EC5EC9C8E8F8}"/>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4" name="Footer Placeholder 3">
            <a:extLst>
              <a:ext uri="{FF2B5EF4-FFF2-40B4-BE49-F238E27FC236}">
                <a16:creationId xmlns:a16="http://schemas.microsoft.com/office/drawing/2014/main" id="{515DD014-C5E0-417F-9C16-DC05BD0FA4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9E386-9884-4071-A846-0C7F6BAC3A7A}"/>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266473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432F8-AB9B-483C-9B53-4CB197E30177}"/>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3" name="Footer Placeholder 2">
            <a:extLst>
              <a:ext uri="{FF2B5EF4-FFF2-40B4-BE49-F238E27FC236}">
                <a16:creationId xmlns:a16="http://schemas.microsoft.com/office/drawing/2014/main" id="{2D4E544A-8A75-41B8-BE0B-BD049DDD82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0AC7E-2F42-4131-BB48-EA990671A96E}"/>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250546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F87F-BD69-4353-9540-5DA0AA430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E5EDC1-AF90-4D5C-9729-9494FA8AB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7BA80F-2693-4EB5-815F-E7C7755B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F342B-A531-49FF-890E-6BCDE2F1D07C}"/>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6" name="Footer Placeholder 5">
            <a:extLst>
              <a:ext uri="{FF2B5EF4-FFF2-40B4-BE49-F238E27FC236}">
                <a16:creationId xmlns:a16="http://schemas.microsoft.com/office/drawing/2014/main" id="{F653293F-CAE9-46D6-A743-466C43C69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458C2-0C6B-4279-980C-FD39B9B7EFB3}"/>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153418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F6FC-92F4-4FE0-A722-C2A964FB4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8E6681-BA30-461C-8668-1414F9E55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B9B90A-F66A-429A-B934-09357C790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DB3D6-DABE-4271-A880-7C540D0D1DED}"/>
              </a:ext>
            </a:extLst>
          </p:cNvPr>
          <p:cNvSpPr>
            <a:spLocks noGrp="1"/>
          </p:cNvSpPr>
          <p:nvPr>
            <p:ph type="dt" sz="half" idx="10"/>
          </p:nvPr>
        </p:nvSpPr>
        <p:spPr/>
        <p:txBody>
          <a:bodyPr/>
          <a:lstStyle/>
          <a:p>
            <a:fld id="{5FCB2CD8-080B-4D62-85C3-396BB04DB080}" type="datetimeFigureOut">
              <a:rPr lang="en-IN" smtClean="0"/>
              <a:t>18-05-2024</a:t>
            </a:fld>
            <a:endParaRPr lang="en-IN"/>
          </a:p>
        </p:txBody>
      </p:sp>
      <p:sp>
        <p:nvSpPr>
          <p:cNvPr id="6" name="Footer Placeholder 5">
            <a:extLst>
              <a:ext uri="{FF2B5EF4-FFF2-40B4-BE49-F238E27FC236}">
                <a16:creationId xmlns:a16="http://schemas.microsoft.com/office/drawing/2014/main" id="{0DF1865B-B8F8-46E7-82ED-EE0FD8D01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F6CE6-4447-4C21-8ACA-FF552D1DA9D9}"/>
              </a:ext>
            </a:extLst>
          </p:cNvPr>
          <p:cNvSpPr>
            <a:spLocks noGrp="1"/>
          </p:cNvSpPr>
          <p:nvPr>
            <p:ph type="sldNum" sz="quarter" idx="12"/>
          </p:nvPr>
        </p:nvSpPr>
        <p:spPr/>
        <p:txBody>
          <a:bodyPr/>
          <a:lstStyle/>
          <a:p>
            <a:fld id="{4BFE7E45-4E59-42C7-8906-657BD01BE11E}" type="slidenum">
              <a:rPr lang="en-IN" smtClean="0"/>
              <a:t>‹#›</a:t>
            </a:fld>
            <a:endParaRPr lang="en-IN"/>
          </a:p>
        </p:txBody>
      </p:sp>
    </p:spTree>
    <p:extLst>
      <p:ext uri="{BB962C8B-B14F-4D97-AF65-F5344CB8AC3E}">
        <p14:creationId xmlns:p14="http://schemas.microsoft.com/office/powerpoint/2010/main" val="372218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B733E-5E83-49E4-BEB4-BF3E53774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356FC-3A41-4423-9FD3-6F5A07817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40FED-E65B-4A06-AF17-5D7EC184A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B2CD8-080B-4D62-85C3-396BB04DB080}" type="datetimeFigureOut">
              <a:rPr lang="en-IN" smtClean="0"/>
              <a:t>18-05-2024</a:t>
            </a:fld>
            <a:endParaRPr lang="en-IN"/>
          </a:p>
        </p:txBody>
      </p:sp>
      <p:sp>
        <p:nvSpPr>
          <p:cNvPr id="5" name="Footer Placeholder 4">
            <a:extLst>
              <a:ext uri="{FF2B5EF4-FFF2-40B4-BE49-F238E27FC236}">
                <a16:creationId xmlns:a16="http://schemas.microsoft.com/office/drawing/2014/main" id="{41621E4F-51A4-4AFB-A22D-69B0C76A9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6D2C72-E67A-409F-A11B-E0D7A05CE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7E45-4E59-42C7-8906-657BD01BE11E}" type="slidenum">
              <a:rPr lang="en-IN" smtClean="0"/>
              <a:t>‹#›</a:t>
            </a:fld>
            <a:endParaRPr lang="en-IN"/>
          </a:p>
        </p:txBody>
      </p:sp>
    </p:spTree>
    <p:extLst>
      <p:ext uri="{BB962C8B-B14F-4D97-AF65-F5344CB8AC3E}">
        <p14:creationId xmlns:p14="http://schemas.microsoft.com/office/powerpoint/2010/main" val="226273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EC61C5A-2DC6-4165-BA07-D548EC49E4B5}"/>
              </a:ext>
            </a:extLst>
          </p:cNvPr>
          <p:cNvSpPr txBox="1"/>
          <p:nvPr/>
        </p:nvSpPr>
        <p:spPr>
          <a:xfrm>
            <a:off x="966062" y="-286719"/>
            <a:ext cx="102469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400" b="1" dirty="0">
              <a:solidFill>
                <a:srgbClr val="0D0D0D"/>
              </a:solidFill>
            </a:endParaRPr>
          </a:p>
          <a:p>
            <a:pPr algn="ctr"/>
            <a:r>
              <a:rPr lang="en-US" sz="2400" b="1">
                <a:solidFill>
                  <a:srgbClr val="0D0D0D"/>
                </a:solidFill>
              </a:rPr>
              <a:t>B</a:t>
            </a:r>
            <a:r>
              <a:rPr lang="en-US" sz="2400" b="1" dirty="0">
                <a:solidFill>
                  <a:srgbClr val="0D0D0D"/>
                </a:solidFill>
              </a:rPr>
              <a:t>.V.V.S</a:t>
            </a:r>
            <a:endParaRPr lang="en-US" sz="2400" b="1" dirty="0">
              <a:solidFill>
                <a:srgbClr val="0D0D0D"/>
              </a:solidFill>
              <a:cs typeface="Calibri"/>
            </a:endParaRPr>
          </a:p>
          <a:p>
            <a:pPr algn="ctr"/>
            <a:r>
              <a:rPr lang="en-US" sz="2800" b="1" dirty="0">
                <a:solidFill>
                  <a:srgbClr val="0D0D0D"/>
                </a:solidFill>
              </a:rPr>
              <a:t>BASAVESHWAR ENGINEERING COLLEGE, BAGALKOTE</a:t>
            </a:r>
            <a:endParaRPr lang="en-US" sz="2800" b="1" dirty="0">
              <a:solidFill>
                <a:srgbClr val="0D0D0D"/>
              </a:solidFill>
              <a:cs typeface="Calibri"/>
            </a:endParaRPr>
          </a:p>
          <a:p>
            <a:pPr algn="ctr"/>
            <a:r>
              <a:rPr lang="en-US" sz="3200" b="1" dirty="0">
                <a:solidFill>
                  <a:srgbClr val="0D0D0D"/>
                </a:solidFill>
              </a:rPr>
              <a:t>DEPARTMENT OF COMPUTER APPLICATIONS (MCA)</a:t>
            </a:r>
            <a:endParaRPr lang="en-US" sz="3200" b="1" dirty="0">
              <a:solidFill>
                <a:srgbClr val="0D0D0D"/>
              </a:solidFill>
              <a:cs typeface="Calibri"/>
            </a:endParaRPr>
          </a:p>
        </p:txBody>
      </p:sp>
      <p:pic>
        <p:nvPicPr>
          <p:cNvPr id="11" name="Picture 10" descr="A circular emblem with different colored symbols&#10;&#10;Description automatically generated">
            <a:extLst>
              <a:ext uri="{FF2B5EF4-FFF2-40B4-BE49-F238E27FC236}">
                <a16:creationId xmlns:a16="http://schemas.microsoft.com/office/drawing/2014/main" id="{019D687B-054E-4C86-9E53-7B5CB118FACB}"/>
              </a:ext>
            </a:extLst>
          </p:cNvPr>
          <p:cNvPicPr>
            <a:picLocks noChangeAspect="1"/>
          </p:cNvPicPr>
          <p:nvPr/>
        </p:nvPicPr>
        <p:blipFill>
          <a:blip r:embed="rId2"/>
          <a:stretch>
            <a:fillRect/>
          </a:stretch>
        </p:blipFill>
        <p:spPr>
          <a:xfrm>
            <a:off x="5343841" y="1464590"/>
            <a:ext cx="1503880" cy="1561571"/>
          </a:xfrm>
          <a:prstGeom prst="rect">
            <a:avLst/>
          </a:prstGeom>
        </p:spPr>
      </p:pic>
      <p:sp>
        <p:nvSpPr>
          <p:cNvPr id="12" name="TextBox 11">
            <a:extLst>
              <a:ext uri="{FF2B5EF4-FFF2-40B4-BE49-F238E27FC236}">
                <a16:creationId xmlns:a16="http://schemas.microsoft.com/office/drawing/2014/main" id="{1249D082-D8C9-4BFE-9855-E7B3EFFFBA98}"/>
              </a:ext>
            </a:extLst>
          </p:cNvPr>
          <p:cNvSpPr txBox="1"/>
          <p:nvPr/>
        </p:nvSpPr>
        <p:spPr>
          <a:xfrm>
            <a:off x="4081448" y="3416126"/>
            <a:ext cx="4016188"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85216">
              <a:spcAft>
                <a:spcPts val="600"/>
              </a:spcAft>
            </a:pPr>
            <a:r>
              <a:rPr lang="en-US" sz="2000" kern="1200" dirty="0">
                <a:solidFill>
                  <a:srgbClr val="0D0D0D"/>
                </a:solidFill>
                <a:latin typeface="+mn-lt"/>
                <a:ea typeface="+mn-ea"/>
                <a:cs typeface="+mn-cs"/>
              </a:rPr>
              <a:t>Presentation on</a:t>
            </a:r>
            <a:endParaRPr lang="en-US" sz="2000" kern="1200" dirty="0">
              <a:solidFill>
                <a:srgbClr val="0D0D0D"/>
              </a:solidFill>
              <a:latin typeface="+mn-lt"/>
              <a:cs typeface="Calibri"/>
            </a:endParaRPr>
          </a:p>
          <a:p>
            <a:pPr algn="ctr" defTabSz="585216">
              <a:spcAft>
                <a:spcPts val="600"/>
              </a:spcAft>
            </a:pPr>
            <a:r>
              <a:rPr lang="en-US" sz="2400" b="1" kern="1200" dirty="0">
                <a:solidFill>
                  <a:srgbClr val="0D0D0D"/>
                </a:solidFill>
                <a:latin typeface="+mn-lt"/>
                <a:ea typeface="+mn-ea"/>
                <a:cs typeface="+mn-cs"/>
              </a:rPr>
              <a:t>“</a:t>
            </a:r>
            <a:r>
              <a:rPr lang="en-US" sz="3200" b="1" kern="1200" dirty="0">
                <a:solidFill>
                  <a:srgbClr val="0D0D0D"/>
                </a:solidFill>
                <a:latin typeface="+mn-lt"/>
                <a:ea typeface="+mn-ea"/>
                <a:cs typeface="+mn-cs"/>
              </a:rPr>
              <a:t>Smart Dustbin</a:t>
            </a:r>
            <a:r>
              <a:rPr lang="en-US" sz="2400" b="1" kern="1200" dirty="0">
                <a:solidFill>
                  <a:srgbClr val="0D0D0D"/>
                </a:solidFill>
                <a:latin typeface="+mn-lt"/>
                <a:ea typeface="+mn-ea"/>
                <a:cs typeface="+mn-cs"/>
              </a:rPr>
              <a:t>”</a:t>
            </a:r>
            <a:endParaRPr lang="en-US" sz="2400" b="1" kern="1200" dirty="0">
              <a:solidFill>
                <a:srgbClr val="0D0D0D"/>
              </a:solidFill>
              <a:latin typeface="+mn-lt"/>
              <a:cs typeface="Calibri"/>
            </a:endParaRPr>
          </a:p>
        </p:txBody>
      </p:sp>
      <p:sp>
        <p:nvSpPr>
          <p:cNvPr id="13" name="TextBox 12">
            <a:extLst>
              <a:ext uri="{FF2B5EF4-FFF2-40B4-BE49-F238E27FC236}">
                <a16:creationId xmlns:a16="http://schemas.microsoft.com/office/drawing/2014/main" id="{4E227E2A-1C69-464D-981D-E633F31BFF85}"/>
              </a:ext>
            </a:extLst>
          </p:cNvPr>
          <p:cNvSpPr txBox="1"/>
          <p:nvPr/>
        </p:nvSpPr>
        <p:spPr>
          <a:xfrm>
            <a:off x="1623570" y="5060724"/>
            <a:ext cx="3316548"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85216">
              <a:spcAft>
                <a:spcPts val="600"/>
              </a:spcAft>
            </a:pPr>
            <a:r>
              <a:rPr lang="en-US" b="1" kern="1200" dirty="0">
                <a:latin typeface="+mn-lt"/>
                <a:ea typeface="+mn-ea"/>
                <a:cs typeface="Calibri"/>
              </a:rPr>
              <a:t>PRESENTED BY:</a:t>
            </a:r>
            <a:endParaRPr lang="en-US" b="1" kern="1200" dirty="0">
              <a:latin typeface="+mn-lt"/>
              <a:cs typeface="Calibri"/>
            </a:endParaRPr>
          </a:p>
          <a:p>
            <a:pPr defTabSz="585216">
              <a:spcAft>
                <a:spcPts val="600"/>
              </a:spcAft>
            </a:pPr>
            <a:r>
              <a:rPr lang="en-US" sz="1600" kern="1200" dirty="0" err="1">
                <a:latin typeface="+mn-lt"/>
                <a:ea typeface="+mn-ea"/>
                <a:cs typeface="Calibri"/>
              </a:rPr>
              <a:t>Laxmanna</a:t>
            </a:r>
            <a:r>
              <a:rPr lang="en-US" sz="1600" kern="1200" dirty="0">
                <a:latin typeface="+mn-lt"/>
                <a:ea typeface="+mn-ea"/>
                <a:cs typeface="Calibri"/>
              </a:rPr>
              <a:t> A </a:t>
            </a:r>
            <a:r>
              <a:rPr lang="en-US" sz="1600" kern="1200" dirty="0" err="1">
                <a:latin typeface="+mn-lt"/>
                <a:ea typeface="+mn-ea"/>
                <a:cs typeface="Calibri"/>
              </a:rPr>
              <a:t>Goudar</a:t>
            </a:r>
            <a:endParaRPr lang="en-US" sz="1600" kern="1200" dirty="0">
              <a:latin typeface="+mn-lt"/>
              <a:ea typeface="+mn-ea"/>
              <a:cs typeface="Calibri"/>
            </a:endParaRPr>
          </a:p>
          <a:p>
            <a:pPr defTabSz="585216">
              <a:spcAft>
                <a:spcPts val="600"/>
              </a:spcAft>
            </a:pPr>
            <a:r>
              <a:rPr lang="en-US" sz="1600" kern="1200" dirty="0">
                <a:latin typeface="+mn-lt"/>
                <a:ea typeface="+mn-ea"/>
                <a:cs typeface="Calibri"/>
              </a:rPr>
              <a:t>Chetan Melavanki</a:t>
            </a:r>
            <a:endParaRPr lang="en-US" sz="1600" kern="1200" dirty="0">
              <a:latin typeface="+mn-lt"/>
              <a:cs typeface="Calibri"/>
            </a:endParaRPr>
          </a:p>
          <a:p>
            <a:pPr defTabSz="585216">
              <a:spcAft>
                <a:spcPts val="600"/>
              </a:spcAft>
            </a:pPr>
            <a:r>
              <a:rPr lang="en-US" sz="1600" kern="1200" dirty="0" err="1">
                <a:latin typeface="+mn-lt"/>
                <a:ea typeface="+mn-ea"/>
                <a:cs typeface="Calibri"/>
              </a:rPr>
              <a:t>Sanganabasav</a:t>
            </a:r>
            <a:r>
              <a:rPr lang="en-US" sz="1600" kern="1200" dirty="0">
                <a:latin typeface="+mn-lt"/>
                <a:ea typeface="+mn-ea"/>
                <a:cs typeface="Calibri"/>
              </a:rPr>
              <a:t> </a:t>
            </a:r>
            <a:r>
              <a:rPr lang="en-US" sz="1600" kern="1200" dirty="0" err="1">
                <a:latin typeface="+mn-lt"/>
                <a:ea typeface="+mn-ea"/>
                <a:cs typeface="Calibri"/>
              </a:rPr>
              <a:t>Toravi</a:t>
            </a:r>
            <a:endParaRPr lang="en-US" sz="1600" dirty="0">
              <a:cs typeface="Calibri"/>
            </a:endParaRPr>
          </a:p>
        </p:txBody>
      </p:sp>
      <p:sp>
        <p:nvSpPr>
          <p:cNvPr id="14" name="TextBox 13">
            <a:extLst>
              <a:ext uri="{FF2B5EF4-FFF2-40B4-BE49-F238E27FC236}">
                <a16:creationId xmlns:a16="http://schemas.microsoft.com/office/drawing/2014/main" id="{40661B9D-A422-4CC4-8B43-D8D84F8E99A7}"/>
              </a:ext>
            </a:extLst>
          </p:cNvPr>
          <p:cNvSpPr txBox="1"/>
          <p:nvPr/>
        </p:nvSpPr>
        <p:spPr>
          <a:xfrm>
            <a:off x="8252686" y="5059058"/>
            <a:ext cx="2402536" cy="25545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defTabSz="585216">
              <a:spcAft>
                <a:spcPts val="600"/>
              </a:spcAft>
            </a:pPr>
            <a:r>
              <a:rPr lang="en-US" b="1" kern="1200" dirty="0">
                <a:solidFill>
                  <a:srgbClr val="0D0D0D"/>
                </a:solidFill>
                <a:latin typeface="+mn-lt"/>
                <a:ea typeface="+mn-ea"/>
                <a:cs typeface="+mn-cs"/>
              </a:rPr>
              <a:t> Project Coordinator:</a:t>
            </a:r>
            <a:endParaRPr lang="en-US" b="1" kern="1200" dirty="0">
              <a:solidFill>
                <a:srgbClr val="0D0D0D"/>
              </a:solidFill>
              <a:latin typeface="+mn-lt"/>
              <a:cs typeface="Calibri"/>
            </a:endParaRPr>
          </a:p>
          <a:p>
            <a:pPr defTabSz="585216">
              <a:spcAft>
                <a:spcPts val="600"/>
              </a:spcAft>
            </a:pPr>
            <a:r>
              <a:rPr lang="en-US" sz="2000" kern="1200" dirty="0">
                <a:solidFill>
                  <a:srgbClr val="000000"/>
                </a:solidFill>
                <a:latin typeface="+mn-lt"/>
                <a:ea typeface="+mn-ea"/>
                <a:cs typeface="Calibri"/>
              </a:rPr>
              <a:t> </a:t>
            </a:r>
            <a:r>
              <a:rPr lang="en-US" sz="1600" kern="1200" dirty="0">
                <a:solidFill>
                  <a:srgbClr val="000000"/>
                </a:solidFill>
                <a:latin typeface="+mn-lt"/>
                <a:ea typeface="+mn-ea"/>
                <a:cs typeface="Calibri"/>
              </a:rPr>
              <a:t>Prof. C. M. Jangin</a:t>
            </a:r>
            <a:endParaRPr lang="en-US" sz="1600" kern="1200" dirty="0">
              <a:solidFill>
                <a:srgbClr val="000000"/>
              </a:solidFill>
              <a:latin typeface="+mn-lt"/>
              <a:cs typeface="Calibri"/>
            </a:endParaRPr>
          </a:p>
          <a:p>
            <a:pPr defTabSz="585216">
              <a:spcAft>
                <a:spcPts val="600"/>
              </a:spcAft>
            </a:pPr>
            <a:r>
              <a:rPr lang="en-US" sz="1600" kern="1200" dirty="0">
                <a:solidFill>
                  <a:srgbClr val="000000"/>
                </a:solidFill>
                <a:latin typeface="+mn-lt"/>
                <a:ea typeface="+mn-ea"/>
                <a:cs typeface="Calibri"/>
              </a:rPr>
              <a:t> Asst Prof. Dept. of MCA </a:t>
            </a:r>
            <a:endParaRPr lang="en-US" sz="1600" kern="1200" dirty="0">
              <a:solidFill>
                <a:srgbClr val="000000"/>
              </a:solidFill>
              <a:latin typeface="+mn-lt"/>
              <a:cs typeface="Calibri"/>
            </a:endParaRPr>
          </a:p>
          <a:p>
            <a:pPr defTabSz="585216">
              <a:spcAft>
                <a:spcPts val="600"/>
              </a:spcAft>
            </a:pPr>
            <a:r>
              <a:rPr lang="en-US" sz="1600" dirty="0">
                <a:solidFill>
                  <a:srgbClr val="000000"/>
                </a:solidFill>
                <a:cs typeface="Calibri"/>
              </a:rPr>
              <a:t> </a:t>
            </a:r>
            <a:r>
              <a:rPr lang="en-US" sz="1600" kern="1200" dirty="0" err="1">
                <a:solidFill>
                  <a:srgbClr val="000000"/>
                </a:solidFill>
                <a:latin typeface="+mn-lt"/>
                <a:ea typeface="+mn-ea"/>
                <a:cs typeface="Calibri"/>
              </a:rPr>
              <a:t>BEC,Bagalkote</a:t>
            </a:r>
            <a:endParaRPr lang="en-US" sz="1600" kern="1200" dirty="0">
              <a:solidFill>
                <a:srgbClr val="000000"/>
              </a:solidFill>
              <a:latin typeface="+mn-lt"/>
              <a:cs typeface="Calibri"/>
            </a:endParaRPr>
          </a:p>
          <a:p>
            <a:pPr defTabSz="585216">
              <a:spcAft>
                <a:spcPts val="600"/>
              </a:spcAft>
            </a:pPr>
            <a:endParaRPr lang="en-US" sz="2000" kern="1200" dirty="0">
              <a:solidFill>
                <a:srgbClr val="000000"/>
              </a:solidFill>
              <a:latin typeface="+mn-lt"/>
              <a:cs typeface="Calibri"/>
            </a:endParaRPr>
          </a:p>
          <a:p>
            <a:pPr defTabSz="585216">
              <a:spcAft>
                <a:spcPts val="600"/>
              </a:spcAft>
            </a:pPr>
            <a:endParaRPr lang="en-US" sz="1200" b="1" kern="1200" dirty="0">
              <a:solidFill>
                <a:srgbClr val="0D0D0D"/>
              </a:solidFill>
              <a:latin typeface="+mn-lt"/>
              <a:cs typeface="Calibri"/>
            </a:endParaRPr>
          </a:p>
          <a:p>
            <a:pPr>
              <a:spcAft>
                <a:spcPts val="600"/>
              </a:spcAft>
            </a:pPr>
            <a:endParaRPr lang="en-US" sz="2800" b="1" dirty="0">
              <a:solidFill>
                <a:srgbClr val="0D0D0D"/>
              </a:solidFill>
              <a:cs typeface="Calibri"/>
            </a:endParaRPr>
          </a:p>
        </p:txBody>
      </p:sp>
    </p:spTree>
    <p:extLst>
      <p:ext uri="{BB962C8B-B14F-4D97-AF65-F5344CB8AC3E}">
        <p14:creationId xmlns:p14="http://schemas.microsoft.com/office/powerpoint/2010/main" val="148748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17744-C001-4448-9CF2-8BF92D8A109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 Working Procedure</a:t>
            </a:r>
            <a:br>
              <a:rPr lang="en-US" sz="3600"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383F9C8D-D204-410E-A0AB-0939AC36863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93003"/>
            <a:ext cx="6780700" cy="5271994"/>
          </a:xfrm>
          <a:prstGeom prst="rect">
            <a:avLst/>
          </a:prstGeom>
          <a:noFill/>
        </p:spPr>
      </p:pic>
    </p:spTree>
    <p:extLst>
      <p:ext uri="{BB962C8B-B14F-4D97-AF65-F5344CB8AC3E}">
        <p14:creationId xmlns:p14="http://schemas.microsoft.com/office/powerpoint/2010/main" val="351414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940E20-AC93-4583-AEE6-E972434730AA}"/>
              </a:ext>
            </a:extLst>
          </p:cNvPr>
          <p:cNvSpPr txBox="1"/>
          <p:nvPr/>
        </p:nvSpPr>
        <p:spPr>
          <a:xfrm>
            <a:off x="1142639" y="561203"/>
            <a:ext cx="9932691" cy="116599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900" b="1">
                <a:solidFill>
                  <a:srgbClr val="FFFFFF"/>
                </a:solidFill>
                <a:latin typeface="+mj-lt"/>
                <a:ea typeface="+mj-ea"/>
                <a:cs typeface="+mj-cs"/>
              </a:rPr>
              <a:t>	Validation Report(Screen Shots)      </a:t>
            </a:r>
            <a:br>
              <a:rPr lang="en-US" sz="1900" b="1">
                <a:solidFill>
                  <a:srgbClr val="FFFFFF"/>
                </a:solidFill>
                <a:latin typeface="+mj-lt"/>
                <a:ea typeface="+mj-ea"/>
                <a:cs typeface="+mj-cs"/>
              </a:rPr>
            </a:br>
            <a:br>
              <a:rPr lang="en-US" sz="1900" b="1">
                <a:solidFill>
                  <a:srgbClr val="FFFFFF"/>
                </a:solidFill>
                <a:latin typeface="+mj-lt"/>
                <a:ea typeface="+mj-ea"/>
                <a:cs typeface="+mj-cs"/>
              </a:rPr>
            </a:br>
            <a:r>
              <a:rPr lang="en-US" sz="1900" b="1">
                <a:solidFill>
                  <a:srgbClr val="FFFFFF"/>
                </a:solidFill>
                <a:latin typeface="+mj-lt"/>
                <a:ea typeface="+mj-ea"/>
                <a:cs typeface="+mj-cs"/>
              </a:rPr>
              <a:t>Arduino  UNO board                         			 Ultrasonic Sensor</a:t>
            </a:r>
            <a:br>
              <a:rPr lang="en-US" sz="1900">
                <a:solidFill>
                  <a:srgbClr val="FFFFFF"/>
                </a:solidFill>
                <a:latin typeface="+mj-lt"/>
                <a:ea typeface="+mj-ea"/>
                <a:cs typeface="+mj-cs"/>
              </a:rPr>
            </a:br>
            <a:endParaRPr lang="en-US" sz="190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SSE.ACER\Desktop\download.jpg">
            <a:extLst>
              <a:ext uri="{FF2B5EF4-FFF2-40B4-BE49-F238E27FC236}">
                <a16:creationId xmlns:a16="http://schemas.microsoft.com/office/drawing/2014/main" id="{411F4BA7-3111-4ABE-A791-7330F31A7B6D}"/>
              </a:ext>
            </a:extLst>
          </p:cNvPr>
          <p:cNvPicPr/>
          <p:nvPr/>
        </p:nvPicPr>
        <p:blipFill>
          <a:blip r:embed="rId2"/>
          <a:stretch>
            <a:fillRect/>
          </a:stretch>
        </p:blipFill>
        <p:spPr bwMode="auto">
          <a:xfrm>
            <a:off x="2005022" y="2133758"/>
            <a:ext cx="3235692" cy="3235692"/>
          </a:xfrm>
          <a:prstGeom prst="rect">
            <a:avLst/>
          </a:prstGeom>
        </p:spPr>
      </p:pic>
      <p:pic>
        <p:nvPicPr>
          <p:cNvPr id="11" name="Picture 10" descr="Buy Ultrasonic Sensor HCSR04 Online in India - Robocraze">
            <a:extLst>
              <a:ext uri="{FF2B5EF4-FFF2-40B4-BE49-F238E27FC236}">
                <a16:creationId xmlns:a16="http://schemas.microsoft.com/office/drawing/2014/main" id="{E520BDB7-DBC2-4D1E-A26B-151F2E84F6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8845" y="2133757"/>
            <a:ext cx="3299837" cy="3164383"/>
          </a:xfrm>
          <a:prstGeom prst="rect">
            <a:avLst/>
          </a:prstGeom>
          <a:noFill/>
          <a:ln>
            <a:noFill/>
          </a:ln>
        </p:spPr>
      </p:pic>
    </p:spTree>
    <p:extLst>
      <p:ext uri="{BB962C8B-B14F-4D97-AF65-F5344CB8AC3E}">
        <p14:creationId xmlns:p14="http://schemas.microsoft.com/office/powerpoint/2010/main" val="374798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96FE945-C9F3-412C-B0B8-62A872845C4F}"/>
              </a:ext>
            </a:extLst>
          </p:cNvPr>
          <p:cNvSpPr txBox="1"/>
          <p:nvPr/>
        </p:nvSpPr>
        <p:spPr>
          <a:xfrm>
            <a:off x="-1458410" y="825845"/>
            <a:ext cx="12986795" cy="1235100"/>
          </a:xfrm>
          <a:prstGeom prst="rect">
            <a:avLst/>
          </a:prstGeom>
        </p:spPr>
        <p:txBody>
          <a:bodyPr vert="horz" lIns="91440" tIns="45720" rIns="91440" bIns="45720" rtlCol="0" anchor="t">
            <a:normAutofit/>
          </a:bodyPr>
          <a:lstStyle/>
          <a:p>
            <a:pPr>
              <a:lnSpc>
                <a:spcPct val="90000"/>
              </a:lnSpc>
              <a:spcAft>
                <a:spcPts val="600"/>
              </a:spcAft>
            </a:pPr>
            <a:r>
              <a:rPr lang="en-US" sz="3200" b="1" dirty="0">
                <a:solidFill>
                  <a:schemeClr val="bg1"/>
                </a:solidFill>
              </a:rPr>
              <a:t>                  Servo Motor                                             Buzzer</a:t>
            </a:r>
            <a:endParaRPr lang="en-US" sz="3200" dirty="0">
              <a:solidFill>
                <a:schemeClr val="bg1"/>
              </a:solidFill>
              <a:cs typeface="Calibri" panose="020F0502020204030204"/>
            </a:endParaRPr>
          </a:p>
        </p:txBody>
      </p:sp>
      <p:pic>
        <p:nvPicPr>
          <p:cNvPr id="16" name="Picture 15" descr="What is a Servo Motor? ( Guide to Servo Motor Working) – Robocraze">
            <a:extLst>
              <a:ext uri="{FF2B5EF4-FFF2-40B4-BE49-F238E27FC236}">
                <a16:creationId xmlns:a16="http://schemas.microsoft.com/office/drawing/2014/main" id="{9D2C025A-244C-45C9-96DF-7B9CDCDD54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8849" y="2433803"/>
            <a:ext cx="3714750" cy="3714750"/>
          </a:xfrm>
          <a:prstGeom prst="rect">
            <a:avLst/>
          </a:prstGeom>
          <a:noFill/>
          <a:ln>
            <a:noFill/>
          </a:ln>
        </p:spPr>
      </p:pic>
      <p:pic>
        <p:nvPicPr>
          <p:cNvPr id="17" name="Picture 16" descr="Piezo Buzzer Continuous Sound 9v-12v ...">
            <a:extLst>
              <a:ext uri="{FF2B5EF4-FFF2-40B4-BE49-F238E27FC236}">
                <a16:creationId xmlns:a16="http://schemas.microsoft.com/office/drawing/2014/main" id="{774E7111-5664-43FC-9867-6FC7774DBF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1705" y="2325062"/>
            <a:ext cx="3548137" cy="3783340"/>
          </a:xfrm>
          <a:prstGeom prst="rect">
            <a:avLst/>
          </a:prstGeom>
          <a:noFill/>
          <a:ln>
            <a:noFill/>
          </a:ln>
        </p:spPr>
      </p:pic>
    </p:spTree>
    <p:extLst>
      <p:ext uri="{BB962C8B-B14F-4D97-AF65-F5344CB8AC3E}">
        <p14:creationId xmlns:p14="http://schemas.microsoft.com/office/powerpoint/2010/main" val="240112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6684FEC-154D-4500-8D57-8B7A250D183B}"/>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Bread Board</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5" name="Picture 4" descr="What is Bread Board - Workings, Types, &amp; Applications – Robocraze">
            <a:extLst>
              <a:ext uri="{FF2B5EF4-FFF2-40B4-BE49-F238E27FC236}">
                <a16:creationId xmlns:a16="http://schemas.microsoft.com/office/drawing/2014/main" id="{E2AE5767-67A0-41AD-9912-031AE5D3A0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3251" y="1321580"/>
            <a:ext cx="5066203" cy="4390709"/>
          </a:xfrm>
          <a:prstGeom prst="rect">
            <a:avLst/>
          </a:prstGeom>
          <a:noFill/>
          <a:ln>
            <a:noFill/>
          </a:ln>
        </p:spPr>
      </p:pic>
    </p:spTree>
    <p:extLst>
      <p:ext uri="{BB962C8B-B14F-4D97-AF65-F5344CB8AC3E}">
        <p14:creationId xmlns:p14="http://schemas.microsoft.com/office/powerpoint/2010/main" val="11252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1-08-27 at 9.27.59 AM (1).jpeg">
            <a:extLst>
              <a:ext uri="{FF2B5EF4-FFF2-40B4-BE49-F238E27FC236}">
                <a16:creationId xmlns:a16="http://schemas.microsoft.com/office/drawing/2014/main" id="{FF4931F7-72BB-410C-B96A-CDEB8C26D7E9}"/>
              </a:ext>
            </a:extLst>
          </p:cNvPr>
          <p:cNvPicPr>
            <a:picLocks noChangeAspect="1"/>
          </p:cNvPicPr>
          <p:nvPr/>
        </p:nvPicPr>
        <p:blipFill>
          <a:blip r:embed="rId2"/>
          <a:stretch>
            <a:fillRect/>
          </a:stretch>
        </p:blipFill>
        <p:spPr>
          <a:xfrm>
            <a:off x="1583634" y="1560443"/>
            <a:ext cx="8817581"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793F33C2-1324-433F-910E-EADE934F04EB}"/>
              </a:ext>
            </a:extLst>
          </p:cNvPr>
          <p:cNvSpPr txBox="1"/>
          <p:nvPr/>
        </p:nvSpPr>
        <p:spPr>
          <a:xfrm>
            <a:off x="3313043" y="672548"/>
            <a:ext cx="6096000" cy="523220"/>
          </a:xfrm>
          <a:prstGeom prst="rect">
            <a:avLst/>
          </a:prstGeom>
          <a:noFill/>
        </p:spPr>
        <p:txBody>
          <a:bodyPr wrap="square">
            <a:spAutoFit/>
          </a:bodyPr>
          <a:lstStyle/>
          <a:p>
            <a:pPr algn="ctr"/>
            <a:r>
              <a:rPr lang="en-US" sz="2800" b="1" dirty="0"/>
              <a:t>Code and Output Window</a:t>
            </a:r>
            <a:endParaRPr lang="en-IN" sz="2800" dirty="0"/>
          </a:p>
        </p:txBody>
      </p:sp>
    </p:spTree>
    <p:extLst>
      <p:ext uri="{BB962C8B-B14F-4D97-AF65-F5344CB8AC3E}">
        <p14:creationId xmlns:p14="http://schemas.microsoft.com/office/powerpoint/2010/main" val="201239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85745CD-8A88-4250-9D02-E3B325352409}"/>
              </a:ext>
            </a:extLst>
          </p:cNvPr>
          <p:cNvSpPr txBox="1"/>
          <p:nvPr/>
        </p:nvSpPr>
        <p:spPr>
          <a:xfrm>
            <a:off x="1142639" y="561203"/>
            <a:ext cx="9932691" cy="11659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dirty="0">
                <a:solidFill>
                  <a:srgbClr val="FFFFFF"/>
                </a:solidFill>
                <a:latin typeface="+mj-lt"/>
                <a:ea typeface="+mj-ea"/>
                <a:cs typeface="+mj-cs"/>
              </a:rPr>
              <a:t>    Closed Dustbin Lid               Opened Dustbin Lid</a:t>
            </a:r>
            <a:endParaRPr lang="en-US" sz="3700" dirty="0">
              <a:solidFill>
                <a:srgbClr val="FFFFFF"/>
              </a:solidFill>
              <a:latin typeface="+mj-lt"/>
              <a:ea typeface="+mj-ea"/>
              <a:cs typeface="Calibri Light" panose="020F0302020204030204"/>
            </a:endParaRPr>
          </a:p>
        </p:txBody>
      </p:sp>
      <p:sp>
        <p:nvSpPr>
          <p:cNvPr id="26" name="Rectangle 25">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atsApp Image 2021-08-27 at 9.43.36 AM.jpeg">
            <a:extLst>
              <a:ext uri="{FF2B5EF4-FFF2-40B4-BE49-F238E27FC236}">
                <a16:creationId xmlns:a16="http://schemas.microsoft.com/office/drawing/2014/main" id="{8C9CB1D2-09C3-45E6-9CE1-02E7F8ED50FA}"/>
              </a:ext>
            </a:extLst>
          </p:cNvPr>
          <p:cNvPicPr>
            <a:picLocks noChangeAspect="1"/>
          </p:cNvPicPr>
          <p:nvPr/>
        </p:nvPicPr>
        <p:blipFill>
          <a:blip r:embed="rId2"/>
          <a:stretch>
            <a:fillRect/>
          </a:stretch>
        </p:blipFill>
        <p:spPr>
          <a:xfrm>
            <a:off x="1465740" y="2133758"/>
            <a:ext cx="4314256" cy="3235692"/>
          </a:xfrm>
          <a:prstGeom prst="rect">
            <a:avLst/>
          </a:prstGeom>
        </p:spPr>
      </p:pic>
      <p:pic>
        <p:nvPicPr>
          <p:cNvPr id="4" name="Picture 3" descr="WhatsApp Image 2021-08-27 at 9.50.40 AM.jpeg">
            <a:extLst>
              <a:ext uri="{FF2B5EF4-FFF2-40B4-BE49-F238E27FC236}">
                <a16:creationId xmlns:a16="http://schemas.microsoft.com/office/drawing/2014/main" id="{81C4639F-9C18-4730-A6EE-FC190C516163}"/>
              </a:ext>
            </a:extLst>
          </p:cNvPr>
          <p:cNvPicPr>
            <a:picLocks noChangeAspect="1"/>
          </p:cNvPicPr>
          <p:nvPr/>
        </p:nvPicPr>
        <p:blipFill>
          <a:blip r:embed="rId3"/>
          <a:stretch>
            <a:fillRect/>
          </a:stretch>
        </p:blipFill>
        <p:spPr>
          <a:xfrm>
            <a:off x="6436599" y="2133600"/>
            <a:ext cx="4314465" cy="3235849"/>
          </a:xfrm>
          <a:prstGeom prst="rect">
            <a:avLst/>
          </a:prstGeom>
        </p:spPr>
      </p:pic>
    </p:spTree>
    <p:extLst>
      <p:ext uri="{BB962C8B-B14F-4D97-AF65-F5344CB8AC3E}">
        <p14:creationId xmlns:p14="http://schemas.microsoft.com/office/powerpoint/2010/main" val="154514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E8ECDA-58E4-4503-B483-212085CFCFB4}"/>
              </a:ext>
            </a:extLst>
          </p:cNvPr>
          <p:cNvSpPr>
            <a:spLocks noGrp="1"/>
          </p:cNvSpPr>
          <p:nvPr>
            <p:ph type="title"/>
          </p:nvPr>
        </p:nvSpPr>
        <p:spPr>
          <a:xfrm>
            <a:off x="2555631" y="1441938"/>
            <a:ext cx="7080738" cy="3974124"/>
          </a:xfrm>
        </p:spPr>
        <p:txBody>
          <a:bodyPr>
            <a:normAutofit/>
          </a:bodyPr>
          <a:lstStyle/>
          <a:p>
            <a:pPr algn="ctr"/>
            <a:r>
              <a:rPr lang="en-IN" sz="5400">
                <a:solidFill>
                  <a:schemeClr val="bg1">
                    <a:lumMod val="95000"/>
                    <a:lumOff val="5000"/>
                  </a:schemeClr>
                </a:solidFill>
                <a:latin typeface="+mn-lt"/>
              </a:rPr>
              <a:t>SMART DUSTBIN</a:t>
            </a:r>
          </a:p>
        </p:txBody>
      </p:sp>
    </p:spTree>
    <p:extLst>
      <p:ext uri="{BB962C8B-B14F-4D97-AF65-F5344CB8AC3E}">
        <p14:creationId xmlns:p14="http://schemas.microsoft.com/office/powerpoint/2010/main" val="20411399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72A815-A7BA-479E-9EFA-CD71B929B162}"/>
              </a:ext>
            </a:extLst>
          </p:cNvPr>
          <p:cNvSpPr>
            <a:spLocks noGrp="1"/>
          </p:cNvSpPr>
          <p:nvPr>
            <p:ph type="ctrTitle"/>
          </p:nvPr>
        </p:nvSpPr>
        <p:spPr>
          <a:xfrm>
            <a:off x="4565338" y="808098"/>
            <a:ext cx="3057099" cy="1284575"/>
          </a:xfrm>
        </p:spPr>
        <p:txBody>
          <a:bodyPr>
            <a:normAutofit/>
          </a:bodyPr>
          <a:lstStyle/>
          <a:p>
            <a:pPr algn="l"/>
            <a:r>
              <a:rPr lang="en-IN" sz="4800" b="1">
                <a:solidFill>
                  <a:srgbClr val="FFFFFF"/>
                </a:solidFill>
              </a:rPr>
              <a:t>Abstract</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581433-DCC6-4C15-8605-CAB4F6E5847B}"/>
              </a:ext>
            </a:extLst>
          </p:cNvPr>
          <p:cNvSpPr>
            <a:spLocks noGrp="1"/>
          </p:cNvSpPr>
          <p:nvPr>
            <p:ph type="subTitle" idx="1"/>
          </p:nvPr>
        </p:nvSpPr>
        <p:spPr>
          <a:xfrm>
            <a:off x="567048" y="2413009"/>
            <a:ext cx="11083607" cy="3266082"/>
          </a:xfrm>
        </p:spPr>
        <p:txBody>
          <a:bodyPr vert="horz" lIns="91440" tIns="45720" rIns="91440" bIns="45720" rtlCol="0" anchor="t">
            <a:normAutofit/>
          </a:bodyPr>
          <a:lstStyle/>
          <a:p>
            <a:pPr algn="just"/>
            <a:endParaRPr lang="en-US" sz="3200" dirty="0">
              <a:solidFill>
                <a:srgbClr val="FFFFFF"/>
              </a:solidFill>
              <a:cs typeface="Calibri"/>
            </a:endParaRPr>
          </a:p>
          <a:p>
            <a:pPr algn="just"/>
            <a:r>
              <a:rPr lang="en-US" sz="3200" dirty="0">
                <a:solidFill>
                  <a:srgbClr val="FFFFFF"/>
                </a:solidFill>
              </a:rPr>
              <a:t>             Smart</a:t>
            </a:r>
            <a:r>
              <a:rPr lang="en-US" sz="3200" dirty="0">
                <a:solidFill>
                  <a:srgbClr val="FFFFFF"/>
                </a:solidFill>
                <a:ea typeface="+mn-lt"/>
                <a:cs typeface="+mn-lt"/>
              </a:rPr>
              <a:t> Dustbin as its name represents it works smartly or we can say that it is an automatic dustbin. it works like when you will come in front of this dustbin it will open automatically with the help of a servo motor. so there is some sensor work to detect the object in front of the dustbin.</a:t>
            </a:r>
            <a:endParaRPr lang="en-US" sz="3200" dirty="0">
              <a:solidFill>
                <a:srgbClr val="FFFFFF"/>
              </a:solidFill>
              <a:cs typeface="Calibri"/>
            </a:endParaRPr>
          </a:p>
        </p:txBody>
      </p:sp>
    </p:spTree>
    <p:extLst>
      <p:ext uri="{BB962C8B-B14F-4D97-AF65-F5344CB8AC3E}">
        <p14:creationId xmlns:p14="http://schemas.microsoft.com/office/powerpoint/2010/main" val="1209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7312E-CB6F-4E75-91A1-C52B0B7B3408}"/>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a:solidFill>
                  <a:srgbClr val="FFFFFF"/>
                </a:solidFill>
                <a:latin typeface="+mj-lt"/>
                <a:ea typeface="+mj-ea"/>
                <a:cs typeface="+mj-cs"/>
              </a:rPr>
              <a:t>Introduction</a:t>
            </a:r>
          </a:p>
        </p:txBody>
      </p:sp>
      <p:sp>
        <p:nvSpPr>
          <p:cNvPr id="36"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Subtitle 3">
            <a:extLst>
              <a:ext uri="{FF2B5EF4-FFF2-40B4-BE49-F238E27FC236}">
                <a16:creationId xmlns:a16="http://schemas.microsoft.com/office/drawing/2014/main" id="{A4ED7424-F2DE-4C9A-B474-4E390703D9B1}"/>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sz="2000" dirty="0"/>
              <a:t>• Most of the cities, towns and villages in India are not well designed to facilitate the suitable garbage collection methods. </a:t>
            </a:r>
            <a:endParaRPr lang="en-US" dirty="0"/>
          </a:p>
          <a:p>
            <a:pPr algn="l"/>
            <a:r>
              <a:rPr lang="en-US" sz="2000" dirty="0"/>
              <a:t>• Common Public dustbins are filling over with the garbage and no one is concerned to clear them up as and when they get completely packed with overflowing garbage.</a:t>
            </a:r>
            <a:endParaRPr lang="en-US" sz="2000" dirty="0">
              <a:cs typeface="Calibri"/>
            </a:endParaRPr>
          </a:p>
          <a:p>
            <a:pPr algn="l"/>
            <a:r>
              <a:rPr lang="en-US" sz="2000" dirty="0"/>
              <a:t> • Keeping in view of this big problem, it will be a good suggestion to do something to deal with this unmanaged waste and from this, we have designed a simple system called IoT based Smart Dustbin using Arduino, Ultrasonic Sensor and Servo Motor, where the lid of the dustbin will automatically open itself upon detection of human body.</a:t>
            </a:r>
            <a:endParaRPr lang="en-US" sz="2000" dirty="0">
              <a:cs typeface="Calibri"/>
            </a:endParaRPr>
          </a:p>
          <a:p>
            <a:pPr algn="l"/>
            <a:r>
              <a:rPr lang="en-US" sz="2000" dirty="0"/>
              <a:t>    IoT devices are pieces of hardware, such as sensors, actuators, gadgets, appliances, or machines, that are </a:t>
            </a:r>
            <a:r>
              <a:rPr lang="en-US" sz="2000" b="1" dirty="0"/>
              <a:t>programmed for certain applications and can transmit data over the internet or other networks</a:t>
            </a:r>
            <a:r>
              <a:rPr lang="en-US" sz="2000" dirty="0"/>
              <a:t>.</a:t>
            </a:r>
            <a:endParaRPr lang="en-US" sz="2000" dirty="0">
              <a:cs typeface="Calibri"/>
            </a:endParaRPr>
          </a:p>
        </p:txBody>
      </p:sp>
    </p:spTree>
    <p:extLst>
      <p:ext uri="{BB962C8B-B14F-4D97-AF65-F5344CB8AC3E}">
        <p14:creationId xmlns:p14="http://schemas.microsoft.com/office/powerpoint/2010/main" val="6251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346-9D07-4DA4-A271-CDF28F047FD6}"/>
              </a:ext>
            </a:extLst>
          </p:cNvPr>
          <p:cNvSpPr>
            <a:spLocks noGrp="1"/>
          </p:cNvSpPr>
          <p:nvPr>
            <p:ph type="ctrTitle"/>
          </p:nvPr>
        </p:nvSpPr>
        <p:spPr>
          <a:xfrm>
            <a:off x="856488" y="301753"/>
            <a:ext cx="9183624" cy="885634"/>
          </a:xfrm>
        </p:spPr>
        <p:txBody>
          <a:bodyPr>
            <a:normAutofit/>
          </a:bodyPr>
          <a:lstStyle/>
          <a:p>
            <a:pPr algn="l"/>
            <a:r>
              <a:rPr lang="en-IN" sz="4800" b="1" dirty="0">
                <a:latin typeface="+mn-lt"/>
              </a:rPr>
              <a:t>Objectives</a:t>
            </a:r>
          </a:p>
        </p:txBody>
      </p:sp>
      <p:sp>
        <p:nvSpPr>
          <p:cNvPr id="3" name="Subtitle 2">
            <a:extLst>
              <a:ext uri="{FF2B5EF4-FFF2-40B4-BE49-F238E27FC236}">
                <a16:creationId xmlns:a16="http://schemas.microsoft.com/office/drawing/2014/main" id="{ADA31906-795D-4EF5-8879-769332377177}"/>
              </a:ext>
            </a:extLst>
          </p:cNvPr>
          <p:cNvSpPr>
            <a:spLocks noGrp="1"/>
          </p:cNvSpPr>
          <p:nvPr>
            <p:ph type="subTitle" idx="1"/>
          </p:nvPr>
        </p:nvSpPr>
        <p:spPr>
          <a:xfrm>
            <a:off x="1005840" y="1792224"/>
            <a:ext cx="9726168" cy="3465576"/>
          </a:xfrm>
        </p:spPr>
        <p:txBody>
          <a:bodyPr>
            <a:normAutofit fontScale="70000" lnSpcReduction="20000"/>
          </a:bodyPr>
          <a:lstStyle/>
          <a:p>
            <a:pPr marL="0" indent="0" algn="just" fontAlgn="base">
              <a:lnSpc>
                <a:spcPct val="150000"/>
              </a:lnSpc>
              <a:spcAft>
                <a:spcPts val="1700"/>
              </a:spcAft>
              <a:buNone/>
            </a:pPr>
            <a:r>
              <a:rPr lang="en-US" sz="2800" dirty="0">
                <a:solidFill>
                  <a:srgbClr val="000000"/>
                </a:solidFill>
                <a:effectLst/>
                <a:ea typeface="Times New Roman" panose="02020603050405020304" pitchFamily="18" charset="0"/>
                <a:cs typeface="Times New Roman" panose="02020603050405020304" pitchFamily="18" charset="0"/>
              </a:rPr>
              <a:t>The main objective of this project is to</a:t>
            </a:r>
            <a:endParaRPr lang="en-IN" sz="2800" dirty="0">
              <a:effectLst/>
              <a:ea typeface="Calibri" panose="020F0502020204030204" pitchFamily="34" charset="0"/>
              <a:cs typeface="Times New Roman" panose="02020603050405020304" pitchFamily="18" charset="0"/>
            </a:endParaRPr>
          </a:p>
          <a:p>
            <a:pPr marL="342900" lvl="0" indent="-342900" algn="just" fontAlgn="base">
              <a:lnSpc>
                <a:spcPct val="150000"/>
              </a:lnSpc>
              <a:spcAft>
                <a:spcPts val="680"/>
              </a:spcAft>
              <a:buFont typeface="Symbol" panose="05050102010706020507" pitchFamily="18" charset="2"/>
              <a:buChar char=""/>
            </a:pPr>
            <a:r>
              <a:rPr lang="en-US" sz="2400" dirty="0">
                <a:effectLst/>
                <a:ea typeface="Times New Roman" panose="02020603050405020304" pitchFamily="18" charset="0"/>
                <a:cs typeface="Times New Roman" panose="02020603050405020304" pitchFamily="18" charset="0"/>
              </a:rPr>
              <a:t>Design and build a prototype for an automatic open dustbin that can automatically open the lid when it detects the </a:t>
            </a:r>
            <a:r>
              <a:rPr lang="en-US" dirty="0">
                <a:ea typeface="Times New Roman" panose="02020603050405020304" pitchFamily="18" charset="0"/>
                <a:cs typeface="Times New Roman" panose="02020603050405020304" pitchFamily="18" charset="0"/>
              </a:rPr>
              <a:t>object</a:t>
            </a:r>
            <a:r>
              <a:rPr lang="en-US" sz="2400" dirty="0">
                <a:effectLst/>
                <a:ea typeface="Times New Roman" panose="02020603050405020304" pitchFamily="18" charset="0"/>
                <a:cs typeface="Times New Roman" panose="02020603050405020304" pitchFamily="18" charset="0"/>
              </a:rPr>
              <a:t> who want to throw out their trash. It also can detect the level of the trash that inside the dustbin.</a:t>
            </a:r>
            <a:endParaRPr lang="en-IN" sz="2400" dirty="0">
              <a:effectLst/>
              <a:ea typeface="Calibri" panose="020F0502020204030204" pitchFamily="34" charset="0"/>
              <a:cs typeface="Times New Roman" panose="02020603050405020304" pitchFamily="18" charset="0"/>
            </a:endParaRPr>
          </a:p>
          <a:p>
            <a:pPr marL="342900" lvl="0" indent="-342900" algn="just" fontAlgn="base">
              <a:lnSpc>
                <a:spcPct val="150000"/>
              </a:lnSpc>
              <a:spcAft>
                <a:spcPts val="680"/>
              </a:spcAft>
              <a:buFont typeface="Symbol" panose="05050102010706020507" pitchFamily="18" charset="2"/>
              <a:buChar char=""/>
            </a:pPr>
            <a:r>
              <a:rPr lang="en-US" sz="2400" dirty="0">
                <a:effectLst/>
                <a:ea typeface="Times New Roman" panose="02020603050405020304" pitchFamily="18" charset="0"/>
                <a:cs typeface="Times New Roman" panose="02020603050405020304" pitchFamily="18" charset="0"/>
              </a:rPr>
              <a:t>To get familiar with the Arduino and the respective sensors how to use them for a cause.</a:t>
            </a:r>
            <a:endParaRPr lang="en-IN" sz="2400" dirty="0">
              <a:effectLst/>
              <a:ea typeface="Calibri" panose="020F0502020204030204" pitchFamily="34" charset="0"/>
              <a:cs typeface="Times New Roman" panose="02020603050405020304" pitchFamily="18" charset="0"/>
            </a:endParaRPr>
          </a:p>
          <a:p>
            <a:pPr marL="342900" lvl="0" indent="-342900" algn="just" fontAlgn="base">
              <a:lnSpc>
                <a:spcPct val="150000"/>
              </a:lnSpc>
              <a:spcAft>
                <a:spcPts val="680"/>
              </a:spcAft>
              <a:buFont typeface="Symbol" panose="05050102010706020507" pitchFamily="18" charset="2"/>
              <a:buChar char=""/>
            </a:pPr>
            <a:r>
              <a:rPr lang="en-US" sz="2400" dirty="0">
                <a:effectLst/>
                <a:ea typeface="Times New Roman" panose="02020603050405020304" pitchFamily="18" charset="0"/>
                <a:cs typeface="Times New Roman" panose="02020603050405020304" pitchFamily="18" charset="0"/>
              </a:rPr>
              <a:t>To analysis the dustbin program and set it up according to the physical distance for best Working</a:t>
            </a:r>
            <a:r>
              <a:rPr lang="en-US" sz="2400" dirty="0">
                <a:effectLst/>
                <a:latin typeface="Helvetica Neue"/>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890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EA87D-2886-40A3-B20F-EF6346608012}"/>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b="1" kern="1200">
                <a:solidFill>
                  <a:srgbClr val="FFFFFF"/>
                </a:solidFill>
                <a:latin typeface="+mj-lt"/>
                <a:ea typeface="+mj-ea"/>
                <a:cs typeface="+mj-cs"/>
              </a:rPr>
              <a:t>Components required</a:t>
            </a:r>
          </a:p>
        </p:txBody>
      </p:sp>
      <p:sp>
        <p:nvSpPr>
          <p:cNvPr id="3" name="Subtitle 2">
            <a:extLst>
              <a:ext uri="{FF2B5EF4-FFF2-40B4-BE49-F238E27FC236}">
                <a16:creationId xmlns:a16="http://schemas.microsoft.com/office/drawing/2014/main" id="{FDBCC688-B5E9-40A9-BD45-3EAF34C2D212}"/>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algn="l">
              <a:spcAft>
                <a:spcPts val="1000"/>
              </a:spcAft>
            </a:pPr>
            <a:r>
              <a:rPr lang="en-US" sz="1400" b="1" dirty="0">
                <a:effectLst/>
              </a:rPr>
              <a:t>Software Requirements</a:t>
            </a:r>
            <a:endParaRPr lang="en-US" sz="1400" dirty="0">
              <a:effectLst/>
              <a:cs typeface="Calibri" panose="020F0502020204030204"/>
            </a:endParaRPr>
          </a:p>
          <a:p>
            <a:pPr indent="-228600" algn="l">
              <a:spcAft>
                <a:spcPts val="1000"/>
              </a:spcAft>
              <a:buFont typeface="Arial" panose="020B0604020202020204" pitchFamily="34" charset="0"/>
              <a:buChar char="•"/>
            </a:pPr>
            <a:r>
              <a:rPr lang="en-US" sz="1400" dirty="0">
                <a:effectLst/>
              </a:rPr>
              <a:t>	Operating System		:	Windows 8 or Above</a:t>
            </a:r>
            <a:endParaRPr lang="en-US" sz="1400" dirty="0">
              <a:effectLst/>
              <a:cs typeface="Calibri"/>
            </a:endParaRPr>
          </a:p>
          <a:p>
            <a:pPr indent="-228600" algn="l">
              <a:spcAft>
                <a:spcPts val="1000"/>
              </a:spcAft>
              <a:buFont typeface="Arial" panose="020B0604020202020204" pitchFamily="34" charset="0"/>
              <a:buChar char="•"/>
            </a:pPr>
            <a:r>
              <a:rPr lang="en-US" sz="1400" dirty="0">
                <a:effectLst/>
              </a:rPr>
              <a:t>	Programming		:	</a:t>
            </a:r>
            <a:r>
              <a:rPr lang="en-US" sz="1400">
                <a:effectLst/>
              </a:rPr>
              <a:t>C++</a:t>
            </a:r>
            <a:endParaRPr lang="en-US" sz="1400" dirty="0">
              <a:effectLst/>
              <a:cs typeface="Calibri"/>
            </a:endParaRPr>
          </a:p>
          <a:p>
            <a:pPr indent="-228600" algn="l">
              <a:spcAft>
                <a:spcPts val="1000"/>
              </a:spcAft>
              <a:buFont typeface="Arial" panose="020B0604020202020204" pitchFamily="34" charset="0"/>
              <a:buChar char="•"/>
            </a:pPr>
            <a:r>
              <a:rPr lang="en-US" sz="1400" dirty="0">
                <a:effectLst/>
              </a:rPr>
              <a:t>	IDE			:	Arduino</a:t>
            </a:r>
            <a:endParaRPr lang="en-US" sz="1400" dirty="0">
              <a:effectLst/>
              <a:cs typeface="Calibri"/>
            </a:endParaRPr>
          </a:p>
          <a:p>
            <a:pPr algn="l">
              <a:spcAft>
                <a:spcPts val="1000"/>
              </a:spcAft>
            </a:pPr>
            <a:r>
              <a:rPr lang="en-US" sz="1400" b="1" dirty="0">
                <a:effectLst/>
              </a:rPr>
              <a:t>Hardware Requirements	</a:t>
            </a:r>
            <a:endParaRPr lang="en-US" sz="1400" dirty="0">
              <a:effectLst/>
              <a:cs typeface="Calibri" panose="020F0502020204030204"/>
            </a:endParaRPr>
          </a:p>
          <a:p>
            <a:pPr indent="-228600" algn="l">
              <a:spcAft>
                <a:spcPts val="1000"/>
              </a:spcAft>
              <a:buFont typeface="Arial" panose="020B0604020202020204" pitchFamily="34" charset="0"/>
              <a:buChar char="•"/>
            </a:pPr>
            <a:r>
              <a:rPr lang="en-US" sz="1400" dirty="0">
                <a:effectLst/>
              </a:rPr>
              <a:t>	Processor			:	i3 above</a:t>
            </a:r>
            <a:endParaRPr lang="en-US" sz="1400" dirty="0">
              <a:effectLst/>
              <a:cs typeface="Calibri"/>
            </a:endParaRPr>
          </a:p>
          <a:p>
            <a:pPr indent="-228600" algn="l">
              <a:spcAft>
                <a:spcPts val="1000"/>
              </a:spcAft>
              <a:buFont typeface="Arial" panose="020B0604020202020204" pitchFamily="34" charset="0"/>
              <a:buChar char="•"/>
            </a:pPr>
            <a:r>
              <a:rPr lang="en-US" sz="1400" dirty="0">
                <a:effectLst/>
              </a:rPr>
              <a:t>	Ram			:	4GB (Minimum)</a:t>
            </a:r>
            <a:endParaRPr lang="en-US" sz="1400" dirty="0">
              <a:effectLst/>
              <a:cs typeface="Calibri"/>
            </a:endParaRPr>
          </a:p>
          <a:p>
            <a:pPr indent="-228600" algn="l">
              <a:spcAft>
                <a:spcPts val="1000"/>
              </a:spcAft>
              <a:buFont typeface="Arial" panose="020B0604020202020204" pitchFamily="34" charset="0"/>
              <a:buChar char="•"/>
            </a:pPr>
            <a:r>
              <a:rPr lang="en-US" sz="1400" dirty="0">
                <a:effectLst/>
              </a:rPr>
              <a:t>	Hard Disk Space		:	40GB</a:t>
            </a:r>
            <a:r>
              <a:rPr lang="en-US" sz="1400" dirty="0"/>
              <a:t> </a:t>
            </a:r>
            <a:endParaRPr lang="en-US" sz="1400" dirty="0">
              <a:effectLst/>
              <a:cs typeface="Calibri"/>
            </a:endParaRPr>
          </a:p>
          <a:p>
            <a:pPr indent="-228600" algn="l">
              <a:buFont typeface="Arial" panose="020B0604020202020204" pitchFamily="34" charset="0"/>
              <a:buChar char="•"/>
            </a:pPr>
            <a:endParaRPr lang="en-US" sz="1400" dirty="0"/>
          </a:p>
        </p:txBody>
      </p:sp>
    </p:spTree>
    <p:extLst>
      <p:ext uri="{BB962C8B-B14F-4D97-AF65-F5344CB8AC3E}">
        <p14:creationId xmlns:p14="http://schemas.microsoft.com/office/powerpoint/2010/main" val="402722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881E-577E-496A-BDF0-62EC284EF9FE}"/>
              </a:ext>
            </a:extLst>
          </p:cNvPr>
          <p:cNvSpPr>
            <a:spLocks noGrp="1"/>
          </p:cNvSpPr>
          <p:nvPr>
            <p:ph type="title"/>
          </p:nvPr>
        </p:nvSpPr>
        <p:spPr/>
        <p:txBody>
          <a:bodyPr/>
          <a:lstStyle/>
          <a:p>
            <a:r>
              <a:rPr lang="en-IN" b="1" dirty="0"/>
              <a:t>Modules</a:t>
            </a:r>
            <a:br>
              <a:rPr lang="en-US" dirty="0"/>
            </a:br>
            <a:endParaRPr lang="en-IN" dirty="0"/>
          </a:p>
        </p:txBody>
      </p:sp>
      <p:graphicFrame>
        <p:nvGraphicFramePr>
          <p:cNvPr id="7" name="Content Placeholder 2">
            <a:extLst>
              <a:ext uri="{FF2B5EF4-FFF2-40B4-BE49-F238E27FC236}">
                <a16:creationId xmlns:a16="http://schemas.microsoft.com/office/drawing/2014/main" id="{9ED1E04A-EB65-8FA9-7600-BF8AB7D8213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F870DFE5-E959-449C-B5A2-EA6D502D3E79}"/>
              </a:ext>
            </a:extLst>
          </p:cNvPr>
          <p:cNvSpPr>
            <a:spLocks noGrp="1"/>
          </p:cNvSpPr>
          <p:nvPr>
            <p:ph type="ctrTitle"/>
          </p:nvPr>
        </p:nvSpPr>
        <p:spPr>
          <a:xfrm>
            <a:off x="660041" y="2767106"/>
            <a:ext cx="2880828" cy="3071906"/>
          </a:xfrm>
        </p:spPr>
        <p:txBody>
          <a:bodyPr anchor="t">
            <a:normAutofit/>
          </a:bodyPr>
          <a:lstStyle/>
          <a:p>
            <a:pPr algn="l"/>
            <a:r>
              <a:rPr lang="en-US" sz="37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Architecture Diagram</a:t>
            </a:r>
            <a:endParaRPr lang="en-IN" sz="3700" b="1" dirty="0">
              <a:solidFill>
                <a:srgbClr val="FFFFFF"/>
              </a:solidFill>
              <a:latin typeface="+mn-lt"/>
            </a:endParaRPr>
          </a:p>
        </p:txBody>
      </p:sp>
      <p:pic>
        <p:nvPicPr>
          <p:cNvPr id="8" name="Content Placeholder 3">
            <a:extLst>
              <a:ext uri="{FF2B5EF4-FFF2-40B4-BE49-F238E27FC236}">
                <a16:creationId xmlns:a16="http://schemas.microsoft.com/office/drawing/2014/main" id="{3411DDF3-1483-42D5-ADC6-76BC707F5281}"/>
              </a:ext>
            </a:extLst>
          </p:cNvPr>
          <p:cNvPicPr>
            <a:picLocks noGrp="1"/>
          </p:cNvPicPr>
          <p:nvPr>
            <p:ph idx="1"/>
          </p:nvPr>
        </p:nvPicPr>
        <p:blipFill>
          <a:blip r:embed="rId2"/>
          <a:srcRect l="15053" t="34625" r="51599" b="28941"/>
          <a:stretch>
            <a:fillRect/>
          </a:stretch>
        </p:blipFill>
        <p:spPr bwMode="auto">
          <a:xfrm>
            <a:off x="4502428" y="1208696"/>
            <a:ext cx="7225748" cy="4440607"/>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0521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5D74E7-F5F5-445D-9CEF-240DF89752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Data Flow Diagram</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4342C092-F88C-48F2-849B-93D3AB36D11D}"/>
              </a:ext>
            </a:extLst>
          </p:cNvPr>
          <p:cNvPicPr>
            <a:picLocks noGrp="1"/>
          </p:cNvPicPr>
          <p:nvPr>
            <p:ph idx="1"/>
          </p:nvPr>
        </p:nvPicPr>
        <p:blipFill>
          <a:blip r:embed="rId2"/>
          <a:srcRect l="48444" t="39595" r="18453" b="24196"/>
          <a:stretch>
            <a:fillRect/>
          </a:stretch>
        </p:blipFill>
        <p:spPr bwMode="auto">
          <a:xfrm>
            <a:off x="4502428" y="1206074"/>
            <a:ext cx="7225748" cy="4445851"/>
          </a:xfrm>
          <a:prstGeom prst="rect">
            <a:avLst/>
          </a:prstGeom>
        </p:spPr>
      </p:pic>
    </p:spTree>
    <p:extLst>
      <p:ext uri="{BB962C8B-B14F-4D97-AF65-F5344CB8AC3E}">
        <p14:creationId xmlns:p14="http://schemas.microsoft.com/office/powerpoint/2010/main" val="350076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140</TotalTime>
  <Words>541</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 Neue</vt:lpstr>
      <vt:lpstr>Symbol</vt:lpstr>
      <vt:lpstr>Times New Roman</vt:lpstr>
      <vt:lpstr>Office Theme</vt:lpstr>
      <vt:lpstr>PowerPoint Presentation</vt:lpstr>
      <vt:lpstr>SMART DUSTBIN</vt:lpstr>
      <vt:lpstr>Abstract</vt:lpstr>
      <vt:lpstr>Introduction</vt:lpstr>
      <vt:lpstr>Objectives</vt:lpstr>
      <vt:lpstr>Components required</vt:lpstr>
      <vt:lpstr>Modules </vt:lpstr>
      <vt:lpstr>Architecture Diagram</vt:lpstr>
      <vt:lpstr>Data Flow Diagram </vt:lpstr>
      <vt:lpstr> Working Procedure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chetan melavanki 629</dc:creator>
  <cp:lastModifiedBy>chetan melavanki 629</cp:lastModifiedBy>
  <cp:revision>407</cp:revision>
  <dcterms:created xsi:type="dcterms:W3CDTF">2021-08-08T06:28:05Z</dcterms:created>
  <dcterms:modified xsi:type="dcterms:W3CDTF">2024-05-18T06:09:51Z</dcterms:modified>
</cp:coreProperties>
</file>