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apponix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2672" y="-103204"/>
            <a:ext cx="1024696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endParaRPr lang="en-US" sz="2400" b="1" dirty="0">
              <a:solidFill>
                <a:srgbClr val="0D0D0D"/>
              </a:solidFill>
            </a:endParaRPr>
          </a:p>
          <a:p>
            <a:pPr algn="ctr"/>
            <a:r>
              <a:rPr lang="en-US" sz="2400" b="1" dirty="0">
                <a:solidFill>
                  <a:srgbClr val="0D0D0D"/>
                </a:solidFill>
              </a:rPr>
              <a:t>B.V.V.S</a:t>
            </a:r>
            <a:endParaRPr lang="en-US" sz="2400" b="1" dirty="0">
              <a:solidFill>
                <a:srgbClr val="0D0D0D"/>
              </a:solidFill>
              <a:cs typeface="Calibri" panose="020F0502020204030204"/>
            </a:endParaRPr>
          </a:p>
          <a:p>
            <a:pPr algn="ctr"/>
            <a:r>
              <a:rPr lang="en-US" sz="2800" b="1" dirty="0">
                <a:solidFill>
                  <a:srgbClr val="0D0D0D"/>
                </a:solidFill>
              </a:rPr>
              <a:t>BASAVESHWAR ENGINEERING COLLEGE, BAGALKOTE</a:t>
            </a:r>
            <a:endParaRPr lang="en-US" sz="2800" b="1" dirty="0">
              <a:solidFill>
                <a:srgbClr val="0D0D0D"/>
              </a:solidFill>
              <a:cs typeface="Calibri" panose="020F0502020204030204"/>
            </a:endParaRPr>
          </a:p>
          <a:p>
            <a:pPr algn="ctr"/>
            <a:r>
              <a:rPr lang="en-US" sz="3200" b="1" dirty="0">
                <a:solidFill>
                  <a:srgbClr val="0D0D0D"/>
                </a:solidFill>
              </a:rPr>
              <a:t>DEPARTMENT OF COMPUTER APPLICATIONS (MCA)</a:t>
            </a:r>
            <a:endParaRPr lang="en-US" sz="3200" b="1" dirty="0">
              <a:solidFill>
                <a:srgbClr val="0D0D0D"/>
              </a:solidFill>
              <a:cs typeface="Calibri" panose="020F0502020204030204"/>
            </a:endParaRPr>
          </a:p>
        </p:txBody>
      </p:sp>
      <p:pic>
        <p:nvPicPr>
          <p:cNvPr id="11" name="Picture 10" descr="A circular emblem with different colored symbol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3640" y="2157730"/>
            <a:ext cx="1283970" cy="1333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02230" y="3667760"/>
            <a:ext cx="6182995" cy="845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 defTabSz="585470">
              <a:spcAft>
                <a:spcPts val="600"/>
              </a:spcAft>
            </a:pPr>
            <a:r>
              <a:rPr lang="en-US" sz="2000" kern="1200" dirty="0">
                <a:solidFill>
                  <a:srgbClr val="0D0D0D"/>
                </a:solidFill>
                <a:latin typeface="+mn-lt"/>
                <a:ea typeface="+mn-ea"/>
                <a:cs typeface="+mn-cs"/>
              </a:rPr>
              <a:t>Presentation on</a:t>
            </a:r>
            <a:endParaRPr lang="en-US" sz="2000" kern="1200" dirty="0">
              <a:solidFill>
                <a:srgbClr val="0D0D0D"/>
              </a:solidFill>
              <a:latin typeface="+mn-lt"/>
              <a:ea typeface="+mn-ea"/>
              <a:cs typeface="+mn-cs"/>
            </a:endParaRPr>
          </a:p>
          <a:p>
            <a:pPr algn="ctr" defTabSz="585470">
              <a:spcAft>
                <a:spcPts val="600"/>
              </a:spcAft>
            </a:pPr>
            <a:r>
              <a:rPr lang="en-US" sz="2000" b="1" kern="1200" dirty="0">
                <a:solidFill>
                  <a:srgbClr val="0D0D0D"/>
                </a:solidFill>
                <a:latin typeface="+mn-lt"/>
                <a:cs typeface="Calibri" panose="020F0502020204030204"/>
              </a:rPr>
              <a:t>“</a:t>
            </a:r>
            <a:r>
              <a:rPr lang="en-IN" altLang="en-US" sz="2000" b="1" kern="1200" dirty="0">
                <a:solidFill>
                  <a:srgbClr val="0D0D0D"/>
                </a:solidFill>
                <a:latin typeface="+mn-lt"/>
                <a:cs typeface="Calibri" panose="020F0502020204030204"/>
              </a:rPr>
              <a:t>Internship</a:t>
            </a:r>
            <a:r>
              <a:rPr lang="en-US" sz="2400" b="1" kern="1200" dirty="0">
                <a:solidFill>
                  <a:srgbClr val="0D0D0D"/>
                </a:solidFill>
                <a:latin typeface="+mn-lt"/>
                <a:ea typeface="+mn-ea"/>
                <a:cs typeface="+mn-cs"/>
              </a:rPr>
              <a:t>”</a:t>
            </a:r>
            <a:endParaRPr lang="en-US" sz="2400" b="1" kern="1200" dirty="0">
              <a:solidFill>
                <a:srgbClr val="0D0D0D"/>
              </a:solidFill>
              <a:latin typeface="+mn-lt"/>
              <a:cs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5550" y="5138194"/>
            <a:ext cx="3316548" cy="1014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defTabSz="585470">
              <a:spcAft>
                <a:spcPts val="600"/>
              </a:spcAft>
            </a:pPr>
            <a:r>
              <a:rPr lang="en-US" b="1" kern="1200" dirty="0">
                <a:latin typeface="+mn-lt"/>
                <a:ea typeface="+mn-ea"/>
                <a:cs typeface="Calibri" panose="020F0502020204030204"/>
              </a:rPr>
              <a:t>PRESENTED BY</a:t>
            </a:r>
            <a:r>
              <a:rPr lang="en-IN" altLang="en-US" b="1" kern="1200" dirty="0">
                <a:latin typeface="+mn-lt"/>
                <a:ea typeface="+mn-ea"/>
                <a:cs typeface="Calibri" panose="020F0502020204030204"/>
              </a:rPr>
              <a:t> </a:t>
            </a:r>
            <a:r>
              <a:rPr lang="en-US" b="1" kern="1200" dirty="0">
                <a:latin typeface="+mn-lt"/>
                <a:ea typeface="+mn-ea"/>
                <a:cs typeface="Calibri" panose="020F0502020204030204"/>
              </a:rPr>
              <a:t>:</a:t>
            </a:r>
            <a:endParaRPr lang="en-US" sz="1600" kern="1200" dirty="0">
              <a:latin typeface="+mn-lt"/>
              <a:ea typeface="+mn-ea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r>
              <a:rPr lang="en-US" sz="1600" dirty="0">
                <a:cs typeface="Calibri" panose="020F0502020204030204"/>
              </a:rPr>
              <a:t>Chetan Melavanki</a:t>
            </a:r>
            <a:endParaRPr lang="en-US" sz="1600" dirty="0"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r>
              <a:rPr lang="en-IN" altLang="en-US" sz="1600" dirty="0">
                <a:cs typeface="Calibri" panose="020F0502020204030204"/>
              </a:rPr>
              <a:t>(2BA23MC008)</a:t>
            </a:r>
            <a:endParaRPr lang="en-IN" altLang="en-US" sz="1600" dirty="0">
              <a:cs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35095" y="5138420"/>
            <a:ext cx="30530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585470">
              <a:spcAft>
                <a:spcPts val="600"/>
              </a:spcAft>
            </a:pPr>
            <a:r>
              <a:rPr lang="en-US" b="1" dirty="0">
                <a:solidFill>
                  <a:srgbClr val="0D0D0D"/>
                </a:solidFill>
                <a:sym typeface="+mn-ea"/>
              </a:rPr>
              <a:t> Under Guidence</a:t>
            </a:r>
            <a:r>
              <a:rPr lang="en-IN" altLang="en-US" b="1" dirty="0">
                <a:solidFill>
                  <a:srgbClr val="0D0D0D"/>
                </a:solidFill>
                <a:sym typeface="+mn-ea"/>
              </a:rPr>
              <a:t> </a:t>
            </a:r>
            <a:r>
              <a:rPr lang="en-US" b="1" dirty="0">
                <a:solidFill>
                  <a:srgbClr val="0D0D0D"/>
                </a:solidFill>
                <a:sym typeface="+mn-ea"/>
              </a:rPr>
              <a:t>:</a:t>
            </a:r>
            <a:r>
              <a:rPr lang="en-IN" altLang="en-US" b="1" dirty="0">
                <a:solidFill>
                  <a:srgbClr val="0D0D0D"/>
                </a:solidFill>
                <a:sym typeface="+mn-ea"/>
              </a:rPr>
              <a:t> </a:t>
            </a:r>
            <a:endParaRPr lang="en-US" b="1" kern="1200" dirty="0">
              <a:solidFill>
                <a:srgbClr val="0D0D0D"/>
              </a:solidFill>
              <a:latin typeface="+mn-lt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Calibri" panose="020F0502020204030204"/>
                <a:sym typeface="+mn-ea"/>
              </a:rPr>
              <a:t> </a:t>
            </a:r>
            <a:r>
              <a:rPr lang="en-US" sz="1600" dirty="0">
                <a:solidFill>
                  <a:srgbClr val="000000"/>
                </a:solidFill>
                <a:cs typeface="Calibri" panose="020F0502020204030204"/>
                <a:sym typeface="+mn-ea"/>
              </a:rPr>
              <a:t>Prof. M. H. Shirur</a:t>
            </a:r>
            <a:endParaRPr lang="en-US" sz="1600" kern="1200" dirty="0">
              <a:solidFill>
                <a:srgbClr val="000000"/>
              </a:solidFill>
              <a:latin typeface="+mn-lt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cs typeface="Calibri" panose="020F0502020204030204"/>
                <a:sym typeface="+mn-ea"/>
              </a:rPr>
              <a:t> Asst Prof. Dept. of MCA </a:t>
            </a:r>
            <a:endParaRPr lang="en-US" sz="1600" kern="1200" dirty="0">
              <a:solidFill>
                <a:srgbClr val="000000"/>
              </a:solidFill>
              <a:latin typeface="+mn-lt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cs typeface="Calibri" panose="020F0502020204030204"/>
                <a:sym typeface="+mn-ea"/>
              </a:rPr>
              <a:t> BEC</a:t>
            </a:r>
            <a:r>
              <a:rPr lang="en-US" sz="1600" dirty="0" smtClean="0">
                <a:solidFill>
                  <a:srgbClr val="000000"/>
                </a:solidFill>
                <a:cs typeface="Calibri" panose="020F0502020204030204"/>
                <a:sym typeface="+mn-ea"/>
              </a:rPr>
              <a:t>, Bagalkote</a:t>
            </a:r>
            <a:endParaRPr lang="en-US" sz="1600" kern="1200" dirty="0">
              <a:solidFill>
                <a:srgbClr val="000000"/>
              </a:solidFill>
              <a:latin typeface="+mn-lt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endParaRPr lang="en-US" sz="2000" kern="1200" dirty="0">
              <a:solidFill>
                <a:srgbClr val="000000"/>
              </a:solidFill>
              <a:latin typeface="+mn-lt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endParaRPr lang="en-US" sz="1200" b="1" kern="1200" dirty="0">
              <a:solidFill>
                <a:srgbClr val="0D0D0D"/>
              </a:solidFill>
              <a:latin typeface="+mn-lt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endParaRPr lang="en-US" sz="1200" b="1" kern="1200" dirty="0">
              <a:solidFill>
                <a:srgbClr val="0D0D0D"/>
              </a:solidFill>
              <a:latin typeface="+mn-lt"/>
              <a:cs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64400" y="5138420"/>
            <a:ext cx="30530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585470">
              <a:spcAft>
                <a:spcPts val="600"/>
              </a:spcAft>
            </a:pPr>
            <a:r>
              <a:rPr lang="en-IN" altLang="en-US" b="1" dirty="0">
                <a:solidFill>
                  <a:srgbClr val="0D0D0D"/>
                </a:solidFill>
                <a:sym typeface="+mn-ea"/>
              </a:rPr>
              <a:t>Project Coordinator </a:t>
            </a:r>
            <a:r>
              <a:rPr lang="en-US" b="1" dirty="0">
                <a:solidFill>
                  <a:srgbClr val="0D0D0D"/>
                </a:solidFill>
                <a:sym typeface="+mn-ea"/>
              </a:rPr>
              <a:t>:</a:t>
            </a:r>
            <a:endParaRPr lang="en-US" b="1" kern="1200" dirty="0">
              <a:solidFill>
                <a:srgbClr val="0D0D0D"/>
              </a:solidFill>
              <a:latin typeface="+mn-lt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Calibri" panose="020F0502020204030204"/>
                <a:sym typeface="+mn-ea"/>
              </a:rPr>
              <a:t> </a:t>
            </a:r>
            <a:r>
              <a:rPr lang="en-US" sz="1600" dirty="0">
                <a:solidFill>
                  <a:srgbClr val="000000"/>
                </a:solidFill>
                <a:cs typeface="Calibri" panose="020F0502020204030204"/>
                <a:sym typeface="+mn-ea"/>
              </a:rPr>
              <a:t>Prof. S.S.Gujarathi</a:t>
            </a:r>
            <a:endParaRPr lang="en-US" sz="1600" kern="1200" dirty="0">
              <a:solidFill>
                <a:srgbClr val="000000"/>
              </a:solidFill>
              <a:latin typeface="+mn-lt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cs typeface="Calibri" panose="020F0502020204030204"/>
                <a:sym typeface="+mn-ea"/>
              </a:rPr>
              <a:t> Ass</a:t>
            </a:r>
            <a:r>
              <a:rPr lang="en-IN" altLang="en-US" sz="1600" dirty="0">
                <a:solidFill>
                  <a:srgbClr val="000000"/>
                </a:solidFill>
                <a:cs typeface="Calibri" panose="020F0502020204030204"/>
                <a:sym typeface="+mn-ea"/>
              </a:rPr>
              <a:t>oc</a:t>
            </a:r>
            <a:r>
              <a:rPr lang="en-US" sz="1600" dirty="0">
                <a:solidFill>
                  <a:srgbClr val="000000"/>
                </a:solidFill>
                <a:cs typeface="Calibri" panose="020F0502020204030204"/>
                <a:sym typeface="+mn-ea"/>
              </a:rPr>
              <a:t> Prof. Dept. of MCA </a:t>
            </a:r>
            <a:endParaRPr lang="en-US" sz="1600" kern="1200" dirty="0">
              <a:solidFill>
                <a:srgbClr val="000000"/>
              </a:solidFill>
              <a:latin typeface="+mn-lt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  <a:cs typeface="Calibri" panose="020F0502020204030204"/>
                <a:sym typeface="+mn-ea"/>
              </a:rPr>
              <a:t> BEC</a:t>
            </a:r>
            <a:r>
              <a:rPr lang="en-US" sz="1600" dirty="0" smtClean="0">
                <a:solidFill>
                  <a:srgbClr val="000000"/>
                </a:solidFill>
                <a:cs typeface="Calibri" panose="020F0502020204030204"/>
                <a:sym typeface="+mn-ea"/>
              </a:rPr>
              <a:t>, Bagalkote</a:t>
            </a:r>
            <a:endParaRPr lang="en-US" sz="1600" kern="1200" dirty="0">
              <a:solidFill>
                <a:srgbClr val="000000"/>
              </a:solidFill>
              <a:latin typeface="+mn-lt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endParaRPr lang="en-US" sz="2000" kern="1200" dirty="0">
              <a:solidFill>
                <a:srgbClr val="000000"/>
              </a:solidFill>
              <a:latin typeface="+mn-lt"/>
              <a:cs typeface="Calibri" panose="020F0502020204030204"/>
            </a:endParaRPr>
          </a:p>
          <a:p>
            <a:pPr defTabSz="585470">
              <a:spcAft>
                <a:spcPts val="600"/>
              </a:spcAft>
            </a:pPr>
            <a:endParaRPr lang="en-US" sz="1200" b="1" kern="1200" dirty="0">
              <a:solidFill>
                <a:srgbClr val="0D0D0D"/>
              </a:solidFill>
              <a:latin typeface="+mn-lt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endParaRPr lang="en-US" sz="1200" b="1" kern="1200" dirty="0">
              <a:solidFill>
                <a:srgbClr val="0D0D0D"/>
              </a:solidFill>
              <a:latin typeface="+mn-lt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064260" y="704215"/>
            <a:ext cx="471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Challenges Faced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36115" y="1786255"/>
            <a:ext cx="693229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Understanding MVT flow in Django.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Connecting backend data to frontend templates.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Debugging issues with database connectivity and routes.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064260" y="704215"/>
            <a:ext cx="471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49120" y="1717040"/>
            <a:ext cx="7510780" cy="206121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This 8-week internship at Apponix Technologies was a highly enriching and transformative experience.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It allowed me to: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Strengthen my technical skills through hands-on training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Develop a better understanding of how the IT industry functions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86505" y="2660650"/>
            <a:ext cx="44100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I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4475" y="2745740"/>
            <a:ext cx="757110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This internship served as a bridge between </a:t>
            </a: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theoretical knowledge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and its </a:t>
            </a: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practical application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in real-world projects.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4260" y="704215"/>
            <a:ext cx="471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14475" y="1578610"/>
            <a:ext cx="75711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primary goal of this internship was to gain hands-on experience in full stack development.</a:t>
            </a:r>
            <a:r>
              <a:rPr lang="en-I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Over the course of 8 weeks, I worked with core technologies such as </a:t>
            </a:r>
            <a:r>
              <a:rPr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Python, HTML, CSS, JavaScript, Django, and MySQL</a:t>
            </a: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71955" y="1605280"/>
            <a:ext cx="7905115" cy="2143125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sz="1600" b="1">
                <a:latin typeface="Times New Roman" panose="02020603050405020304"/>
                <a:ea typeface="Batang"/>
              </a:rPr>
              <a:t>Name:</a:t>
            </a:r>
            <a:r>
              <a:rPr sz="1700">
                <a:latin typeface="Times New Roman" panose="02020603050405020304"/>
                <a:ea typeface="Batang"/>
              </a:rPr>
              <a:t> Apponix Technologies Pvt. Ltd.</a:t>
            </a:r>
            <a:endParaRPr sz="1700">
              <a:latin typeface="Times New Roman" panose="02020603050405020304"/>
              <a:ea typeface="Batang"/>
            </a:endParaRPr>
          </a:p>
          <a:p>
            <a:pPr algn="just" defTabSz="2667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sz="1600" b="1">
                <a:latin typeface="Times New Roman" panose="02020603050405020304"/>
                <a:ea typeface="Batang"/>
              </a:rPr>
              <a:t>Year Established:</a:t>
            </a:r>
            <a:r>
              <a:rPr sz="1700">
                <a:latin typeface="Times New Roman" panose="02020603050405020304"/>
                <a:ea typeface="Batang"/>
              </a:rPr>
              <a:t> 2013</a:t>
            </a:r>
            <a:endParaRPr sz="1700">
              <a:latin typeface="Times New Roman" panose="02020603050405020304"/>
              <a:ea typeface="Batang"/>
            </a:endParaRPr>
          </a:p>
          <a:p>
            <a:pPr algn="just" defTabSz="2667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sz="1600" b="1">
                <a:latin typeface="Times New Roman" panose="02020603050405020304"/>
                <a:ea typeface="Batang"/>
              </a:rPr>
              <a:t>Headquarters:</a:t>
            </a:r>
            <a:r>
              <a:rPr sz="1700">
                <a:latin typeface="Times New Roman" panose="02020603050405020304"/>
                <a:ea typeface="Batang"/>
              </a:rPr>
              <a:t> Bangalore, Karnataka, India</a:t>
            </a:r>
            <a:endParaRPr sz="1700">
              <a:latin typeface="Times New Roman" panose="02020603050405020304"/>
              <a:ea typeface="Batang"/>
            </a:endParaRPr>
          </a:p>
          <a:p>
            <a:pPr algn="just" defTabSz="2667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sz="1600" b="1">
                <a:latin typeface="Times New Roman" panose="02020603050405020304"/>
                <a:ea typeface="Batang"/>
              </a:rPr>
              <a:t>Hubli Branch Address: </a:t>
            </a:r>
            <a:r>
              <a:rPr sz="1600" b="0">
                <a:latin typeface="Times New Roman" panose="02020603050405020304"/>
                <a:ea typeface="Batang"/>
              </a:rPr>
              <a:t>2</a:t>
            </a:r>
            <a:r>
              <a:rPr sz="1600" b="0" baseline="30000">
                <a:latin typeface="Times New Roman" panose="02020603050405020304"/>
                <a:ea typeface="Batang"/>
              </a:rPr>
              <a:t>nd</a:t>
            </a:r>
            <a:r>
              <a:rPr sz="1600" b="0">
                <a:latin typeface="Times New Roman" panose="02020603050405020304"/>
                <a:ea typeface="Batang"/>
              </a:rPr>
              <a:t> floor, Virupaksha Krupa building P.B. Road, Vidyanagar, Above Airtel Store, Opp KMC Main Gate Hubli</a:t>
            </a:r>
            <a:endParaRPr sz="1600" b="0">
              <a:latin typeface="Times New Roman" panose="02020603050405020304"/>
              <a:ea typeface="Batang"/>
            </a:endParaRPr>
          </a:p>
          <a:p>
            <a:pPr algn="just" defTabSz="2667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sz="1600" b="1">
                <a:latin typeface="Times New Roman" panose="02020603050405020304"/>
                <a:ea typeface="Batang"/>
              </a:rPr>
              <a:t>Website:</a:t>
            </a:r>
            <a:r>
              <a:rPr sz="1700">
                <a:latin typeface="Times New Roman" panose="02020603050405020304"/>
                <a:ea typeface="Batang"/>
              </a:rPr>
              <a:t> </a:t>
            </a:r>
            <a:r>
              <a:rPr sz="1600" u="sng">
                <a:solidFill>
                  <a:srgbClr val="0000FF"/>
                </a:solidFill>
                <a:latin typeface="Times New Roman" panose="02020603050405020304"/>
                <a:ea typeface="Batang"/>
                <a:hlinkClick r:id="rId1"/>
              </a:rPr>
              <a:t>https://www.apponix.com</a:t>
            </a:r>
            <a:endParaRPr sz="1600" u="sng">
              <a:solidFill>
                <a:srgbClr val="0000FF"/>
              </a:solidFill>
              <a:latin typeface="Times New Roman" panose="02020603050405020304"/>
              <a:ea typeface="Batang"/>
              <a:hlinkClick r:id="rId1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4260" y="704215"/>
            <a:ext cx="471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Orgnization Profile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71955" y="4378960"/>
            <a:ext cx="7904480" cy="1396365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sz="1900" b="1">
                <a:latin typeface="Times New Roman" panose="02020603050405020304"/>
                <a:ea typeface="SimSun" panose="02010600030101010101" pitchFamily="2" charset="-122"/>
              </a:rPr>
              <a:t>Mission </a:t>
            </a:r>
            <a:endParaRPr sz="1900" b="1">
              <a:latin typeface="Times New Roman" panose="02020603050405020304"/>
              <a:ea typeface="SimSun" panose="02010600030101010101" pitchFamily="2" charset="-122"/>
            </a:endParaRPr>
          </a:p>
          <a:p>
            <a:pPr marL="457200" indent="0" algn="just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sz="1600">
                <a:latin typeface="Times New Roman" panose="02020603050405020304"/>
                <a:ea typeface="SimSun" panose="02010600030101010101" pitchFamily="2" charset="-122"/>
              </a:rPr>
              <a:t>To empower students and professionals with industry-relevant skills that enable them to achieve their career goals.</a:t>
            </a:r>
            <a:endParaRPr sz="1600">
              <a:latin typeface="Times New Roman" panose="02020603050405020304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064260" y="704215"/>
            <a:ext cx="471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Departments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00225" y="1659890"/>
            <a:ext cx="6835775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Training &amp; Development: 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Delivered Python full stack sessions.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Student Support &amp; Counseling: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Helped with schedules and support.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Placement &amp; Career Services: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Explained job readiness processes.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Marketing &amp; Admissions: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Promoted courses, managed inquiries.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Administration &amp; Operations: 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Maintained labs and resources.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064260" y="704215"/>
            <a:ext cx="471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Technical Skills Gained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45640" y="1692275"/>
            <a:ext cx="5080000" cy="1814830"/>
          </a:xfrm>
          <a:prstGeom prst="rect">
            <a:avLst/>
          </a:prstGeom>
        </p:spPr>
        <p:txBody>
          <a:bodyPr>
            <a:spAutoFit/>
          </a:bodyPr>
          <a:p>
            <a:pPr>
              <a:buFont typeface="Arial" panose="020B0604020202020204"/>
              <a:buChar char="•"/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Python: 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Basics, OOPs, data structures.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MySQL: 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Database design, CRUD operations.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Frontend: 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HTML, CSS, Bootstrap, JavaScript.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sz="1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Django: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MVT structure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iews, forms, templates.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4690" y="1787842"/>
            <a:ext cx="5080000" cy="3538220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To-Do App: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•"/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Add/edit/delete tasks.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•"/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Mark tasks as completed</a:t>
            </a: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>
              <a:buFont typeface="Arial" panose="020B0604020202020204"/>
              <a:buNone/>
            </a:pP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Delete tasks.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>
              <a:buFont typeface="Arial" panose="020B0604020202020204"/>
              <a:buNone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Blog App: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Adding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 blog</a:t>
            </a: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s and post. 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category wise adding blogs.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4260" y="704215"/>
            <a:ext cx="471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Projects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33486" t="36093" r="31264" b="25816"/>
          <a:stretch>
            <a:fillRect/>
          </a:stretch>
        </p:blipFill>
        <p:spPr>
          <a:xfrm>
            <a:off x="1270635" y="1889125"/>
            <a:ext cx="4079240" cy="2479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26306" t="15503" r="27679" b="39555"/>
          <a:stretch>
            <a:fillRect/>
          </a:stretch>
        </p:blipFill>
        <p:spPr>
          <a:xfrm>
            <a:off x="5833745" y="2082800"/>
            <a:ext cx="3810000" cy="20929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64260" y="704215"/>
            <a:ext cx="471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To-do Application Screnshots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440" y="1329055"/>
            <a:ext cx="7479665" cy="50946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64260" y="704215"/>
            <a:ext cx="471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Blog Application Screnshots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1628140"/>
            <a:ext cx="8665845" cy="48748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64260" y="704215"/>
            <a:ext cx="471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Blog Application Screnshots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WPS Slides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Times New Roman</vt:lpstr>
      <vt:lpstr>Times New Roman</vt:lpstr>
      <vt:lpstr>Batang</vt:lpstr>
      <vt:lpstr>Constantia</vt:lpstr>
      <vt:lpstr>Arial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CHETAN MELAVANKI</cp:lastModifiedBy>
  <cp:revision>42</cp:revision>
  <dcterms:created xsi:type="dcterms:W3CDTF">2025-04-30T13:19:00Z</dcterms:created>
  <dcterms:modified xsi:type="dcterms:W3CDTF">2025-05-02T11:03:34Z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5DA626359043452FB1ED180CEE8CEEA8_11</vt:lpwstr>
  </property>
  <property fmtid="{D5CDD505-2E9C-101B-9397-08002B2CF9AE}" pid="3" name="KSOProductBuildVer">
    <vt:lpwstr>1033-12.2.0.20795</vt:lpwstr>
  </property>
</Properties>
</file>