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F340-D5EE-61C1-BC45-BAEFCD8AB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4A0CE-0D16-9A29-A6F5-219B510F0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BBD-92D9-27CB-BE9F-30756EDB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AC4-E0FE-4C56-832E-2F07C96FA1D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6D55-9073-C439-22F1-50DE260B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5A8F-6BCC-6C3B-7B89-89EAA7A6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1851-BDFF-4C00-B1DD-E06131DE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2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8ECA-0FF9-A836-6D87-1D203DFB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DB038-A1DB-F82A-85A5-EDDC51C58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C56F-6756-FA1B-2636-3DBC76DC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AC4-E0FE-4C56-832E-2F07C96FA1D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5EA96-4D81-7F03-9434-A01DC8C5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0231-AF82-BC62-4BE3-7060FDFB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1851-BDFF-4C00-B1DD-E06131DE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8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413AE-08FD-08FA-0B9E-A68DCA9B6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A889-3EDE-7C6F-2ADA-2DA03C508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D5BF6-9F87-2DA3-7402-1C14D98F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AC4-E0FE-4C56-832E-2F07C96FA1D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F1BB-6CC9-6384-B8B7-0EA74507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898C3-8B69-D099-1552-91DFA17C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1851-BDFF-4C00-B1DD-E06131DE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27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6A82-12FA-70DB-41A1-4653084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5B89-EA56-0F08-6585-860E94F5C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70DB-25E0-DE0E-E7F4-21E16283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AC4-E0FE-4C56-832E-2F07C96FA1D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C0933-141A-A348-A0D9-781C7494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E570-5335-0A1D-F2F9-813A3D30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1851-BDFF-4C00-B1DD-E06131DE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5DC9-E921-DB6B-494F-35284229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866B2-EB00-2776-9191-1429F19B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65D5-A06D-705C-0CC0-E1B052BA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AC4-E0FE-4C56-832E-2F07C96FA1D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0E06-1787-A1D2-E1D7-998D3CFD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4DB8-557D-CA64-55CF-FCB2D282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1851-BDFF-4C00-B1DD-E06131DE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2918-D2A5-0DD3-2E5A-C40DCC86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3F3A-B151-675B-1D0A-9ED1B040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78D8E-FE29-5FBC-7C09-5F2B46DDE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ACC3C-41F3-9111-A947-44E727B7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AC4-E0FE-4C56-832E-2F07C96FA1D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4D5F5-58FF-D9E1-DE1F-10519CEC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76B51-5428-9667-5203-5A63EDD3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1851-BDFF-4C00-B1DD-E06131DE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3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734E-8FE8-6F88-B57B-B0E1D2DB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CC81B-EC02-2662-6774-4F043B9E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A19B-9414-327E-3217-0DE16348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3AD19-FACD-3096-071F-BB96DD6BD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BB31C-1D8B-7AD8-16C7-63D8186C0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2A2CA-CEF0-280C-0DEE-554ACEED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AC4-E0FE-4C56-832E-2F07C96FA1D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95694-ABBC-9F21-D38F-0A3C2736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1A901-24B2-5897-7BCE-F0F05A3E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1851-BDFF-4C00-B1DD-E06131DE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2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02C8-CCED-672F-26CD-E3F3E675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B0B33-4C9E-BB56-0C99-733D825E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AC4-E0FE-4C56-832E-2F07C96FA1D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4833B-569C-7327-16C1-2B002AD0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42DFF-6A2A-3B5B-CCCE-3EBD8AF9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1851-BDFF-4C00-B1DD-E06131DE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39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5316E-61E2-216B-86F0-2057D76B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AC4-E0FE-4C56-832E-2F07C96FA1D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6D227-3C47-C778-E1C8-6626A00E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AAFAF-24EF-594A-C783-6472A625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1851-BDFF-4C00-B1DD-E06131DE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1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DCBE-284A-38DD-6B54-98300F21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0989-179A-1CC7-0E15-55487BE4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2238C-FCE2-94F2-8239-8B43F5022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B82CC-D94E-133F-0C6C-0837D818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AC4-E0FE-4C56-832E-2F07C96FA1D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641A5-AF21-F225-787D-FB46DF74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D70AA-FDDE-25FB-73B1-982A4842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1851-BDFF-4C00-B1DD-E06131DE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9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8838-B117-C54C-594B-7BC407DE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A5889-BE5A-6035-6DA4-3D54CF439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C2AFA-30B5-4C86-667C-7280C87A3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5B796-FF7E-D200-3259-ECCFC768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AC4-E0FE-4C56-832E-2F07C96FA1D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65DD-52AC-3FE8-4395-F5FCBF0B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7BA7F-2DAF-A5C3-3495-162E2328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1851-BDFF-4C00-B1DD-E06131DE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88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817B5-7EF5-1D65-546A-169D6C2B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066C8-3264-6ECA-AC06-1D6DA2291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AFA9A-F84F-6426-B163-416AFC011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BAC4-E0FE-4C56-832E-2F07C96FA1DC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8E970-B78E-CC93-5F99-682B657BF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014E-CFF4-F172-EE92-8DF56FE30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1851-BDFF-4C00-B1DD-E06131DE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26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C7A3-8064-D1CC-1D6A-0DCD88C57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9A9C8-F8F6-2FE5-B961-462756168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67011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</dc:title>
  <dc:creator>chetan miyatra</dc:creator>
  <cp:lastModifiedBy>chetan miyatra</cp:lastModifiedBy>
  <cp:revision>2</cp:revision>
  <dcterms:created xsi:type="dcterms:W3CDTF">2023-12-30T03:09:14Z</dcterms:created>
  <dcterms:modified xsi:type="dcterms:W3CDTF">2023-12-30T03:14:25Z</dcterms:modified>
</cp:coreProperties>
</file>