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5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/>
              <a:t>Data </a:t>
            </a:r>
            <a:r>
              <a:rPr lang="en-GB" dirty="0" smtClean="0"/>
              <a:t>A</a:t>
            </a:r>
            <a:r>
              <a:rPr smtClean="0"/>
              <a:t>nalytics </a:t>
            </a:r>
            <a:r>
              <a:rPr lang="en-GB" dirty="0" smtClean="0"/>
              <a:t>A</a:t>
            </a:r>
            <a:r>
              <a:rPr smtClean="0"/>
              <a:t>pproach</a:t>
            </a:r>
            <a:endParaRPr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err="1" smtClean="0"/>
              <a:t>Chetan</a:t>
            </a:r>
            <a:endParaRPr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6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 dirty="0" smtClean="0"/>
              <a:t>Analyze New Customers</a:t>
            </a:r>
            <a:r>
              <a:rPr lang="en-IN" dirty="0" smtClean="0"/>
              <a:t>: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b="1" dirty="0" smtClean="0">
                <a:latin typeface="+mn-lt"/>
              </a:rPr>
              <a:t>Discussed Factors in New Customers :</a:t>
            </a:r>
            <a:r>
              <a:rPr lang="en-IN" sz="1600" dirty="0" smtClean="0">
                <a:latin typeface="+mn-lt"/>
              </a:rPr>
              <a:t>-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ndara" pitchFamily="34" charset="0"/>
              </a:rPr>
              <a:t>Age Distribution.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ndara" pitchFamily="34" charset="0"/>
              </a:rPr>
              <a:t>Number of bike Purchased in past 3 year.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ndara" pitchFamily="34" charset="0"/>
              </a:rPr>
              <a:t>Job Industry of customer.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ndara" pitchFamily="34" charset="0"/>
              </a:rPr>
              <a:t>Number of cars that each state own.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ndara" pitchFamily="34" charset="0"/>
              </a:rPr>
              <a:t>Wealth Segment Customers.</a:t>
            </a:r>
            <a:endParaRPr>
              <a:latin typeface="Candara" pitchFamily="3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Customer’s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85720" y="1781843"/>
            <a:ext cx="4134600" cy="336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v"/>
            </a:pPr>
            <a:r>
              <a:rPr lang="en-IN" sz="1300" dirty="0" smtClean="0">
                <a:latin typeface="Candara" pitchFamily="34" charset="0"/>
              </a:rPr>
              <a:t>    Mostly our New Customer are in between 25 to 48                      years old. </a:t>
            </a:r>
          </a:p>
          <a:p>
            <a:pPr>
              <a:buFont typeface="Wingdings" pitchFamily="2" charset="2"/>
              <a:buChar char="v"/>
            </a:pPr>
            <a:endParaRPr lang="en-IN" sz="1300" dirty="0" smtClean="0"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300" dirty="0" smtClean="0">
                <a:latin typeface="Candara" pitchFamily="34" charset="0"/>
              </a:rPr>
              <a:t>  Number of customers from 48 to 59 years old has      big drops on percentages.</a:t>
            </a:r>
          </a:p>
          <a:p>
            <a:pPr>
              <a:buFont typeface="Wingdings" pitchFamily="2" charset="2"/>
              <a:buChar char="v"/>
            </a:pPr>
            <a:endParaRPr lang="en-US" sz="1300" dirty="0" smtClean="0">
              <a:latin typeface="Candara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300" dirty="0" smtClean="0">
                <a:latin typeface="Candara" pitchFamily="34" charset="0"/>
                <a:sym typeface="Arial"/>
              </a:rPr>
              <a:t>There is a slightly increase in number of customers over 59 years old in term of percentages.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endParaRPr lang="en-US" sz="1300" dirty="0" smtClean="0">
              <a:latin typeface="Candara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300" dirty="0" smtClean="0">
                <a:latin typeface="Candara" pitchFamily="34" charset="0"/>
              </a:rPr>
              <a:t>It looks like the percentages of under 25 years old not really change.</a:t>
            </a:r>
            <a:endParaRPr lang="en-US" sz="1300" dirty="0" smtClean="0">
              <a:latin typeface="Candara" pitchFamily="34" charset="0"/>
              <a:sym typeface="Arial"/>
            </a:endParaRP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/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197658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0" y="714362"/>
            <a:ext cx="3621967" cy="211409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0" y="2760062"/>
            <a:ext cx="3564694" cy="23834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86314" y="3786196"/>
            <a:ext cx="500066" cy="307775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>
                <a:solidFill>
                  <a:schemeClr val="tx1"/>
                </a:solidFill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3438" y="1571618"/>
            <a:ext cx="642942" cy="307775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Shape 82"/>
          <p:cNvSpPr/>
          <p:nvPr/>
        </p:nvSpPr>
        <p:spPr>
          <a:xfrm>
            <a:off x="5286380" y="357172"/>
            <a:ext cx="3643338" cy="39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i="1" dirty="0" smtClean="0">
                <a:latin typeface="Candara" pitchFamily="34" charset="0"/>
                <a:cs typeface="Times New Roman" panose="02020603050405020304" pitchFamily="18" charset="0"/>
              </a:rPr>
              <a:t>Bike purchases last 3 years</a:t>
            </a:r>
          </a:p>
          <a:p>
            <a:endParaRPr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65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 smtClean="0">
                <a:latin typeface="Candara" pitchFamily="34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400" dirty="0" smtClean="0">
              <a:latin typeface="Candara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 smtClean="0">
                <a:latin typeface="Candara" pitchFamily="34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400" dirty="0" smtClean="0">
              <a:latin typeface="Candara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 smtClean="0">
                <a:latin typeface="Candara" pitchFamily="34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  <a:p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88" y="714362"/>
            <a:ext cx="3474212" cy="225064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34" y="2894935"/>
            <a:ext cx="3613766" cy="224856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857752" y="1428742"/>
            <a:ext cx="714380" cy="340517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57752" y="3500444"/>
            <a:ext cx="642942" cy="340517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>
                <a:solidFill>
                  <a:schemeClr val="tx1"/>
                </a:solidFill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 smtClean="0">
                <a:latin typeface="Candara" pitchFamily="34" charset="0"/>
                <a:cs typeface="Times New Roman" panose="02020603050405020304" pitchFamily="18" charset="0"/>
              </a:rPr>
              <a:t>Job industry category</a:t>
            </a:r>
            <a:endParaRPr>
              <a:latin typeface="Candara" pitchFamily="3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409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andara" pitchFamily="34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andara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andara" pitchFamily="34" charset="0"/>
                <a:cs typeface="Times New Roman" panose="02020603050405020304" pitchFamily="18" charset="0"/>
              </a:rPr>
              <a:t>The rest industries is still same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400" dirty="0" smtClean="0">
              <a:latin typeface="Candara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 smtClean="0">
                <a:latin typeface="Candara" pitchFamily="34" charset="0"/>
                <a:cs typeface="Times New Roman" panose="02020603050405020304" pitchFamily="18" charset="0"/>
              </a:rPr>
              <a:t>Company Should focus on Customer those are in the manufacturing and finance.</a:t>
            </a:r>
            <a:endParaRPr lang="en-US" sz="1400" dirty="0" smtClean="0">
              <a:latin typeface="Candara" pitchFamily="34" charset="0"/>
              <a:cs typeface="Times New Roman" panose="02020603050405020304" pitchFamily="18" charset="0"/>
            </a:endParaRPr>
          </a:p>
          <a:p>
            <a:endParaRPr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97" y="714362"/>
            <a:ext cx="3764303" cy="231475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97" y="2988371"/>
            <a:ext cx="3764303" cy="215512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643438" y="1428742"/>
            <a:ext cx="714380" cy="340517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86314" y="3714758"/>
            <a:ext cx="642942" cy="340517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>
                <a:solidFill>
                  <a:schemeClr val="tx1"/>
                </a:solidFill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Segment:-</a:t>
            </a:r>
            <a:endParaRPr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65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472" y="357172"/>
            <a:ext cx="3826528" cy="2340060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471" y="2605300"/>
            <a:ext cx="3826529" cy="25382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643438" y="1428742"/>
            <a:ext cx="714380" cy="340517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3438" y="3714758"/>
            <a:ext cx="642942" cy="340517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>
                <a:solidFill>
                  <a:schemeClr val="tx1"/>
                </a:solidFill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Owned by States:-</a:t>
            </a:r>
            <a:endParaRPr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43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South Wales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Victoria and Queensland has more customers that own car that who don’t but we can try to have something so that those owns car will buy bikes.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51" y="1071552"/>
            <a:ext cx="4740049" cy="32138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600</Words>
  <PresentationFormat>On-screen Show (16:9)</PresentationFormat>
  <Paragraphs>70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Mogha's</dc:creator>
  <cp:lastModifiedBy>CHETAN</cp:lastModifiedBy>
  <cp:revision>8</cp:revision>
  <dcterms:modified xsi:type="dcterms:W3CDTF">2021-09-24T11:42:38Z</dcterms:modified>
</cp:coreProperties>
</file>