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82" r:id="rId6"/>
    <p:sldMasterId id="2147483693" r:id="rId7"/>
    <p:sldMasterId id="2147483695" r:id="rId8"/>
    <p:sldMasterId id="2147483744" r:id="rId9"/>
  </p:sldMasterIdLst>
  <p:notesMasterIdLst>
    <p:notesMasterId r:id="rId23"/>
  </p:notesMasterIdLst>
  <p:sldIdLst>
    <p:sldId id="883" r:id="rId10"/>
    <p:sldId id="465" r:id="rId11"/>
    <p:sldId id="919" r:id="rId12"/>
    <p:sldId id="928" r:id="rId13"/>
    <p:sldId id="886" r:id="rId14"/>
    <p:sldId id="920" r:id="rId15"/>
    <p:sldId id="256" r:id="rId16"/>
    <p:sldId id="927" r:id="rId17"/>
    <p:sldId id="926" r:id="rId18"/>
    <p:sldId id="925" r:id="rId19"/>
    <p:sldId id="924" r:id="rId20"/>
    <p:sldId id="922" r:id="rId21"/>
    <p:sldId id="4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42E5C7-024B-483F-9A77-42143CF5DE7A}">
          <p14:sldIdLst>
            <p14:sldId id="883"/>
          </p14:sldIdLst>
        </p14:section>
        <p14:section name="All Slides" id="{86F96E44-2D1A-4F43-93A2-6A9A2FC29292}">
          <p14:sldIdLst>
            <p14:sldId id="465"/>
            <p14:sldId id="919"/>
            <p14:sldId id="928"/>
            <p14:sldId id="886"/>
            <p14:sldId id="920"/>
            <p14:sldId id="256"/>
            <p14:sldId id="927"/>
            <p14:sldId id="926"/>
            <p14:sldId id="925"/>
            <p14:sldId id="924"/>
            <p14:sldId id="92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5280" userDrawn="1">
          <p15:clr>
            <a:srgbClr val="A4A3A4"/>
          </p15:clr>
        </p15:guide>
        <p15:guide id="4" orient="horz" pos="840" userDrawn="1">
          <p15:clr>
            <a:srgbClr val="A4A3A4"/>
          </p15:clr>
        </p15:guide>
        <p15:guide id="5" orient="horz" pos="3312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032" userDrawn="1">
          <p15:clr>
            <a:srgbClr val="A4A3A4"/>
          </p15:clr>
        </p15:guide>
        <p15:guide id="8" pos="1488" userDrawn="1">
          <p15:clr>
            <a:srgbClr val="A4A3A4"/>
          </p15:clr>
        </p15:guide>
        <p15:guide id="9" pos="1944" userDrawn="1">
          <p15:clr>
            <a:srgbClr val="A4A3A4"/>
          </p15:clr>
        </p15:guide>
        <p15:guide id="10" pos="2376" userDrawn="1">
          <p15:clr>
            <a:srgbClr val="A4A3A4"/>
          </p15:clr>
        </p15:guide>
        <p15:guide id="11" pos="2808" userDrawn="1">
          <p15:clr>
            <a:srgbClr val="A4A3A4"/>
          </p15:clr>
        </p15:guide>
        <p15:guide id="12" pos="3744" userDrawn="1">
          <p15:clr>
            <a:srgbClr val="A4A3A4"/>
          </p15:clr>
        </p15:guide>
        <p15:guide id="13" pos="3264" userDrawn="1">
          <p15:clr>
            <a:srgbClr val="A4A3A4"/>
          </p15:clr>
        </p15:guide>
        <p15:guide id="14" pos="4152" userDrawn="1">
          <p15:clr>
            <a:srgbClr val="A4A3A4"/>
          </p15:clr>
        </p15:guide>
        <p15:guide id="15" pos="4632" userDrawn="1">
          <p15:clr>
            <a:srgbClr val="A4A3A4"/>
          </p15:clr>
        </p15:guide>
        <p15:guide id="16" pos="336" userDrawn="1">
          <p15:clr>
            <a:srgbClr val="A4A3A4"/>
          </p15:clr>
        </p15:guide>
        <p15:guide id="17" pos="5184" userDrawn="1">
          <p15:clr>
            <a:srgbClr val="A4A3A4"/>
          </p15:clr>
        </p15:guide>
        <p15:guide id="18" pos="288" userDrawn="1">
          <p15:clr>
            <a:srgbClr val="A4A3A4"/>
          </p15:clr>
        </p15:guide>
        <p15:guide id="19" orient="horz" pos="1440" userDrawn="1">
          <p15:clr>
            <a:srgbClr val="A4A3A4"/>
          </p15:clr>
        </p15:guide>
        <p15:guide id="20" orient="horz" pos="1680" userDrawn="1">
          <p15:clr>
            <a:srgbClr val="A4A3A4"/>
          </p15:clr>
        </p15:guide>
        <p15:guide id="21" orient="horz" pos="18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y Mahabir" initials="W" lastIdx="112" clrIdx="0"/>
  <p:cmAuthor id="2" name="pkvrajan pkvrajan" initials="pp" lastIdx="58" clrIdx="1"/>
  <p:cmAuthor id="3" name="Soumya Dasgupta" initials="SD" lastIdx="5" clrIdx="2">
    <p:extLst>
      <p:ext uri="{19B8F6BF-5375-455C-9EA6-DF929625EA0E}">
        <p15:presenceInfo xmlns:p15="http://schemas.microsoft.com/office/powerpoint/2012/main" userId="S-1-5-21-2155017600-1271780456-1161993005-19797" providerId="AD"/>
      </p:ext>
    </p:extLst>
  </p:cmAuthor>
  <p:cmAuthor id="4" name="Aarica Gupta" initials="AG" lastIdx="2" clrIdx="3">
    <p:extLst>
      <p:ext uri="{19B8F6BF-5375-455C-9EA6-DF929625EA0E}">
        <p15:presenceInfo xmlns:p15="http://schemas.microsoft.com/office/powerpoint/2012/main" userId="S-1-5-21-2155017600-1271780456-1161993005-178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7425F"/>
    <a:srgbClr val="990000"/>
    <a:srgbClr val="D5E9EF"/>
    <a:srgbClr val="459AB5"/>
    <a:srgbClr val="459759"/>
    <a:srgbClr val="00843D"/>
    <a:srgbClr val="F0BD26"/>
    <a:srgbClr val="FF9999"/>
    <a:srgbClr val="B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1862C-117C-460F-8D92-2D90CC92D7D4}" v="107" dt="2023-06-16T04:42:11.841"/>
    <p1510:client id="{269E914B-D926-4750-8B97-8EB1F4DEB9E1}" v="1378" dt="2023-07-04T03:52:07.444"/>
    <p1510:client id="{27E41FD9-4499-4E2B-8E19-3EDD2D9D54B2}" v="233" dt="2023-07-04T05:48:55.228"/>
    <p1510:client id="{2D2516E2-3A84-4479-90B8-4D0568661DEC}" v="32" dt="2023-07-04T04:07:54.889"/>
    <p1510:client id="{9536FF13-C933-4B25-8CCD-64E463C288EC}" v="191" dt="2023-07-03T13:10:31.403"/>
    <p1510:client id="{A61CEB4E-0468-2D4F-D2D6-1ECA79B21ABF}" v="643" dt="2023-06-15T10:25:03.401"/>
    <p1510:client id="{EAF992EB-611E-46A4-7436-9329CC36AA6D}" v="738" dt="2023-06-16T06:37:56.908"/>
    <p1510:client id="{EB33D3EB-D7C5-4188-9D85-274265A1BA43}" v="187" dt="2023-07-03T12:58:24.907"/>
    <p1510:client id="{F84107BA-2402-438B-BE03-2521759137D7}" v="1" dt="2023-07-03T12:53:31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0"/>
        <p:guide pos="144"/>
        <p:guide pos="5280"/>
        <p:guide orient="horz" pos="840"/>
        <p:guide orient="horz" pos="3312"/>
        <p:guide pos="2880"/>
        <p:guide pos="1032"/>
        <p:guide pos="1488"/>
        <p:guide pos="1944"/>
        <p:guide pos="2376"/>
        <p:guide pos="2808"/>
        <p:guide pos="3744"/>
        <p:guide pos="3264"/>
        <p:guide pos="4152"/>
        <p:guide pos="4632"/>
        <p:guide pos="336"/>
        <p:guide pos="5184"/>
        <p:guide pos="288"/>
        <p:guide orient="horz" pos="1440"/>
        <p:guide orient="horz" pos="1680"/>
        <p:guide orient="horz" pos="189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Prajapati" userId="S::aprajapati@marketaxess.com::f82f7d0a-3787-4ab3-92bd-ebf6b06a1bbd" providerId="AD" clId="Web-{9536FF13-C933-4B25-8CCD-64E463C288EC}"/>
    <pc:docChg chg="addSld modSld sldOrd modSection">
      <pc:chgData name="Anand Prajapati" userId="S::aprajapati@marketaxess.com::f82f7d0a-3787-4ab3-92bd-ebf6b06a1bbd" providerId="AD" clId="Web-{9536FF13-C933-4B25-8CCD-64E463C288EC}" dt="2023-07-03T13:10:31.403" v="135" actId="14100"/>
      <pc:docMkLst>
        <pc:docMk/>
      </pc:docMkLst>
      <pc:sldChg chg="addSp modSp">
        <pc:chgData name="Anand Prajapati" userId="S::aprajapati@marketaxess.com::f82f7d0a-3787-4ab3-92bd-ebf6b06a1bbd" providerId="AD" clId="Web-{9536FF13-C933-4B25-8CCD-64E463C288EC}" dt="2023-07-03T13:06:06.612" v="65" actId="1076"/>
        <pc:sldMkLst>
          <pc:docMk/>
          <pc:sldMk cId="3243671812" sldId="922"/>
        </pc:sldMkLst>
        <pc:spChg chg="mod">
          <ac:chgData name="Anand Prajapati" userId="S::aprajapati@marketaxess.com::f82f7d0a-3787-4ab3-92bd-ebf6b06a1bbd" providerId="AD" clId="Web-{9536FF13-C933-4B25-8CCD-64E463C288EC}" dt="2023-07-03T13:05:34.189" v="57" actId="20577"/>
          <ac:spMkLst>
            <pc:docMk/>
            <pc:sldMk cId="3243671812" sldId="922"/>
            <ac:spMk id="3" creationId="{FB153E01-B7C5-41E6-A413-A705774EE838}"/>
          </ac:spMkLst>
        </pc:spChg>
        <pc:picChg chg="add mod">
          <ac:chgData name="Anand Prajapati" userId="S::aprajapati@marketaxess.com::f82f7d0a-3787-4ab3-92bd-ebf6b06a1bbd" providerId="AD" clId="Web-{9536FF13-C933-4B25-8CCD-64E463C288EC}" dt="2023-07-03T13:06:06.612" v="65" actId="1076"/>
          <ac:picMkLst>
            <pc:docMk/>
            <pc:sldMk cId="3243671812" sldId="922"/>
            <ac:picMk id="2" creationId="{126D71FE-7866-FE4B-30B7-63D691B0F3B2}"/>
          </ac:picMkLst>
        </pc:picChg>
      </pc:sldChg>
      <pc:sldChg chg="modSp">
        <pc:chgData name="Anand Prajapati" userId="S::aprajapati@marketaxess.com::f82f7d0a-3787-4ab3-92bd-ebf6b06a1bbd" providerId="AD" clId="Web-{9536FF13-C933-4B25-8CCD-64E463C288EC}" dt="2023-07-03T13:04:35.343" v="53" actId="20577"/>
        <pc:sldMkLst>
          <pc:docMk/>
          <pc:sldMk cId="3688292723" sldId="923"/>
        </pc:sldMkLst>
        <pc:spChg chg="mod">
          <ac:chgData name="Anand Prajapati" userId="S::aprajapati@marketaxess.com::f82f7d0a-3787-4ab3-92bd-ebf6b06a1bbd" providerId="AD" clId="Web-{9536FF13-C933-4B25-8CCD-64E463C288EC}" dt="2023-07-03T13:04:35.343" v="53" actId="20577"/>
          <ac:spMkLst>
            <pc:docMk/>
            <pc:sldMk cId="3688292723" sldId="923"/>
            <ac:spMk id="3" creationId="{00000000-0000-0000-0000-000000000000}"/>
          </ac:spMkLst>
        </pc:spChg>
        <pc:spChg chg="mod">
          <ac:chgData name="Anand Prajapati" userId="S::aprajapati@marketaxess.com::f82f7d0a-3787-4ab3-92bd-ebf6b06a1bbd" providerId="AD" clId="Web-{9536FF13-C933-4B25-8CCD-64E463C288EC}" dt="2023-07-03T13:02:39.213" v="5" actId="20577"/>
          <ac:spMkLst>
            <pc:docMk/>
            <pc:sldMk cId="3688292723" sldId="923"/>
            <ac:spMk id="4" creationId="{00000000-0000-0000-0000-000000000000}"/>
          </ac:spMkLst>
        </pc:spChg>
      </pc:sldChg>
      <pc:sldChg chg="addSp delSp modSp add ord replId">
        <pc:chgData name="Anand Prajapati" userId="S::aprajapati@marketaxess.com::f82f7d0a-3787-4ab3-92bd-ebf6b06a1bbd" providerId="AD" clId="Web-{9536FF13-C933-4B25-8CCD-64E463C288EC}" dt="2023-07-03T13:08:59.478" v="121"/>
        <pc:sldMkLst>
          <pc:docMk/>
          <pc:sldMk cId="3222678477" sldId="924"/>
        </pc:sldMkLst>
        <pc:spChg chg="mod">
          <ac:chgData name="Anand Prajapati" userId="S::aprajapati@marketaxess.com::f82f7d0a-3787-4ab3-92bd-ebf6b06a1bbd" providerId="AD" clId="Web-{9536FF13-C933-4B25-8CCD-64E463C288EC}" dt="2023-07-03T13:06:46.551" v="76" actId="20577"/>
          <ac:spMkLst>
            <pc:docMk/>
            <pc:sldMk cId="3222678477" sldId="924"/>
            <ac:spMk id="3" creationId="{FB153E01-B7C5-41E6-A413-A705774EE838}"/>
          </ac:spMkLst>
        </pc:spChg>
        <pc:picChg chg="del">
          <ac:chgData name="Anand Prajapati" userId="S::aprajapati@marketaxess.com::f82f7d0a-3787-4ab3-92bd-ebf6b06a1bbd" providerId="AD" clId="Web-{9536FF13-C933-4B25-8CCD-64E463C288EC}" dt="2023-07-03T13:06:49.879" v="77"/>
          <ac:picMkLst>
            <pc:docMk/>
            <pc:sldMk cId="3222678477" sldId="924"/>
            <ac:picMk id="2" creationId="{126D71FE-7866-FE4B-30B7-63D691B0F3B2}"/>
          </ac:picMkLst>
        </pc:picChg>
        <pc:picChg chg="add mod">
          <ac:chgData name="Anand Prajapati" userId="S::aprajapati@marketaxess.com::f82f7d0a-3787-4ab3-92bd-ebf6b06a1bbd" providerId="AD" clId="Web-{9536FF13-C933-4B25-8CCD-64E463C288EC}" dt="2023-07-03T13:07:12.114" v="82" actId="14100"/>
          <ac:picMkLst>
            <pc:docMk/>
            <pc:sldMk cId="3222678477" sldId="924"/>
            <ac:picMk id="4" creationId="{4ECDF364-C49D-9549-D4CD-6FFC05DCAD33}"/>
          </ac:picMkLst>
        </pc:picChg>
      </pc:sldChg>
      <pc:sldChg chg="addSp delSp modSp add ord replId">
        <pc:chgData name="Anand Prajapati" userId="S::aprajapati@marketaxess.com::f82f7d0a-3787-4ab3-92bd-ebf6b06a1bbd" providerId="AD" clId="Web-{9536FF13-C933-4B25-8CCD-64E463C288EC}" dt="2023-07-03T13:08:55.774" v="120"/>
        <pc:sldMkLst>
          <pc:docMk/>
          <pc:sldMk cId="3267599197" sldId="925"/>
        </pc:sldMkLst>
        <pc:spChg chg="mod">
          <ac:chgData name="Anand Prajapati" userId="S::aprajapati@marketaxess.com::f82f7d0a-3787-4ab3-92bd-ebf6b06a1bbd" providerId="AD" clId="Web-{9536FF13-C933-4B25-8CCD-64E463C288EC}" dt="2023-07-03T13:07:52.085" v="110" actId="20577"/>
          <ac:spMkLst>
            <pc:docMk/>
            <pc:sldMk cId="3267599197" sldId="925"/>
            <ac:spMk id="3" creationId="{FB153E01-B7C5-41E6-A413-A705774EE838}"/>
          </ac:spMkLst>
        </pc:spChg>
        <pc:picChg chg="add mod">
          <ac:chgData name="Anand Prajapati" userId="S::aprajapati@marketaxess.com::f82f7d0a-3787-4ab3-92bd-ebf6b06a1bbd" providerId="AD" clId="Web-{9536FF13-C933-4B25-8CCD-64E463C288EC}" dt="2023-07-03T13:08:33.508" v="118" actId="14100"/>
          <ac:picMkLst>
            <pc:docMk/>
            <pc:sldMk cId="3267599197" sldId="925"/>
            <ac:picMk id="2" creationId="{A5A8181B-59DA-B76D-8B36-2EB2E540B0E6}"/>
          </ac:picMkLst>
        </pc:picChg>
        <pc:picChg chg="del">
          <ac:chgData name="Anand Prajapati" userId="S::aprajapati@marketaxess.com::f82f7d0a-3787-4ab3-92bd-ebf6b06a1bbd" providerId="AD" clId="Web-{9536FF13-C933-4B25-8CCD-64E463C288EC}" dt="2023-07-03T13:07:54.319" v="111"/>
          <ac:picMkLst>
            <pc:docMk/>
            <pc:sldMk cId="3267599197" sldId="925"/>
            <ac:picMk id="4" creationId="{4ECDF364-C49D-9549-D4CD-6FFC05DCAD33}"/>
          </ac:picMkLst>
        </pc:picChg>
      </pc:sldChg>
      <pc:sldChg chg="addSp delSp modSp add ord replId">
        <pc:chgData name="Anand Prajapati" userId="S::aprajapati@marketaxess.com::f82f7d0a-3787-4ab3-92bd-ebf6b06a1bbd" providerId="AD" clId="Web-{9536FF13-C933-4B25-8CCD-64E463C288EC}" dt="2023-07-03T13:10:31.403" v="135" actId="14100"/>
        <pc:sldMkLst>
          <pc:docMk/>
          <pc:sldMk cId="3244428456" sldId="926"/>
        </pc:sldMkLst>
        <pc:spChg chg="mod">
          <ac:chgData name="Anand Prajapati" userId="S::aprajapati@marketaxess.com::f82f7d0a-3787-4ab3-92bd-ebf6b06a1bbd" providerId="AD" clId="Web-{9536FF13-C933-4B25-8CCD-64E463C288EC}" dt="2023-07-03T13:09:46.042" v="129" actId="20577"/>
          <ac:spMkLst>
            <pc:docMk/>
            <pc:sldMk cId="3244428456" sldId="926"/>
            <ac:spMk id="3" creationId="{FB153E01-B7C5-41E6-A413-A705774EE838}"/>
          </ac:spMkLst>
        </pc:spChg>
        <pc:picChg chg="del">
          <ac:chgData name="Anand Prajapati" userId="S::aprajapati@marketaxess.com::f82f7d0a-3787-4ab3-92bd-ebf6b06a1bbd" providerId="AD" clId="Web-{9536FF13-C933-4B25-8CCD-64E463C288EC}" dt="2023-07-03T13:09:49.980" v="130"/>
          <ac:picMkLst>
            <pc:docMk/>
            <pc:sldMk cId="3244428456" sldId="926"/>
            <ac:picMk id="2" creationId="{126D71FE-7866-FE4B-30B7-63D691B0F3B2}"/>
          </ac:picMkLst>
        </pc:picChg>
        <pc:picChg chg="add mod">
          <ac:chgData name="Anand Prajapati" userId="S::aprajapati@marketaxess.com::f82f7d0a-3787-4ab3-92bd-ebf6b06a1bbd" providerId="AD" clId="Web-{9536FF13-C933-4B25-8CCD-64E463C288EC}" dt="2023-07-03T13:10:31.403" v="135" actId="14100"/>
          <ac:picMkLst>
            <pc:docMk/>
            <pc:sldMk cId="3244428456" sldId="926"/>
            <ac:picMk id="4" creationId="{115F22B9-BA8D-640E-AEAF-D1D19035A131}"/>
          </ac:picMkLst>
        </pc:picChg>
      </pc:sldChg>
    </pc:docChg>
  </pc:docChgLst>
  <pc:docChgLst>
    <pc:chgData name="Anand Prajapati" userId="S::aprajapati@marketaxess.com::f82f7d0a-3787-4ab3-92bd-ebf6b06a1bbd" providerId="AD" clId="Web-{F84107BA-2402-438B-BE03-2521759137D7}"/>
    <pc:docChg chg="modSld">
      <pc:chgData name="Anand Prajapati" userId="S::aprajapati@marketaxess.com::f82f7d0a-3787-4ab3-92bd-ebf6b06a1bbd" providerId="AD" clId="Web-{F84107BA-2402-438B-BE03-2521759137D7}" dt="2023-07-03T12:53:31.898" v="0" actId="20577"/>
      <pc:docMkLst>
        <pc:docMk/>
      </pc:docMkLst>
      <pc:sldChg chg="modSp">
        <pc:chgData name="Anand Prajapati" userId="S::aprajapati@marketaxess.com::f82f7d0a-3787-4ab3-92bd-ebf6b06a1bbd" providerId="AD" clId="Web-{F84107BA-2402-438B-BE03-2521759137D7}" dt="2023-07-03T12:53:31.898" v="0" actId="20577"/>
        <pc:sldMkLst>
          <pc:docMk/>
          <pc:sldMk cId="2383793902" sldId="883"/>
        </pc:sldMkLst>
        <pc:spChg chg="mod">
          <ac:chgData name="Anand Prajapati" userId="S::aprajapati@marketaxess.com::f82f7d0a-3787-4ab3-92bd-ebf6b06a1bbd" providerId="AD" clId="Web-{F84107BA-2402-438B-BE03-2521759137D7}" dt="2023-07-03T12:53:31.898" v="0" actId="20577"/>
          <ac:spMkLst>
            <pc:docMk/>
            <pc:sldMk cId="2383793902" sldId="883"/>
            <ac:spMk id="2" creationId="{266CE123-6FD2-2C1C-78FF-49D38A49C235}"/>
          </ac:spMkLst>
        </pc:spChg>
      </pc:sldChg>
    </pc:docChg>
  </pc:docChgLst>
  <pc:docChgLst>
    <pc:chgData name="Anand Prajapati" userId="S::aprajapati@marketaxess.com::f82f7d0a-3787-4ab3-92bd-ebf6b06a1bbd" providerId="AD" clId="Web-{EB33D3EB-D7C5-4188-9D85-274265A1BA43}"/>
    <pc:docChg chg="modSld">
      <pc:chgData name="Anand Prajapati" userId="S::aprajapati@marketaxess.com::f82f7d0a-3787-4ab3-92bd-ebf6b06a1bbd" providerId="AD" clId="Web-{EB33D3EB-D7C5-4188-9D85-274265A1BA43}" dt="2023-07-03T12:58:23.188" v="158" actId="20577"/>
      <pc:docMkLst>
        <pc:docMk/>
      </pc:docMkLst>
      <pc:sldChg chg="modSp">
        <pc:chgData name="Anand Prajapati" userId="S::aprajapati@marketaxess.com::f82f7d0a-3787-4ab3-92bd-ebf6b06a1bbd" providerId="AD" clId="Web-{EB33D3EB-D7C5-4188-9D85-274265A1BA43}" dt="2023-07-03T12:58:23.188" v="158" actId="20577"/>
        <pc:sldMkLst>
          <pc:docMk/>
          <pc:sldMk cId="3243671812" sldId="922"/>
        </pc:sldMkLst>
        <pc:spChg chg="mod">
          <ac:chgData name="Anand Prajapati" userId="S::aprajapati@marketaxess.com::f82f7d0a-3787-4ab3-92bd-ebf6b06a1bbd" providerId="AD" clId="Web-{EB33D3EB-D7C5-4188-9D85-274265A1BA43}" dt="2023-07-03T12:58:23.188" v="158" actId="20577"/>
          <ac:spMkLst>
            <pc:docMk/>
            <pc:sldMk cId="3243671812" sldId="922"/>
            <ac:spMk id="3" creationId="{FB153E01-B7C5-41E6-A413-A705774EE838}"/>
          </ac:spMkLst>
        </pc:spChg>
      </pc:sldChg>
      <pc:sldChg chg="modSp">
        <pc:chgData name="Anand Prajapati" userId="S::aprajapati@marketaxess.com::f82f7d0a-3787-4ab3-92bd-ebf6b06a1bbd" providerId="AD" clId="Web-{EB33D3EB-D7C5-4188-9D85-274265A1BA43}" dt="2023-07-03T12:57:57.937" v="135" actId="20577"/>
        <pc:sldMkLst>
          <pc:docMk/>
          <pc:sldMk cId="3688292723" sldId="923"/>
        </pc:sldMkLst>
        <pc:spChg chg="mod">
          <ac:chgData name="Anand Prajapati" userId="S::aprajapati@marketaxess.com::f82f7d0a-3787-4ab3-92bd-ebf6b06a1bbd" providerId="AD" clId="Web-{EB33D3EB-D7C5-4188-9D85-274265A1BA43}" dt="2023-07-03T12:57:57.937" v="135" actId="20577"/>
          <ac:spMkLst>
            <pc:docMk/>
            <pc:sldMk cId="3688292723" sldId="923"/>
            <ac:spMk id="3" creationId="{00000000-0000-0000-0000-000000000000}"/>
          </ac:spMkLst>
        </pc:spChg>
        <pc:spChg chg="mod">
          <ac:chgData name="Anand Prajapati" userId="S::aprajapati@marketaxess.com::f82f7d0a-3787-4ab3-92bd-ebf6b06a1bbd" providerId="AD" clId="Web-{EB33D3EB-D7C5-4188-9D85-274265A1BA43}" dt="2023-07-03T12:54:13.572" v="14" actId="20577"/>
          <ac:spMkLst>
            <pc:docMk/>
            <pc:sldMk cId="3688292723" sldId="923"/>
            <ac:spMk id="4" creationId="{00000000-0000-0000-0000-000000000000}"/>
          </ac:spMkLst>
        </pc:spChg>
      </pc:sldChg>
    </pc:docChg>
  </pc:docChgLst>
  <pc:docChgLst>
    <pc:chgData name="Anand Prajapati" userId="S::aprajapati@marketaxess.com::f82f7d0a-3787-4ab3-92bd-ebf6b06a1bbd" providerId="AD" clId="Web-{27E41FD9-4499-4E2B-8E19-3EDD2D9D54B2}"/>
    <pc:docChg chg="modSld">
      <pc:chgData name="Anand Prajapati" userId="S::aprajapati@marketaxess.com::f82f7d0a-3787-4ab3-92bd-ebf6b06a1bbd" providerId="AD" clId="Web-{27E41FD9-4499-4E2B-8E19-3EDD2D9D54B2}" dt="2023-07-04T05:48:53.118" v="232" actId="20577"/>
      <pc:docMkLst>
        <pc:docMk/>
      </pc:docMkLst>
      <pc:sldChg chg="modSp">
        <pc:chgData name="Anand Prajapati" userId="S::aprajapati@marketaxess.com::f82f7d0a-3787-4ab3-92bd-ebf6b06a1bbd" providerId="AD" clId="Web-{27E41FD9-4499-4E2B-8E19-3EDD2D9D54B2}" dt="2023-07-04T05:48:53.118" v="232" actId="20577"/>
        <pc:sldMkLst>
          <pc:docMk/>
          <pc:sldMk cId="522954247" sldId="928"/>
        </pc:sldMkLst>
        <pc:spChg chg="mod">
          <ac:chgData name="Anand Prajapati" userId="S::aprajapati@marketaxess.com::f82f7d0a-3787-4ab3-92bd-ebf6b06a1bbd" providerId="AD" clId="Web-{27E41FD9-4499-4E2B-8E19-3EDD2D9D54B2}" dt="2023-07-04T05:48:53.118" v="232" actId="20577"/>
          <ac:spMkLst>
            <pc:docMk/>
            <pc:sldMk cId="522954247" sldId="928"/>
            <ac:spMk id="3" creationId="{00000000-0000-0000-0000-000000000000}"/>
          </ac:spMkLst>
        </pc:spChg>
      </pc:sldChg>
    </pc:docChg>
  </pc:docChgLst>
  <pc:docChgLst>
    <pc:chgData name="Anand Prajapati" userId="S::aprajapati@marketaxess.com::f82f7d0a-3787-4ab3-92bd-ebf6b06a1bbd" providerId="AD" clId="Web-{269E914B-D926-4750-8B97-8EB1F4DEB9E1}"/>
    <pc:docChg chg="addSld delSld modSld modSection">
      <pc:chgData name="Anand Prajapati" userId="S::aprajapati@marketaxess.com::f82f7d0a-3787-4ab3-92bd-ebf6b06a1bbd" providerId="AD" clId="Web-{269E914B-D926-4750-8B97-8EB1F4DEB9E1}" dt="2023-07-04T03:52:07.444" v="1066" actId="20577"/>
      <pc:docMkLst>
        <pc:docMk/>
      </pc:docMkLst>
      <pc:sldChg chg="modSp">
        <pc:chgData name="Anand Prajapati" userId="S::aprajapati@marketaxess.com::f82f7d0a-3787-4ab3-92bd-ebf6b06a1bbd" providerId="AD" clId="Web-{269E914B-D926-4750-8B97-8EB1F4DEB9E1}" dt="2023-07-04T03:51:15.363" v="1030" actId="20577"/>
        <pc:sldMkLst>
          <pc:docMk/>
          <pc:sldMk cId="3839960973" sldId="919"/>
        </pc:sldMkLst>
        <pc:spChg chg="mod">
          <ac:chgData name="Anand Prajapati" userId="S::aprajapati@marketaxess.com::f82f7d0a-3787-4ab3-92bd-ebf6b06a1bbd" providerId="AD" clId="Web-{269E914B-D926-4750-8B97-8EB1F4DEB9E1}" dt="2023-07-04T03:51:15.363" v="1030" actId="20577"/>
          <ac:spMkLst>
            <pc:docMk/>
            <pc:sldMk cId="3839960973" sldId="919"/>
            <ac:spMk id="3" creationId="{00000000-0000-0000-0000-000000000000}"/>
          </ac:spMkLst>
        </pc:spChg>
      </pc:sldChg>
      <pc:sldChg chg="del">
        <pc:chgData name="Anand Prajapati" userId="S::aprajapati@marketaxess.com::f82f7d0a-3787-4ab3-92bd-ebf6b06a1bbd" providerId="AD" clId="Web-{269E914B-D926-4750-8B97-8EB1F4DEB9E1}" dt="2023-07-03T16:30:22.907" v="318"/>
        <pc:sldMkLst>
          <pc:docMk/>
          <pc:sldMk cId="3688292723" sldId="923"/>
        </pc:sldMkLst>
      </pc:sldChg>
      <pc:sldChg chg="addSp delSp modSp add replId">
        <pc:chgData name="Anand Prajapati" userId="S::aprajapati@marketaxess.com::f82f7d0a-3787-4ab3-92bd-ebf6b06a1bbd" providerId="AD" clId="Web-{269E914B-D926-4750-8B97-8EB1F4DEB9E1}" dt="2023-07-03T16:38:39.872" v="593"/>
        <pc:sldMkLst>
          <pc:docMk/>
          <pc:sldMk cId="462042883" sldId="927"/>
        </pc:sldMkLst>
        <pc:spChg chg="del">
          <ac:chgData name="Anand Prajapati" userId="S::aprajapati@marketaxess.com::f82f7d0a-3787-4ab3-92bd-ebf6b06a1bbd" providerId="AD" clId="Web-{269E914B-D926-4750-8B97-8EB1F4DEB9E1}" dt="2023-07-03T16:24:48.523" v="1"/>
          <ac:spMkLst>
            <pc:docMk/>
            <pc:sldMk cId="462042883" sldId="927"/>
            <ac:spMk id="3" creationId="{00000000-0000-0000-0000-000000000000}"/>
          </ac:spMkLst>
        </pc:spChg>
        <pc:spChg chg="add mod">
          <ac:chgData name="Anand Prajapati" userId="S::aprajapati@marketaxess.com::f82f7d0a-3787-4ab3-92bd-ebf6b06a1bbd" providerId="AD" clId="Web-{269E914B-D926-4750-8B97-8EB1F4DEB9E1}" dt="2023-07-03T16:38:19.903" v="557" actId="20577"/>
          <ac:spMkLst>
            <pc:docMk/>
            <pc:sldMk cId="462042883" sldId="927"/>
            <ac:spMk id="6" creationId="{5B14D6C6-1D8D-F7B5-EA67-1FF34770708B}"/>
          </ac:spMkLst>
        </pc:spChg>
        <pc:graphicFrameChg chg="add mod modGraphic">
          <ac:chgData name="Anand Prajapati" userId="S::aprajapati@marketaxess.com::f82f7d0a-3787-4ab3-92bd-ebf6b06a1bbd" providerId="AD" clId="Web-{269E914B-D926-4750-8B97-8EB1F4DEB9E1}" dt="2023-07-03T16:38:39.872" v="593"/>
          <ac:graphicFrameMkLst>
            <pc:docMk/>
            <pc:sldMk cId="462042883" sldId="927"/>
            <ac:graphicFrameMk id="2" creationId="{5F8484E5-7592-2AED-6D3E-F060B1FA1E36}"/>
          </ac:graphicFrameMkLst>
        </pc:graphicFrameChg>
      </pc:sldChg>
      <pc:sldChg chg="modSp add replId">
        <pc:chgData name="Anand Prajapati" userId="S::aprajapati@marketaxess.com::f82f7d0a-3787-4ab3-92bd-ebf6b06a1bbd" providerId="AD" clId="Web-{269E914B-D926-4750-8B97-8EB1F4DEB9E1}" dt="2023-07-04T03:52:07.444" v="1066" actId="20577"/>
        <pc:sldMkLst>
          <pc:docMk/>
          <pc:sldMk cId="522954247" sldId="928"/>
        </pc:sldMkLst>
        <pc:spChg chg="mod">
          <ac:chgData name="Anand Prajapati" userId="S::aprajapati@marketaxess.com::f82f7d0a-3787-4ab3-92bd-ebf6b06a1bbd" providerId="AD" clId="Web-{269E914B-D926-4750-8B97-8EB1F4DEB9E1}" dt="2023-07-04T03:52:07.444" v="1066" actId="20577"/>
          <ac:spMkLst>
            <pc:docMk/>
            <pc:sldMk cId="522954247" sldId="928"/>
            <ac:spMk id="3" creationId="{00000000-0000-0000-0000-000000000000}"/>
          </ac:spMkLst>
        </pc:spChg>
        <pc:spChg chg="mod">
          <ac:chgData name="Anand Prajapati" userId="S::aprajapati@marketaxess.com::f82f7d0a-3787-4ab3-92bd-ebf6b06a1bbd" providerId="AD" clId="Web-{269E914B-D926-4750-8B97-8EB1F4DEB9E1}" dt="2023-07-04T03:46:50.174" v="691" actId="20577"/>
          <ac:spMkLst>
            <pc:docMk/>
            <pc:sldMk cId="522954247" sldId="928"/>
            <ac:spMk id="4" creationId="{00000000-0000-0000-0000-000000000000}"/>
          </ac:spMkLst>
        </pc:spChg>
      </pc:sldChg>
    </pc:docChg>
  </pc:docChgLst>
  <pc:docChgLst>
    <pc:chgData name="Vinod Kumar" userId="S::vinod.kumar@irissoftware.com::9b4349de-34da-4beb-ab71-4df8670961bf" providerId="AD" clId="Web-{A61CEB4E-0468-2D4F-D2D6-1ECA79B21ABF}"/>
    <pc:docChg chg="addSld modSld modSection">
      <pc:chgData name="Vinod Kumar" userId="S::vinod.kumar@irissoftware.com::9b4349de-34da-4beb-ab71-4df8670961bf" providerId="AD" clId="Web-{A61CEB4E-0468-2D4F-D2D6-1ECA79B21ABF}" dt="2023-06-15T10:24:59.511" v="447" actId="20577"/>
      <pc:docMkLst>
        <pc:docMk/>
      </pc:docMkLst>
      <pc:sldChg chg="modSp">
        <pc:chgData name="Vinod Kumar" userId="S::vinod.kumar@irissoftware.com::9b4349de-34da-4beb-ab71-4df8670961bf" providerId="AD" clId="Web-{A61CEB4E-0468-2D4F-D2D6-1ECA79B21ABF}" dt="2023-06-15T07:07:33.821" v="115" actId="14100"/>
        <pc:sldMkLst>
          <pc:docMk/>
          <pc:sldMk cId="3814760345" sldId="465"/>
        </pc:sldMkLst>
        <pc:spChg chg="mod">
          <ac:chgData name="Vinod Kumar" userId="S::vinod.kumar@irissoftware.com::9b4349de-34da-4beb-ab71-4df8670961bf" providerId="AD" clId="Web-{A61CEB4E-0468-2D4F-D2D6-1ECA79B21ABF}" dt="2023-06-15T07:07:33.821" v="115" actId="14100"/>
          <ac:spMkLst>
            <pc:docMk/>
            <pc:sldMk cId="3814760345" sldId="465"/>
            <ac:spMk id="2" creationId="{00000000-0000-0000-0000-000000000000}"/>
          </ac:spMkLst>
        </pc:spChg>
      </pc:sldChg>
      <pc:sldChg chg="modSp">
        <pc:chgData name="Vinod Kumar" userId="S::vinod.kumar@irissoftware.com::9b4349de-34da-4beb-ab71-4df8670961bf" providerId="AD" clId="Web-{A61CEB4E-0468-2D4F-D2D6-1ECA79B21ABF}" dt="2023-06-15T06:41:30.762" v="21" actId="20577"/>
        <pc:sldMkLst>
          <pc:docMk/>
          <pc:sldMk cId="1921610318" sldId="513"/>
        </pc:sldMkLst>
        <pc:graphicFrameChg chg="modGraphic">
          <ac:chgData name="Vinod Kumar" userId="S::vinod.kumar@irissoftware.com::9b4349de-34da-4beb-ab71-4df8670961bf" providerId="AD" clId="Web-{A61CEB4E-0468-2D4F-D2D6-1ECA79B21ABF}" dt="2023-06-15T06:40:41.917" v="18" actId="20577"/>
          <ac:graphicFrameMkLst>
            <pc:docMk/>
            <pc:sldMk cId="1921610318" sldId="513"/>
            <ac:graphicFrameMk id="8" creationId="{5716F018-239D-404E-8393-94D9D99A44A9}"/>
          </ac:graphicFrameMkLst>
        </pc:graphicFrameChg>
        <pc:graphicFrameChg chg="modGraphic">
          <ac:chgData name="Vinod Kumar" userId="S::vinod.kumar@irissoftware.com::9b4349de-34da-4beb-ab71-4df8670961bf" providerId="AD" clId="Web-{A61CEB4E-0468-2D4F-D2D6-1ECA79B21ABF}" dt="2023-06-15T06:41:30.762" v="21" actId="20577"/>
          <ac:graphicFrameMkLst>
            <pc:docMk/>
            <pc:sldMk cId="1921610318" sldId="513"/>
            <ac:graphicFrameMk id="22" creationId="{0468470C-DB6A-4C3C-9328-F9FA34E49F23}"/>
          </ac:graphicFrameMkLst>
        </pc:graphicFrameChg>
      </pc:sldChg>
      <pc:sldChg chg="addSp delSp modSp new">
        <pc:chgData name="Vinod Kumar" userId="S::vinod.kumar@irissoftware.com::9b4349de-34da-4beb-ab71-4df8670961bf" providerId="AD" clId="Web-{A61CEB4E-0468-2D4F-D2D6-1ECA79B21ABF}" dt="2023-06-15T10:24:59.511" v="447" actId="20577"/>
        <pc:sldMkLst>
          <pc:docMk/>
          <pc:sldMk cId="856005921" sldId="884"/>
        </pc:sldMkLst>
        <pc:spChg chg="del">
          <ac:chgData name="Vinod Kumar" userId="S::vinod.kumar@irissoftware.com::9b4349de-34da-4beb-ab71-4df8670961bf" providerId="AD" clId="Web-{A61CEB4E-0468-2D4F-D2D6-1ECA79B21ABF}" dt="2023-06-15T06:44:33.738" v="33"/>
          <ac:spMkLst>
            <pc:docMk/>
            <pc:sldMk cId="856005921" sldId="884"/>
            <ac:spMk id="2" creationId="{4A9ECBE6-6E44-B79E-4A2F-D478D0D72857}"/>
          </ac:spMkLst>
        </pc:spChg>
        <pc:spChg chg="mod">
          <ac:chgData name="Vinod Kumar" userId="S::vinod.kumar@irissoftware.com::9b4349de-34da-4beb-ab71-4df8670961bf" providerId="AD" clId="Web-{A61CEB4E-0468-2D4F-D2D6-1ECA79B21ABF}" dt="2023-06-15T10:24:59.511" v="447" actId="20577"/>
          <ac:spMkLst>
            <pc:docMk/>
            <pc:sldMk cId="856005921" sldId="884"/>
            <ac:spMk id="3" creationId="{3B710232-07E3-0986-455F-225176937091}"/>
          </ac:spMkLst>
        </pc:spChg>
        <pc:spChg chg="mod">
          <ac:chgData name="Vinod Kumar" userId="S::vinod.kumar@irissoftware.com::9b4349de-34da-4beb-ab71-4df8670961bf" providerId="AD" clId="Web-{A61CEB4E-0468-2D4F-D2D6-1ECA79B21ABF}" dt="2023-06-15T10:14:40.258" v="232" actId="14100"/>
          <ac:spMkLst>
            <pc:docMk/>
            <pc:sldMk cId="856005921" sldId="884"/>
            <ac:spMk id="4" creationId="{2817595C-839B-CC1A-D0FB-F381BDE6D7F2}"/>
          </ac:spMkLst>
        </pc:spChg>
        <pc:graphicFrameChg chg="add mod modGraphic">
          <ac:chgData name="Vinod Kumar" userId="S::vinod.kumar@irissoftware.com::9b4349de-34da-4beb-ab71-4df8670961bf" providerId="AD" clId="Web-{A61CEB4E-0468-2D4F-D2D6-1ECA79B21ABF}" dt="2023-06-15T10:23:38.711" v="427"/>
          <ac:graphicFrameMkLst>
            <pc:docMk/>
            <pc:sldMk cId="856005921" sldId="884"/>
            <ac:graphicFrameMk id="2" creationId="{E076AE3F-54F4-A8AF-D0F5-F55866A5CF61}"/>
          </ac:graphicFrameMkLst>
        </pc:graphicFrameChg>
        <pc:graphicFrameChg chg="add del mod modGraphic">
          <ac:chgData name="Vinod Kumar" userId="S::vinod.kumar@irissoftware.com::9b4349de-34da-4beb-ab71-4df8670961bf" providerId="AD" clId="Web-{A61CEB4E-0468-2D4F-D2D6-1ECA79B21ABF}" dt="2023-06-15T10:12:19.363" v="180"/>
          <ac:graphicFrameMkLst>
            <pc:docMk/>
            <pc:sldMk cId="856005921" sldId="884"/>
            <ac:graphicFrameMk id="7" creationId="{53CD2D98-958C-9366-D0B3-F6D21CBC6A38}"/>
          </ac:graphicFrameMkLst>
        </pc:graphicFrameChg>
        <pc:picChg chg="add mod">
          <ac:chgData name="Vinod Kumar" userId="S::vinod.kumar@irissoftware.com::9b4349de-34da-4beb-ab71-4df8670961bf" providerId="AD" clId="Web-{A61CEB4E-0468-2D4F-D2D6-1ECA79B21ABF}" dt="2023-06-15T10:24:02.165" v="429" actId="1076"/>
          <ac:picMkLst>
            <pc:docMk/>
            <pc:sldMk cId="856005921" sldId="884"/>
            <ac:picMk id="9" creationId="{F0C4E615-3E15-E8A4-BE07-AA734D424458}"/>
          </ac:picMkLst>
        </pc:picChg>
      </pc:sldChg>
    </pc:docChg>
  </pc:docChgLst>
  <pc:docChgLst>
    <pc:chgData name="Vinod Kumar" userId="S::vinod.kumar@irissoftware.com::9b4349de-34da-4beb-ab71-4df8670961bf" providerId="AD" clId="Web-{25E1862C-117C-460F-8D92-2D90CC92D7D4}"/>
    <pc:docChg chg="modSld">
      <pc:chgData name="Vinod Kumar" userId="S::vinod.kumar@irissoftware.com::9b4349de-34da-4beb-ab71-4df8670961bf" providerId="AD" clId="Web-{25E1862C-117C-460F-8D92-2D90CC92D7D4}" dt="2023-06-16T04:42:11.841" v="56" actId="1076"/>
      <pc:docMkLst>
        <pc:docMk/>
      </pc:docMkLst>
      <pc:sldChg chg="modSp">
        <pc:chgData name="Vinod Kumar" userId="S::vinod.kumar@irissoftware.com::9b4349de-34da-4beb-ab71-4df8670961bf" providerId="AD" clId="Web-{25E1862C-117C-460F-8D92-2D90CC92D7D4}" dt="2023-06-16T04:41:30.934" v="43" actId="20577"/>
        <pc:sldMkLst>
          <pc:docMk/>
          <pc:sldMk cId="3528210381" sldId="518"/>
        </pc:sldMkLst>
        <pc:spChg chg="mod">
          <ac:chgData name="Vinod Kumar" userId="S::vinod.kumar@irissoftware.com::9b4349de-34da-4beb-ab71-4df8670961bf" providerId="AD" clId="Web-{25E1862C-117C-460F-8D92-2D90CC92D7D4}" dt="2023-06-16T04:41:30.934" v="43" actId="20577"/>
          <ac:spMkLst>
            <pc:docMk/>
            <pc:sldMk cId="3528210381" sldId="518"/>
            <ac:spMk id="20" creationId="{5ABBC58D-3024-40EF-AC4E-B5031F017112}"/>
          </ac:spMkLst>
        </pc:spChg>
      </pc:sldChg>
      <pc:sldChg chg="delSp modSp">
        <pc:chgData name="Vinod Kumar" userId="S::vinod.kumar@irissoftware.com::9b4349de-34da-4beb-ab71-4df8670961bf" providerId="AD" clId="Web-{25E1862C-117C-460F-8D92-2D90CC92D7D4}" dt="2023-06-16T04:42:11.841" v="56" actId="1076"/>
        <pc:sldMkLst>
          <pc:docMk/>
          <pc:sldMk cId="1029707918" sldId="519"/>
        </pc:sldMkLst>
        <pc:spChg chg="del">
          <ac:chgData name="Vinod Kumar" userId="S::vinod.kumar@irissoftware.com::9b4349de-34da-4beb-ab71-4df8670961bf" providerId="AD" clId="Web-{25E1862C-117C-460F-8D92-2D90CC92D7D4}" dt="2023-06-16T04:42:02.607" v="54"/>
          <ac:spMkLst>
            <pc:docMk/>
            <pc:sldMk cId="1029707918" sldId="519"/>
            <ac:spMk id="2" creationId="{DC2CB347-0CE0-C010-D375-838D5D97F6B3}"/>
          </ac:spMkLst>
        </pc:spChg>
        <pc:spChg chg="mod">
          <ac:chgData name="Vinod Kumar" userId="S::vinod.kumar@irissoftware.com::9b4349de-34da-4beb-ab71-4df8670961bf" providerId="AD" clId="Web-{25E1862C-117C-460F-8D92-2D90CC92D7D4}" dt="2023-06-16T04:41:56.591" v="53" actId="20577"/>
          <ac:spMkLst>
            <pc:docMk/>
            <pc:sldMk cId="1029707918" sldId="519"/>
            <ac:spMk id="3" creationId="{6E30BB67-009E-27C0-3915-9FAD7720F98F}"/>
          </ac:spMkLst>
        </pc:spChg>
        <pc:spChg chg="mod">
          <ac:chgData name="Vinod Kumar" userId="S::vinod.kumar@irissoftware.com::9b4349de-34da-4beb-ab71-4df8670961bf" providerId="AD" clId="Web-{25E1862C-117C-460F-8D92-2D90CC92D7D4}" dt="2023-06-16T04:42:11.841" v="56" actId="1076"/>
          <ac:spMkLst>
            <pc:docMk/>
            <pc:sldMk cId="1029707918" sldId="519"/>
            <ac:spMk id="4" creationId="{B0B6392A-8118-2E67-E1B9-CA5338925195}"/>
          </ac:spMkLst>
        </pc:spChg>
      </pc:sldChg>
    </pc:docChg>
  </pc:docChgLst>
  <pc:docChgLst>
    <pc:chgData name="Vinod Kumar" userId="S::vinod.kumar@irissoftware.com::9b4349de-34da-4beb-ab71-4df8670961bf" providerId="AD" clId="Web-{EAF992EB-611E-46A4-7436-9329CC36AA6D}"/>
    <pc:docChg chg="modSld sldOrd">
      <pc:chgData name="Vinod Kumar" userId="S::vinod.kumar@irissoftware.com::9b4349de-34da-4beb-ab71-4df8670961bf" providerId="AD" clId="Web-{EAF992EB-611E-46A4-7436-9329CC36AA6D}" dt="2023-06-16T06:37:54.596" v="410" actId="20577"/>
      <pc:docMkLst>
        <pc:docMk/>
      </pc:docMkLst>
      <pc:sldChg chg="modSp">
        <pc:chgData name="Vinod Kumar" userId="S::vinod.kumar@irissoftware.com::9b4349de-34da-4beb-ab71-4df8670961bf" providerId="AD" clId="Web-{EAF992EB-611E-46A4-7436-9329CC36AA6D}" dt="2023-06-15T12:21:18.192" v="385" actId="20577"/>
        <pc:sldMkLst>
          <pc:docMk/>
          <pc:sldMk cId="3814760345" sldId="465"/>
        </pc:sldMkLst>
        <pc:spChg chg="mod">
          <ac:chgData name="Vinod Kumar" userId="S::vinod.kumar@irissoftware.com::9b4349de-34da-4beb-ab71-4df8670961bf" providerId="AD" clId="Web-{EAF992EB-611E-46A4-7436-9329CC36AA6D}" dt="2023-06-15T12:21:18.192" v="385" actId="20577"/>
          <ac:spMkLst>
            <pc:docMk/>
            <pc:sldMk cId="3814760345" sldId="465"/>
            <ac:spMk id="2" creationId="{00000000-0000-0000-0000-000000000000}"/>
          </ac:spMkLst>
        </pc:spChg>
      </pc:sldChg>
      <pc:sldChg chg="modSp">
        <pc:chgData name="Vinod Kumar" userId="S::vinod.kumar@irissoftware.com::9b4349de-34da-4beb-ab71-4df8670961bf" providerId="AD" clId="Web-{EAF992EB-611E-46A4-7436-9329CC36AA6D}" dt="2023-06-15T12:14:03.289" v="274" actId="20577"/>
        <pc:sldMkLst>
          <pc:docMk/>
          <pc:sldMk cId="112153282" sldId="487"/>
        </pc:sldMkLst>
        <pc:spChg chg="mod">
          <ac:chgData name="Vinod Kumar" userId="S::vinod.kumar@irissoftware.com::9b4349de-34da-4beb-ab71-4df8670961bf" providerId="AD" clId="Web-{EAF992EB-611E-46A4-7436-9329CC36AA6D}" dt="2023-06-15T12:14:03.289" v="274" actId="20577"/>
          <ac:spMkLst>
            <pc:docMk/>
            <pc:sldMk cId="112153282" sldId="487"/>
            <ac:spMk id="3" creationId="{00000000-0000-0000-0000-000000000000}"/>
          </ac:spMkLst>
        </pc:spChg>
      </pc:sldChg>
      <pc:sldChg chg="modSp ord">
        <pc:chgData name="Vinod Kumar" userId="S::vinod.kumar@irissoftware.com::9b4349de-34da-4beb-ab71-4df8670961bf" providerId="AD" clId="Web-{EAF992EB-611E-46A4-7436-9329CC36AA6D}" dt="2023-06-16T06:37:54.596" v="410" actId="20577"/>
        <pc:sldMkLst>
          <pc:docMk/>
          <pc:sldMk cId="1861031724" sldId="509"/>
        </pc:sldMkLst>
        <pc:spChg chg="mod">
          <ac:chgData name="Vinod Kumar" userId="S::vinod.kumar@irissoftware.com::9b4349de-34da-4beb-ab71-4df8670961bf" providerId="AD" clId="Web-{EAF992EB-611E-46A4-7436-9329CC36AA6D}" dt="2023-06-16T06:37:54.596" v="410" actId="20577"/>
          <ac:spMkLst>
            <pc:docMk/>
            <pc:sldMk cId="1861031724" sldId="509"/>
            <ac:spMk id="6" creationId="{62FAC3A5-68A4-4702-A474-EA230654CCDD}"/>
          </ac:spMkLst>
        </pc:spChg>
        <pc:graphicFrameChg chg="mod modGraphic">
          <ac:chgData name="Vinod Kumar" userId="S::vinod.kumar@irissoftware.com::9b4349de-34da-4beb-ab71-4df8670961bf" providerId="AD" clId="Web-{EAF992EB-611E-46A4-7436-9329CC36AA6D}" dt="2023-06-15T12:22:28.366" v="403"/>
          <ac:graphicFrameMkLst>
            <pc:docMk/>
            <pc:sldMk cId="1861031724" sldId="509"/>
            <ac:graphicFrameMk id="5" creationId="{00000000-0000-0000-0000-000000000000}"/>
          </ac:graphicFrameMkLst>
        </pc:graphicFrameChg>
      </pc:sldChg>
      <pc:sldChg chg="modSp">
        <pc:chgData name="Vinod Kumar" userId="S::vinod.kumar@irissoftware.com::9b4349de-34da-4beb-ab71-4df8670961bf" providerId="AD" clId="Web-{EAF992EB-611E-46A4-7436-9329CC36AA6D}" dt="2023-06-15T11:47:29.026" v="61" actId="20577"/>
        <pc:sldMkLst>
          <pc:docMk/>
          <pc:sldMk cId="3580518943" sldId="510"/>
        </pc:sldMkLst>
        <pc:graphicFrameChg chg="modGraphic">
          <ac:chgData name="Vinod Kumar" userId="S::vinod.kumar@irissoftware.com::9b4349de-34da-4beb-ab71-4df8670961bf" providerId="AD" clId="Web-{EAF992EB-611E-46A4-7436-9329CC36AA6D}" dt="2023-06-15T11:47:29.026" v="61" actId="20577"/>
          <ac:graphicFrameMkLst>
            <pc:docMk/>
            <pc:sldMk cId="3580518943" sldId="510"/>
            <ac:graphicFrameMk id="6" creationId="{F10CD12B-7428-4ED4-A76F-A80510B83651}"/>
          </ac:graphicFrameMkLst>
        </pc:graphicFrameChg>
      </pc:sldChg>
      <pc:sldChg chg="modSp">
        <pc:chgData name="Vinod Kumar" userId="S::vinod.kumar@irissoftware.com::9b4349de-34da-4beb-ab71-4df8670961bf" providerId="AD" clId="Web-{EAF992EB-611E-46A4-7436-9329CC36AA6D}" dt="2023-06-15T12:05:53.729" v="240" actId="20577"/>
        <pc:sldMkLst>
          <pc:docMk/>
          <pc:sldMk cId="3528210381" sldId="518"/>
        </pc:sldMkLst>
        <pc:spChg chg="mod">
          <ac:chgData name="Vinod Kumar" userId="S::vinod.kumar@irissoftware.com::9b4349de-34da-4beb-ab71-4df8670961bf" providerId="AD" clId="Web-{EAF992EB-611E-46A4-7436-9329CC36AA6D}" dt="2023-06-15T12:05:53.729" v="240" actId="20577"/>
          <ac:spMkLst>
            <pc:docMk/>
            <pc:sldMk cId="3528210381" sldId="518"/>
            <ac:spMk id="19" creationId="{DB3B79CE-71BE-4DC0-8122-53DF57E7A1FA}"/>
          </ac:spMkLst>
        </pc:spChg>
        <pc:spChg chg="mod">
          <ac:chgData name="Vinod Kumar" userId="S::vinod.kumar@irissoftware.com::9b4349de-34da-4beb-ab71-4df8670961bf" providerId="AD" clId="Web-{EAF992EB-611E-46A4-7436-9329CC36AA6D}" dt="2023-06-15T12:05:12.165" v="238" actId="20577"/>
          <ac:spMkLst>
            <pc:docMk/>
            <pc:sldMk cId="3528210381" sldId="518"/>
            <ac:spMk id="20" creationId="{5ABBC58D-3024-40EF-AC4E-B5031F017112}"/>
          </ac:spMkLst>
        </pc:spChg>
      </pc:sldChg>
      <pc:sldChg chg="modSp">
        <pc:chgData name="Vinod Kumar" userId="S::vinod.kumar@irissoftware.com::9b4349de-34da-4beb-ab71-4df8670961bf" providerId="AD" clId="Web-{EAF992EB-611E-46A4-7436-9329CC36AA6D}" dt="2023-06-15T11:45:30.663" v="30" actId="20577"/>
        <pc:sldMkLst>
          <pc:docMk/>
          <pc:sldMk cId="856005921" sldId="884"/>
        </pc:sldMkLst>
        <pc:spChg chg="mod">
          <ac:chgData name="Vinod Kumar" userId="S::vinod.kumar@irissoftware.com::9b4349de-34da-4beb-ab71-4df8670961bf" providerId="AD" clId="Web-{EAF992EB-611E-46A4-7436-9329CC36AA6D}" dt="2023-06-15T11:45:30.663" v="30" actId="20577"/>
          <ac:spMkLst>
            <pc:docMk/>
            <pc:sldMk cId="856005921" sldId="884"/>
            <ac:spMk id="3" creationId="{3B710232-07E3-0986-455F-225176937091}"/>
          </ac:spMkLst>
        </pc:spChg>
        <pc:graphicFrameChg chg="mod modGraphic">
          <ac:chgData name="Vinod Kumar" userId="S::vinod.kumar@irissoftware.com::9b4349de-34da-4beb-ab71-4df8670961bf" providerId="AD" clId="Web-{EAF992EB-611E-46A4-7436-9329CC36AA6D}" dt="2023-06-15T11:44:15.317" v="25"/>
          <ac:graphicFrameMkLst>
            <pc:docMk/>
            <pc:sldMk cId="856005921" sldId="884"/>
            <ac:graphicFrameMk id="2" creationId="{E076AE3F-54F4-A8AF-D0F5-F55866A5CF61}"/>
          </ac:graphicFrameMkLst>
        </pc:graphicFrameChg>
      </pc:sldChg>
    </pc:docChg>
  </pc:docChgLst>
  <pc:docChgLst>
    <pc:chgData name="Anand Prajapati" userId="S::aprajapati@marketaxess.com::f82f7d0a-3787-4ab3-92bd-ebf6b06a1bbd" providerId="AD" clId="Web-{2D2516E2-3A84-4479-90B8-4D0568661DEC}"/>
    <pc:docChg chg="addSld delSld modSld modSection">
      <pc:chgData name="Anand Prajapati" userId="S::aprajapati@marketaxess.com::f82f7d0a-3787-4ab3-92bd-ebf6b06a1bbd" providerId="AD" clId="Web-{2D2516E2-3A84-4479-90B8-4D0568661DEC}" dt="2023-07-04T04:07:54.889" v="15"/>
      <pc:docMkLst>
        <pc:docMk/>
      </pc:docMkLst>
      <pc:sldChg chg="delSp modSp add del replId">
        <pc:chgData name="Anand Prajapati" userId="S::aprajapati@marketaxess.com::f82f7d0a-3787-4ab3-92bd-ebf6b06a1bbd" providerId="AD" clId="Web-{2D2516E2-3A84-4479-90B8-4D0568661DEC}" dt="2023-07-04T04:07:54.889" v="15"/>
        <pc:sldMkLst>
          <pc:docMk/>
          <pc:sldMk cId="2776031844" sldId="929"/>
        </pc:sldMkLst>
        <pc:spChg chg="mod">
          <ac:chgData name="Anand Prajapati" userId="S::aprajapati@marketaxess.com::f82f7d0a-3787-4ab3-92bd-ebf6b06a1bbd" providerId="AD" clId="Web-{2D2516E2-3A84-4479-90B8-4D0568661DEC}" dt="2023-07-04T04:06:08.585" v="13" actId="20577"/>
          <ac:spMkLst>
            <pc:docMk/>
            <pc:sldMk cId="2776031844" sldId="929"/>
            <ac:spMk id="3" creationId="{FB153E01-B7C5-41E6-A413-A705774EE838}"/>
          </ac:spMkLst>
        </pc:spChg>
        <pc:picChg chg="del">
          <ac:chgData name="Anand Prajapati" userId="S::aprajapati@marketaxess.com::f82f7d0a-3787-4ab3-92bd-ebf6b06a1bbd" providerId="AD" clId="Web-{2D2516E2-3A84-4479-90B8-4D0568661DEC}" dt="2023-07-04T04:06:10.476" v="14"/>
          <ac:picMkLst>
            <pc:docMk/>
            <pc:sldMk cId="2776031844" sldId="929"/>
            <ac:picMk id="2" creationId="{126D71FE-7866-FE4B-30B7-63D691B0F3B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140D4-8696-438D-AA8E-9324CEB77617}" type="doc">
      <dgm:prSet loTypeId="urn:microsoft.com/office/officeart/2005/8/layout/vList2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1C374-21B8-43D6-A356-368C0DBBF6AB}">
      <dgm:prSet custT="1"/>
      <dgm:spPr/>
      <dgm:t>
        <a:bodyPr/>
        <a:lstStyle/>
        <a:p>
          <a:r>
            <a:rPr lang="en-IN" sz="2800" b="1"/>
            <a:t>#CloudAxess</a:t>
          </a:r>
          <a:endParaRPr lang="en-US" sz="2800"/>
        </a:p>
      </dgm:t>
    </dgm:pt>
    <dgm:pt modelId="{517F6165-99B3-4DFB-8C62-1F2865DFF9A6}" type="parTrans" cxnId="{FF60A446-8E8A-4BBE-98C0-B8B544FCF97B}">
      <dgm:prSet/>
      <dgm:spPr/>
      <dgm:t>
        <a:bodyPr/>
        <a:lstStyle/>
        <a:p>
          <a:endParaRPr lang="en-US" sz="2400"/>
        </a:p>
      </dgm:t>
    </dgm:pt>
    <dgm:pt modelId="{7E8DD9F3-679C-418C-A612-EEFDF856452D}" type="sibTrans" cxnId="{FF60A446-8E8A-4BBE-98C0-B8B544FCF97B}">
      <dgm:prSet/>
      <dgm:spPr/>
      <dgm:t>
        <a:bodyPr/>
        <a:lstStyle/>
        <a:p>
          <a:endParaRPr lang="en-US" sz="2400"/>
        </a:p>
      </dgm:t>
    </dgm:pt>
    <dgm:pt modelId="{60DC0C8E-C717-498A-808F-A430E1A6B458}" type="pres">
      <dgm:prSet presAssocID="{81E140D4-8696-438D-AA8E-9324CEB77617}" presName="linear" presStyleCnt="0">
        <dgm:presLayoutVars>
          <dgm:animLvl val="lvl"/>
          <dgm:resizeHandles val="exact"/>
        </dgm:presLayoutVars>
      </dgm:prSet>
      <dgm:spPr/>
    </dgm:pt>
    <dgm:pt modelId="{48382E7A-DD6C-4094-9D28-4D48651566D7}" type="pres">
      <dgm:prSet presAssocID="{7431C374-21B8-43D6-A356-368C0DBBF6AB}" presName="parentText" presStyleLbl="node1" presStyleIdx="0" presStyleCnt="1" custScaleY="204588" custLinFactY="222851" custLinFactNeighborX="76305" custLinFactNeighborY="300000">
        <dgm:presLayoutVars>
          <dgm:chMax val="0"/>
          <dgm:bulletEnabled val="1"/>
        </dgm:presLayoutVars>
      </dgm:prSet>
      <dgm:spPr/>
    </dgm:pt>
  </dgm:ptLst>
  <dgm:cxnLst>
    <dgm:cxn modelId="{2014F114-2D78-467D-AC16-73BB1D38448F}" type="presOf" srcId="{7431C374-21B8-43D6-A356-368C0DBBF6AB}" destId="{48382E7A-DD6C-4094-9D28-4D48651566D7}" srcOrd="0" destOrd="0" presId="urn:microsoft.com/office/officeart/2005/8/layout/vList2"/>
    <dgm:cxn modelId="{FF60A446-8E8A-4BBE-98C0-B8B544FCF97B}" srcId="{81E140D4-8696-438D-AA8E-9324CEB77617}" destId="{7431C374-21B8-43D6-A356-368C0DBBF6AB}" srcOrd="0" destOrd="0" parTransId="{517F6165-99B3-4DFB-8C62-1F2865DFF9A6}" sibTransId="{7E8DD9F3-679C-418C-A612-EEFDF856452D}"/>
    <dgm:cxn modelId="{60C1A5D0-7629-4F80-87FF-844F78B7DF39}" type="presOf" srcId="{81E140D4-8696-438D-AA8E-9324CEB77617}" destId="{60DC0C8E-C717-498A-808F-A430E1A6B458}" srcOrd="0" destOrd="0" presId="urn:microsoft.com/office/officeart/2005/8/layout/vList2"/>
    <dgm:cxn modelId="{A83F5D86-8A6C-45B2-84F3-498CF33A88D6}" type="presParOf" srcId="{60DC0C8E-C717-498A-808F-A430E1A6B458}" destId="{48382E7A-DD6C-4094-9D28-4D48651566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13AD2-3517-4AB1-B53E-9C346CC7424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9E8B8-6691-47CD-8683-480C03A1205C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000">
              <a:solidFill>
                <a:schemeClr val="accent1"/>
              </a:solidFill>
            </a:rPr>
            <a:t>Sample </a:t>
          </a:r>
        </a:p>
        <a:p>
          <a:pPr algn="l"/>
          <a:r>
            <a:rPr lang="en-US" sz="2000">
              <a:solidFill>
                <a:schemeClr val="accent1"/>
              </a:solidFill>
            </a:rPr>
            <a:t>  Data</a:t>
          </a:r>
        </a:p>
      </dgm:t>
    </dgm:pt>
    <dgm:pt modelId="{0B80A436-E775-4D4F-896B-34B3C71C87FA}" type="parTrans" cxnId="{3320F60D-3061-401C-B389-ADCA7683733D}">
      <dgm:prSet/>
      <dgm:spPr/>
      <dgm:t>
        <a:bodyPr/>
        <a:lstStyle/>
        <a:p>
          <a:pPr algn="l"/>
          <a:endParaRPr lang="en-US"/>
        </a:p>
      </dgm:t>
    </dgm:pt>
    <dgm:pt modelId="{11420F5A-278A-4EEE-8B04-E62B63BE0F36}" type="sibTrans" cxnId="{3320F60D-3061-401C-B389-ADCA7683733D}">
      <dgm:prSet/>
      <dgm:spPr/>
      <dgm:t>
        <a:bodyPr/>
        <a:lstStyle/>
        <a:p>
          <a:pPr algn="l"/>
          <a:endParaRPr lang="en-US"/>
        </a:p>
      </dgm:t>
    </dgm:pt>
    <dgm:pt modelId="{F1DD0D03-71EB-4902-AC8C-D4D9E8DCD453}" type="pres">
      <dgm:prSet presAssocID="{D9F13AD2-3517-4AB1-B53E-9C346CC7424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F1EF9A9-C4E7-419E-A542-CCCB0D1C4615}" type="pres">
      <dgm:prSet presAssocID="{C2B9E8B8-6691-47CD-8683-480C03A1205C}" presName="circle1" presStyleLbl="node1" presStyleIdx="0" presStyleCnt="1"/>
      <dgm:spPr/>
    </dgm:pt>
    <dgm:pt modelId="{8FF4F035-5A5D-426C-B5A5-C8A4B0C765FE}" type="pres">
      <dgm:prSet presAssocID="{C2B9E8B8-6691-47CD-8683-480C03A1205C}" presName="space" presStyleCnt="0"/>
      <dgm:spPr/>
    </dgm:pt>
    <dgm:pt modelId="{A0EAA800-C1D8-4D5F-BE10-DE8072A6A5BC}" type="pres">
      <dgm:prSet presAssocID="{C2B9E8B8-6691-47CD-8683-480C03A1205C}" presName="rect1" presStyleLbl="alignAcc1" presStyleIdx="0" presStyleCnt="1" custScaleX="100000"/>
      <dgm:spPr/>
    </dgm:pt>
    <dgm:pt modelId="{DC17EAAB-8F51-4C67-9029-CDADAA4C35AF}" type="pres">
      <dgm:prSet presAssocID="{C2B9E8B8-6691-47CD-8683-480C03A1205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320F60D-3061-401C-B389-ADCA7683733D}" srcId="{D9F13AD2-3517-4AB1-B53E-9C346CC74243}" destId="{C2B9E8B8-6691-47CD-8683-480C03A1205C}" srcOrd="0" destOrd="0" parTransId="{0B80A436-E775-4D4F-896B-34B3C71C87FA}" sibTransId="{11420F5A-278A-4EEE-8B04-E62B63BE0F36}"/>
    <dgm:cxn modelId="{A1C49436-E06F-46F4-B4D0-51E02171A633}" type="presOf" srcId="{C2B9E8B8-6691-47CD-8683-480C03A1205C}" destId="{DC17EAAB-8F51-4C67-9029-CDADAA4C35AF}" srcOrd="1" destOrd="0" presId="urn:microsoft.com/office/officeart/2005/8/layout/target3"/>
    <dgm:cxn modelId="{C2C29C5B-44CE-445B-9301-A52D15DD3B90}" type="presOf" srcId="{D9F13AD2-3517-4AB1-B53E-9C346CC74243}" destId="{F1DD0D03-71EB-4902-AC8C-D4D9E8DCD453}" srcOrd="0" destOrd="0" presId="urn:microsoft.com/office/officeart/2005/8/layout/target3"/>
    <dgm:cxn modelId="{EFF16748-4CB5-40BE-9711-88AF9FEEE546}" type="presOf" srcId="{C2B9E8B8-6691-47CD-8683-480C03A1205C}" destId="{A0EAA800-C1D8-4D5F-BE10-DE8072A6A5BC}" srcOrd="0" destOrd="0" presId="urn:microsoft.com/office/officeart/2005/8/layout/target3"/>
    <dgm:cxn modelId="{5792A96F-38FA-49C0-AD63-6FFD6CEE9C62}" type="presParOf" srcId="{F1DD0D03-71EB-4902-AC8C-D4D9E8DCD453}" destId="{1F1EF9A9-C4E7-419E-A542-CCCB0D1C4615}" srcOrd="0" destOrd="0" presId="urn:microsoft.com/office/officeart/2005/8/layout/target3"/>
    <dgm:cxn modelId="{A19D964B-9DBE-44CE-AE71-7D3B44AE2E74}" type="presParOf" srcId="{F1DD0D03-71EB-4902-AC8C-D4D9E8DCD453}" destId="{8FF4F035-5A5D-426C-B5A5-C8A4B0C765FE}" srcOrd="1" destOrd="0" presId="urn:microsoft.com/office/officeart/2005/8/layout/target3"/>
    <dgm:cxn modelId="{011DD67B-EE6B-45E8-9D72-A600F30A9E4B}" type="presParOf" srcId="{F1DD0D03-71EB-4902-AC8C-D4D9E8DCD453}" destId="{A0EAA800-C1D8-4D5F-BE10-DE8072A6A5BC}" srcOrd="2" destOrd="0" presId="urn:microsoft.com/office/officeart/2005/8/layout/target3"/>
    <dgm:cxn modelId="{0689A6DC-58DC-4C32-BFDD-3227EC7A6197}" type="presParOf" srcId="{F1DD0D03-71EB-4902-AC8C-D4D9E8DCD453}" destId="{DC17EAAB-8F51-4C67-9029-CDADAA4C35A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82E7A-DD6C-4094-9D28-4D48651566D7}">
      <dsp:nvSpPr>
        <dsp:cNvPr id="0" name=""/>
        <dsp:cNvSpPr/>
      </dsp:nvSpPr>
      <dsp:spPr>
        <a:xfrm>
          <a:off x="0" y="25037"/>
          <a:ext cx="2773322" cy="765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p3d extrusionH="28000" prstMaterial="matte"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#CloudAxess</a:t>
          </a:r>
          <a:endParaRPr lang="en-US" sz="2800" kern="1200"/>
        </a:p>
      </dsp:txBody>
      <dsp:txXfrm>
        <a:off x="37392" y="62429"/>
        <a:ext cx="2698538" cy="691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EF9A9-C4E7-419E-A542-CCCB0D1C4615}">
      <dsp:nvSpPr>
        <dsp:cNvPr id="0" name=""/>
        <dsp:cNvSpPr/>
      </dsp:nvSpPr>
      <dsp:spPr>
        <a:xfrm>
          <a:off x="0" y="0"/>
          <a:ext cx="1144791" cy="114479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AA800-C1D8-4D5F-BE10-DE8072A6A5BC}">
      <dsp:nvSpPr>
        <dsp:cNvPr id="0" name=""/>
        <dsp:cNvSpPr/>
      </dsp:nvSpPr>
      <dsp:spPr>
        <a:xfrm>
          <a:off x="572396" y="0"/>
          <a:ext cx="8323365" cy="1144791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1"/>
              </a:solidFill>
            </a:rPr>
            <a:t>Sample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1"/>
              </a:solidFill>
            </a:rPr>
            <a:t>  Data</a:t>
          </a:r>
        </a:p>
      </dsp:txBody>
      <dsp:txXfrm>
        <a:off x="572396" y="0"/>
        <a:ext cx="8323365" cy="1144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1" cy="458788"/>
          </a:xfrm>
          <a:prstGeom prst="rect">
            <a:avLst/>
          </a:prstGeom>
        </p:spPr>
        <p:txBody>
          <a:bodyPr vert="horz" lIns="91401" tIns="45700" rIns="91401" bIns="45700" rtlCol="0"/>
          <a:lstStyle>
            <a:lvl1pPr algn="r">
              <a:defRPr sz="1200"/>
            </a:lvl1pPr>
          </a:lstStyle>
          <a:p>
            <a:fld id="{731BBB8D-3E66-4930-B12A-F48B3FE0C6A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01" tIns="45700" rIns="91401" bIns="4570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6"/>
            <a:ext cx="2971801" cy="458787"/>
          </a:xfrm>
          <a:prstGeom prst="rect">
            <a:avLst/>
          </a:prstGeom>
        </p:spPr>
        <p:txBody>
          <a:bodyPr vert="horz" lIns="91401" tIns="45700" rIns="91401" bIns="457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6"/>
            <a:ext cx="2971801" cy="458787"/>
          </a:xfrm>
          <a:prstGeom prst="rect">
            <a:avLst/>
          </a:prstGeom>
        </p:spPr>
        <p:txBody>
          <a:bodyPr vert="horz" lIns="91401" tIns="45700" rIns="91401" bIns="45700" rtlCol="0" anchor="b"/>
          <a:lstStyle>
            <a:lvl1pPr algn="r">
              <a:defRPr sz="1200"/>
            </a:lvl1pPr>
          </a:lstStyle>
          <a:p>
            <a:fld id="{925C541F-6D9E-40F9-A190-FDF1B5FFFF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B02A17EE-EFE7-4539-85DC-173697FA0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FB748272-DFC3-481E-8BFE-0D33E0D14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9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541F-6D9E-40F9-A190-FDF1B5FFF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irissoftware.com/services/big-data-and-analytics-FmH1UCspjkU=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jpe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blackWhite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pic>
        <p:nvPicPr>
          <p:cNvPr id="7" name="Picture 6" descr="shutterstock_1017577510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319138"/>
            <a:ext cx="4229100" cy="210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0" y="3895308"/>
            <a:ext cx="9144000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B2226-FD76-4F56-8B7E-72FCB50E7A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83" y="5974295"/>
            <a:ext cx="1536167" cy="6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112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orient="horz" pos="1824">
          <p15:clr>
            <a:srgbClr val="FBAE40"/>
          </p15:clr>
        </p15:guide>
        <p15:guide id="3" orient="horz" pos="3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2976">
          <p15:clr>
            <a:srgbClr val="FBAE40"/>
          </p15:clr>
        </p15:guide>
        <p15:guide id="6" pos="672">
          <p15:clr>
            <a:srgbClr val="FBAE40"/>
          </p15:clr>
        </p15:guide>
        <p15:guide id="7" pos="5088">
          <p15:clr>
            <a:srgbClr val="FBAE40"/>
          </p15:clr>
        </p15:guide>
        <p15:guide id="8" pos="4128">
          <p15:clr>
            <a:srgbClr val="FBAE40"/>
          </p15:clr>
        </p15:guide>
        <p15:guide id="9" pos="16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6528594"/>
            <a:ext cx="27027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264010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6489700"/>
            <a:ext cx="28515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764381" y="6489700"/>
            <a:ext cx="0" cy="251619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7824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73778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99732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25687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7824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573778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99732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25687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6528594"/>
            <a:ext cx="27027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264010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6489700"/>
            <a:ext cx="28515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764381" y="6489700"/>
            <a:ext cx="0" cy="251619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7824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73778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99732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25687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7824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573778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99732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25687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20" name="Rectangle 4"/>
          <p:cNvSpPr>
            <a:spLocks noGrp="1"/>
          </p:cNvSpPr>
          <p:nvPr userDrawn="1">
            <p:ph type="sldNum" sz="quarter" idx="19"/>
          </p:nvPr>
        </p:nvSpPr>
        <p:spPr>
          <a:xfrm>
            <a:off x="8433197" y="6173788"/>
            <a:ext cx="335756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Montserrat" charset="0"/>
                <a:cs typeface="Montserrat" charset="0"/>
              </a:defRPr>
            </a:lvl1pPr>
          </a:lstStyle>
          <a:p>
            <a:pPr>
              <a:defRPr/>
            </a:pPr>
            <a:fld id="{494B5F49-7E4F-1646-9C92-3BE567F5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with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789488" y="1790700"/>
            <a:ext cx="3725862" cy="43518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1826" y="1790700"/>
            <a:ext cx="3725863" cy="4351867"/>
          </a:xfrm>
        </p:spPr>
        <p:txBody>
          <a:bodyPr/>
          <a:lstStyle>
            <a:lvl1pPr>
              <a:buClr>
                <a:srgbClr val="294586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DD54D6-A1F6-AD4F-A80B-215649C4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5589" y="469377"/>
            <a:ext cx="2179637" cy="296863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rgbClr val="294586">
                    <a:alpha val="6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Title/ 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983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Quote Style blue">
    <p:bg>
      <p:bgPr>
        <a:solidFill>
          <a:srgbClr val="0A2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E3A3A7-DA54-4EAA-A26F-796D4C6C58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6195" y="5630687"/>
            <a:ext cx="1230538" cy="828000"/>
          </a:xfrm>
          <a:prstGeom prst="rect">
            <a:avLst/>
          </a:prstGeom>
        </p:spPr>
      </p:pic>
      <p:sp>
        <p:nvSpPr>
          <p:cNvPr id="4" name="任意多边形: 形状 8">
            <a:extLst>
              <a:ext uri="{FF2B5EF4-FFF2-40B4-BE49-F238E27FC236}">
                <a16:creationId xmlns:a16="http://schemas.microsoft.com/office/drawing/2014/main" id="{2243D1FB-625C-4642-9BB6-FFAC29A1BE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959443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1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B6C54A-AAAE-4DCD-8728-E74AFBC9BD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77236"/>
            <a:ext cx="8686800" cy="5568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ound Single Corner Rectangle 3"/>
          <p:cNvSpPr/>
          <p:nvPr/>
        </p:nvSpPr>
        <p:spPr bwMode="auto">
          <a:xfrm rot="10800000" flipH="1">
            <a:off x="3312" y="15"/>
            <a:ext cx="6643067" cy="603363"/>
          </a:xfrm>
          <a:prstGeom prst="round1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solidFill>
                <a:srgbClr val="ED8B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28601" y="163183"/>
            <a:ext cx="8012112" cy="2077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5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05" y="142104"/>
            <a:ext cx="1074943" cy="275305"/>
          </a:xfrm>
          <a:prstGeom prst="rect">
            <a:avLst/>
          </a:prstGeom>
        </p:spPr>
      </p:pic>
      <p:sp>
        <p:nvSpPr>
          <p:cNvPr id="6" name="Rectangle 5"/>
          <p:cNvSpPr txBox="1">
            <a:spLocks noGrp="1" noChangeArrowheads="1"/>
          </p:cNvSpPr>
          <p:nvPr userDrawn="1"/>
        </p:nvSpPr>
        <p:spPr bwMode="auto">
          <a:xfrm>
            <a:off x="8571255" y="6553391"/>
            <a:ext cx="247056" cy="14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42B27A-5D29-48E2-B726-35A66B21F26C}" type="slidenum">
              <a:rPr lang="en-US" sz="800">
                <a:solidFill>
                  <a:schemeClr val="bg2">
                    <a:lumMod val="75000"/>
                  </a:schemeClr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357" y="6525868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3939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80">
          <p15:clr>
            <a:srgbClr val="FBAE40"/>
          </p15:clr>
        </p15:guide>
        <p15:guide id="4" pos="4176">
          <p15:clr>
            <a:srgbClr val="FBAE40"/>
          </p15:clr>
        </p15:guide>
        <p15:guide id="5" orient="horz" pos="4008">
          <p15:clr>
            <a:srgbClr val="FBAE40"/>
          </p15:clr>
        </p15:guide>
        <p15:guide id="6" pos="56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" y="0"/>
            <a:ext cx="9144000" cy="6858000"/>
          </a:xfrm>
          <a:prstGeom prst="rect">
            <a:avLst/>
          </a:prstGeom>
          <a:solidFill>
            <a:srgbClr val="5D729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251143" y="6255737"/>
            <a:ext cx="779060" cy="410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0" y="3046222"/>
            <a:ext cx="9144000" cy="677108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2841699" y="-30144"/>
            <a:ext cx="6302297" cy="4647362"/>
          </a:xfrm>
          <a:custGeom>
            <a:avLst/>
            <a:gdLst>
              <a:gd name="connsiteX0" fmla="*/ 0 w 3815030"/>
              <a:gd name="connsiteY0" fmla="*/ 0 h 3992633"/>
              <a:gd name="connsiteX1" fmla="*/ 3815030 w 3815030"/>
              <a:gd name="connsiteY1" fmla="*/ 0 h 3992633"/>
              <a:gd name="connsiteX2" fmla="*/ 3815030 w 3815030"/>
              <a:gd name="connsiteY2" fmla="*/ 3992633 h 3992633"/>
              <a:gd name="connsiteX3" fmla="*/ 3799407 w 3815030"/>
              <a:gd name="connsiteY3" fmla="*/ 3908001 h 3992633"/>
              <a:gd name="connsiteX4" fmla="*/ 190451 w 3815030"/>
              <a:gd name="connsiteY4" fmla="*/ 52320 h 3992633"/>
              <a:gd name="connsiteX5" fmla="*/ 0 w 3815030"/>
              <a:gd name="connsiteY5" fmla="*/ 0 h 399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5030" h="3992633">
                <a:moveTo>
                  <a:pt x="0" y="0"/>
                </a:moveTo>
                <a:lnTo>
                  <a:pt x="3815030" y="0"/>
                </a:lnTo>
                <a:lnTo>
                  <a:pt x="3815030" y="3992633"/>
                </a:lnTo>
                <a:lnTo>
                  <a:pt x="3799407" y="3908001"/>
                </a:lnTo>
                <a:cubicBezTo>
                  <a:pt x="3411888" y="2075934"/>
                  <a:pt x="2012307" y="600517"/>
                  <a:pt x="190451" y="523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 rot="10800000">
            <a:off x="3200400" y="2486345"/>
            <a:ext cx="5943596" cy="4370787"/>
          </a:xfrm>
          <a:custGeom>
            <a:avLst/>
            <a:gdLst>
              <a:gd name="connsiteX0" fmla="*/ 0 w 2564128"/>
              <a:gd name="connsiteY0" fmla="*/ 0 h 1533691"/>
              <a:gd name="connsiteX1" fmla="*/ 2564128 w 2564128"/>
              <a:gd name="connsiteY1" fmla="*/ 0 h 1533691"/>
              <a:gd name="connsiteX2" fmla="*/ 2373677 w 2564128"/>
              <a:gd name="connsiteY2" fmla="*/ 52320 h 1533691"/>
              <a:gd name="connsiteX3" fmla="*/ 31322 w 2564128"/>
              <a:gd name="connsiteY3" fmla="*/ 1498709 h 1533691"/>
              <a:gd name="connsiteX4" fmla="*/ 0 w 2564128"/>
              <a:gd name="connsiteY4" fmla="*/ 1533691 h 1533691"/>
              <a:gd name="connsiteX5" fmla="*/ 0 w 2564128"/>
              <a:gd name="connsiteY5" fmla="*/ 0 h 153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128" h="1533691">
                <a:moveTo>
                  <a:pt x="0" y="0"/>
                </a:moveTo>
                <a:lnTo>
                  <a:pt x="2564128" y="0"/>
                </a:lnTo>
                <a:lnTo>
                  <a:pt x="2373677" y="52320"/>
                </a:lnTo>
                <a:cubicBezTo>
                  <a:pt x="1462749" y="326418"/>
                  <a:pt x="657389" y="832322"/>
                  <a:pt x="31322" y="1498709"/>
                </a:cubicBezTo>
                <a:lnTo>
                  <a:pt x="0" y="1533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>
          <a:xfrm flipH="1">
            <a:off x="-1" y="-30144"/>
            <a:ext cx="6302297" cy="4647362"/>
          </a:xfrm>
          <a:custGeom>
            <a:avLst/>
            <a:gdLst>
              <a:gd name="connsiteX0" fmla="*/ 0 w 3815030"/>
              <a:gd name="connsiteY0" fmla="*/ 0 h 3992633"/>
              <a:gd name="connsiteX1" fmla="*/ 3815030 w 3815030"/>
              <a:gd name="connsiteY1" fmla="*/ 0 h 3992633"/>
              <a:gd name="connsiteX2" fmla="*/ 3815030 w 3815030"/>
              <a:gd name="connsiteY2" fmla="*/ 3992633 h 3992633"/>
              <a:gd name="connsiteX3" fmla="*/ 3799407 w 3815030"/>
              <a:gd name="connsiteY3" fmla="*/ 3908001 h 3992633"/>
              <a:gd name="connsiteX4" fmla="*/ 190451 w 3815030"/>
              <a:gd name="connsiteY4" fmla="*/ 52320 h 3992633"/>
              <a:gd name="connsiteX5" fmla="*/ 0 w 3815030"/>
              <a:gd name="connsiteY5" fmla="*/ 0 h 399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5030" h="3992633">
                <a:moveTo>
                  <a:pt x="0" y="0"/>
                </a:moveTo>
                <a:lnTo>
                  <a:pt x="3815030" y="0"/>
                </a:lnTo>
                <a:lnTo>
                  <a:pt x="3815030" y="3992633"/>
                </a:lnTo>
                <a:lnTo>
                  <a:pt x="3799407" y="3908001"/>
                </a:lnTo>
                <a:cubicBezTo>
                  <a:pt x="3411888" y="2075934"/>
                  <a:pt x="2012307" y="600517"/>
                  <a:pt x="190451" y="523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 rot="10800000" flipH="1">
            <a:off x="-8" y="2486345"/>
            <a:ext cx="5943596" cy="4370787"/>
          </a:xfrm>
          <a:custGeom>
            <a:avLst/>
            <a:gdLst>
              <a:gd name="connsiteX0" fmla="*/ 0 w 2564128"/>
              <a:gd name="connsiteY0" fmla="*/ 0 h 1533691"/>
              <a:gd name="connsiteX1" fmla="*/ 2564128 w 2564128"/>
              <a:gd name="connsiteY1" fmla="*/ 0 h 1533691"/>
              <a:gd name="connsiteX2" fmla="*/ 2373677 w 2564128"/>
              <a:gd name="connsiteY2" fmla="*/ 52320 h 1533691"/>
              <a:gd name="connsiteX3" fmla="*/ 31322 w 2564128"/>
              <a:gd name="connsiteY3" fmla="*/ 1498709 h 1533691"/>
              <a:gd name="connsiteX4" fmla="*/ 0 w 2564128"/>
              <a:gd name="connsiteY4" fmla="*/ 1533691 h 1533691"/>
              <a:gd name="connsiteX5" fmla="*/ 0 w 2564128"/>
              <a:gd name="connsiteY5" fmla="*/ 0 h 153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128" h="1533691">
                <a:moveTo>
                  <a:pt x="0" y="0"/>
                </a:moveTo>
                <a:lnTo>
                  <a:pt x="2564128" y="0"/>
                </a:lnTo>
                <a:lnTo>
                  <a:pt x="2373677" y="52320"/>
                </a:lnTo>
                <a:cubicBezTo>
                  <a:pt x="1462749" y="326418"/>
                  <a:pt x="657389" y="832322"/>
                  <a:pt x="31322" y="1498709"/>
                </a:cubicBezTo>
                <a:lnTo>
                  <a:pt x="0" y="1533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7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hf hdr="0"/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orient="horz" pos="1824">
          <p15:clr>
            <a:srgbClr val="FBAE40"/>
          </p15:clr>
        </p15:guide>
        <p15:guide id="3" orient="horz" pos="3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2976">
          <p15:clr>
            <a:srgbClr val="FBAE40"/>
          </p15:clr>
        </p15:guide>
        <p15:guide id="6" pos="672">
          <p15:clr>
            <a:srgbClr val="FBAE40"/>
          </p15:clr>
        </p15:guide>
        <p15:guide id="7" pos="5088">
          <p15:clr>
            <a:srgbClr val="FBAE40"/>
          </p15:clr>
        </p15:guide>
        <p15:guide id="8" pos="4128">
          <p15:clr>
            <a:srgbClr val="FBAE40"/>
          </p15:clr>
        </p15:guide>
        <p15:guide id="9" pos="16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#5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310E4512-5C0F-4CE2-9064-A92F7D236FD9}"/>
              </a:ext>
            </a:extLst>
          </p:cNvPr>
          <p:cNvSpPr/>
          <p:nvPr userDrawn="1"/>
        </p:nvSpPr>
        <p:spPr>
          <a:xfrm>
            <a:off x="816706" y="3730439"/>
            <a:ext cx="3575598" cy="571138"/>
          </a:xfrm>
          <a:custGeom>
            <a:avLst/>
            <a:gdLst>
              <a:gd name="connsiteX0" fmla="*/ 49243 w 3575598"/>
              <a:gd name="connsiteY0" fmla="*/ 0 h 571138"/>
              <a:gd name="connsiteX1" fmla="*/ 572803 w 3575598"/>
              <a:gd name="connsiteY1" fmla="*/ 0 h 571138"/>
              <a:gd name="connsiteX2" fmla="*/ 666484 w 3575598"/>
              <a:gd name="connsiteY2" fmla="*/ 0 h 571138"/>
              <a:gd name="connsiteX3" fmla="*/ 3575598 w 3575598"/>
              <a:gd name="connsiteY3" fmla="*/ 0 h 571138"/>
              <a:gd name="connsiteX4" fmla="*/ 3575598 w 3575598"/>
              <a:gd name="connsiteY4" fmla="*/ 571138 h 571138"/>
              <a:gd name="connsiteX5" fmla="*/ 666484 w 3575598"/>
              <a:gd name="connsiteY5" fmla="*/ 571138 h 571138"/>
              <a:gd name="connsiteX6" fmla="*/ 572803 w 3575598"/>
              <a:gd name="connsiteY6" fmla="*/ 571138 h 571138"/>
              <a:gd name="connsiteX7" fmla="*/ 49243 w 3575598"/>
              <a:gd name="connsiteY7" fmla="*/ 571138 h 571138"/>
              <a:gd name="connsiteX8" fmla="*/ 0 w 3575598"/>
              <a:gd name="connsiteY8" fmla="*/ 490059 h 571138"/>
              <a:gd name="connsiteX9" fmla="*/ 0 w 3575598"/>
              <a:gd name="connsiteY9" fmla="*/ 81079 h 571138"/>
              <a:gd name="connsiteX10" fmla="*/ 49243 w 3575598"/>
              <a:gd name="connsiteY10" fmla="*/ 0 h 57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75598" h="571138">
                <a:moveTo>
                  <a:pt x="49243" y="0"/>
                </a:moveTo>
                <a:lnTo>
                  <a:pt x="572803" y="0"/>
                </a:lnTo>
                <a:lnTo>
                  <a:pt x="666484" y="0"/>
                </a:lnTo>
                <a:lnTo>
                  <a:pt x="3575598" y="0"/>
                </a:lnTo>
                <a:lnTo>
                  <a:pt x="3575598" y="571138"/>
                </a:lnTo>
                <a:lnTo>
                  <a:pt x="666484" y="571138"/>
                </a:lnTo>
                <a:lnTo>
                  <a:pt x="572803" y="571138"/>
                </a:lnTo>
                <a:lnTo>
                  <a:pt x="49243" y="571138"/>
                </a:lnTo>
                <a:cubicBezTo>
                  <a:pt x="22047" y="571138"/>
                  <a:pt x="0" y="534838"/>
                  <a:pt x="0" y="490059"/>
                </a:cubicBezTo>
                <a:lnTo>
                  <a:pt x="0" y="81079"/>
                </a:lnTo>
                <a:cubicBezTo>
                  <a:pt x="0" y="36300"/>
                  <a:pt x="22047" y="0"/>
                  <a:pt x="4924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003686"/>
              </a:gs>
              <a:gs pos="0">
                <a:srgbClr val="003686">
                  <a:alpha val="0"/>
                </a:srgb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>
              <a:solidFill>
                <a:srgbClr val="FFFFFF"/>
              </a:solidFill>
              <a:latin typeface="Calibri Regular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</a:endParaRPr>
          </a:p>
        </p:txBody>
      </p:sp>
      <p:pic>
        <p:nvPicPr>
          <p:cNvPr id="7" name="Picture 6" descr="shutterstock_1017577516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75103"/>
            <a:ext cx="3032676" cy="3139598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16706" y="3730439"/>
            <a:ext cx="3575598" cy="571138"/>
            <a:chOff x="816706" y="3730439"/>
            <a:chExt cx="3575598" cy="57113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10E4512-5C0F-4CE2-9064-A92F7D236FD9}"/>
                </a:ext>
              </a:extLst>
            </p:cNvPr>
            <p:cNvSpPr/>
            <p:nvPr/>
          </p:nvSpPr>
          <p:spPr>
            <a:xfrm>
              <a:off x="816706" y="3730439"/>
              <a:ext cx="3575598" cy="571138"/>
            </a:xfrm>
            <a:custGeom>
              <a:avLst/>
              <a:gdLst>
                <a:gd name="connsiteX0" fmla="*/ 49243 w 3575598"/>
                <a:gd name="connsiteY0" fmla="*/ 0 h 571138"/>
                <a:gd name="connsiteX1" fmla="*/ 572803 w 3575598"/>
                <a:gd name="connsiteY1" fmla="*/ 0 h 571138"/>
                <a:gd name="connsiteX2" fmla="*/ 666484 w 3575598"/>
                <a:gd name="connsiteY2" fmla="*/ 0 h 571138"/>
                <a:gd name="connsiteX3" fmla="*/ 3575598 w 3575598"/>
                <a:gd name="connsiteY3" fmla="*/ 0 h 571138"/>
                <a:gd name="connsiteX4" fmla="*/ 3575598 w 3575598"/>
                <a:gd name="connsiteY4" fmla="*/ 571138 h 571138"/>
                <a:gd name="connsiteX5" fmla="*/ 666484 w 3575598"/>
                <a:gd name="connsiteY5" fmla="*/ 571138 h 571138"/>
                <a:gd name="connsiteX6" fmla="*/ 572803 w 3575598"/>
                <a:gd name="connsiteY6" fmla="*/ 571138 h 571138"/>
                <a:gd name="connsiteX7" fmla="*/ 49243 w 3575598"/>
                <a:gd name="connsiteY7" fmla="*/ 571138 h 571138"/>
                <a:gd name="connsiteX8" fmla="*/ 0 w 3575598"/>
                <a:gd name="connsiteY8" fmla="*/ 490059 h 571138"/>
                <a:gd name="connsiteX9" fmla="*/ 0 w 3575598"/>
                <a:gd name="connsiteY9" fmla="*/ 81079 h 571138"/>
                <a:gd name="connsiteX10" fmla="*/ 49243 w 3575598"/>
                <a:gd name="connsiteY10" fmla="*/ 0 h 57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5598" h="571138">
                  <a:moveTo>
                    <a:pt x="49243" y="0"/>
                  </a:moveTo>
                  <a:lnTo>
                    <a:pt x="572803" y="0"/>
                  </a:lnTo>
                  <a:lnTo>
                    <a:pt x="666484" y="0"/>
                  </a:lnTo>
                  <a:lnTo>
                    <a:pt x="3575598" y="0"/>
                  </a:lnTo>
                  <a:lnTo>
                    <a:pt x="3575598" y="571138"/>
                  </a:lnTo>
                  <a:lnTo>
                    <a:pt x="666484" y="571138"/>
                  </a:lnTo>
                  <a:lnTo>
                    <a:pt x="572803" y="571138"/>
                  </a:lnTo>
                  <a:lnTo>
                    <a:pt x="49243" y="571138"/>
                  </a:lnTo>
                  <a:cubicBezTo>
                    <a:pt x="22047" y="571138"/>
                    <a:pt x="0" y="534838"/>
                    <a:pt x="0" y="490059"/>
                  </a:cubicBezTo>
                  <a:lnTo>
                    <a:pt x="0" y="81079"/>
                  </a:lnTo>
                  <a:cubicBezTo>
                    <a:pt x="0" y="36300"/>
                    <a:pt x="22047" y="0"/>
                    <a:pt x="49243" y="0"/>
                  </a:cubicBezTo>
                  <a:close/>
                </a:path>
              </a:pathLst>
            </a:custGeom>
            <a:gradFill flip="none" rotWithShape="1">
              <a:gsLst>
                <a:gs pos="88000">
                  <a:srgbClr val="1B2D41"/>
                </a:gs>
                <a:gs pos="0">
                  <a:srgbClr val="27425F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00">
                <a:solidFill>
                  <a:srgbClr val="FFFFFF"/>
                </a:solidFill>
                <a:latin typeface="Calibri Regular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1290910" y="3730439"/>
              <a:ext cx="2909114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gradFill flip="none" rotWithShape="1">
                <a:gsLst>
                  <a:gs pos="0">
                    <a:srgbClr val="8FB9D9"/>
                  </a:gs>
                  <a:gs pos="46000">
                    <a:srgbClr val="8FB9D9"/>
                  </a:gs>
                  <a:gs pos="90000">
                    <a:srgbClr val="30658E">
                      <a:alpha val="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90910" y="4301577"/>
              <a:ext cx="2909114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gradFill flip="none" rotWithShape="1">
                <a:gsLst>
                  <a:gs pos="0">
                    <a:srgbClr val="8FB9D9"/>
                  </a:gs>
                  <a:gs pos="46000">
                    <a:srgbClr val="8FB9D9"/>
                  </a:gs>
                  <a:gs pos="90000">
                    <a:srgbClr val="30658E">
                      <a:alpha val="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77903" y="3855666"/>
            <a:ext cx="6839670" cy="307777"/>
          </a:xfrm>
          <a:prstGeom prst="rect">
            <a:avLst/>
          </a:prstGeom>
        </p:spPr>
        <p:txBody>
          <a:bodyPr anchor="t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AC7385-E543-4EE4-9F3F-465B497963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34" y="5939902"/>
            <a:ext cx="1536167" cy="6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643BC2-E279-4A9B-88C1-F1C155537A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B6C54A-AAAE-4DCD-8728-E74AFBC9BD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77236"/>
            <a:ext cx="8686800" cy="556895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3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80">
          <p15:clr>
            <a:srgbClr val="FBAE40"/>
          </p15:clr>
        </p15:guide>
        <p15:guide id="4" pos="4176">
          <p15:clr>
            <a:srgbClr val="FBAE40"/>
          </p15:clr>
        </p15:guide>
        <p15:guide id="5" orient="horz" pos="4008">
          <p15:clr>
            <a:srgbClr val="FBAE40"/>
          </p15:clr>
        </p15:guide>
        <p15:guide id="6" pos="56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4562475" y="769960"/>
            <a:ext cx="0" cy="559274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E7D972-7870-47C5-860F-ABE92536D1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69938"/>
            <a:ext cx="4221163" cy="5592762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9C3C500-DA35-42D3-8EA3-3F06CF73F6D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5189" y="769938"/>
            <a:ext cx="4240212" cy="5592762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71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4008">
          <p15:clr>
            <a:srgbClr val="FBAE40"/>
          </p15:clr>
        </p15:guide>
        <p15:guide id="4" pos="2832">
          <p15:clr>
            <a:srgbClr val="FBAE40"/>
          </p15:clr>
        </p15:guide>
        <p15:guide id="5" pos="2928">
          <p15:clr>
            <a:srgbClr val="FBAE40"/>
          </p15:clr>
        </p15:guide>
        <p15:guide id="6" pos="56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4">
            <a:extLst>
              <a:ext uri="{FF2B5EF4-FFF2-40B4-BE49-F238E27FC236}">
                <a16:creationId xmlns:a16="http://schemas.microsoft.com/office/drawing/2014/main" id="{857ED15A-0541-4978-82E4-77BB751361F8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gray">
          <a:xfrm>
            <a:off x="239721" y="1461458"/>
            <a:ext cx="8675679" cy="490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28600" y="783619"/>
            <a:ext cx="8686800" cy="48701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24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#5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310E4512-5C0F-4CE2-9064-A92F7D236FD9}"/>
              </a:ext>
            </a:extLst>
          </p:cNvPr>
          <p:cNvSpPr/>
          <p:nvPr userDrawn="1"/>
        </p:nvSpPr>
        <p:spPr>
          <a:xfrm>
            <a:off x="816706" y="3730439"/>
            <a:ext cx="3575598" cy="571138"/>
          </a:xfrm>
          <a:custGeom>
            <a:avLst/>
            <a:gdLst>
              <a:gd name="connsiteX0" fmla="*/ 49243 w 3575598"/>
              <a:gd name="connsiteY0" fmla="*/ 0 h 571138"/>
              <a:gd name="connsiteX1" fmla="*/ 572803 w 3575598"/>
              <a:gd name="connsiteY1" fmla="*/ 0 h 571138"/>
              <a:gd name="connsiteX2" fmla="*/ 666484 w 3575598"/>
              <a:gd name="connsiteY2" fmla="*/ 0 h 571138"/>
              <a:gd name="connsiteX3" fmla="*/ 3575598 w 3575598"/>
              <a:gd name="connsiteY3" fmla="*/ 0 h 571138"/>
              <a:gd name="connsiteX4" fmla="*/ 3575598 w 3575598"/>
              <a:gd name="connsiteY4" fmla="*/ 571138 h 571138"/>
              <a:gd name="connsiteX5" fmla="*/ 666484 w 3575598"/>
              <a:gd name="connsiteY5" fmla="*/ 571138 h 571138"/>
              <a:gd name="connsiteX6" fmla="*/ 572803 w 3575598"/>
              <a:gd name="connsiteY6" fmla="*/ 571138 h 571138"/>
              <a:gd name="connsiteX7" fmla="*/ 49243 w 3575598"/>
              <a:gd name="connsiteY7" fmla="*/ 571138 h 571138"/>
              <a:gd name="connsiteX8" fmla="*/ 0 w 3575598"/>
              <a:gd name="connsiteY8" fmla="*/ 490059 h 571138"/>
              <a:gd name="connsiteX9" fmla="*/ 0 w 3575598"/>
              <a:gd name="connsiteY9" fmla="*/ 81079 h 571138"/>
              <a:gd name="connsiteX10" fmla="*/ 49243 w 3575598"/>
              <a:gd name="connsiteY10" fmla="*/ 0 h 57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75598" h="571138">
                <a:moveTo>
                  <a:pt x="49243" y="0"/>
                </a:moveTo>
                <a:lnTo>
                  <a:pt x="572803" y="0"/>
                </a:lnTo>
                <a:lnTo>
                  <a:pt x="666484" y="0"/>
                </a:lnTo>
                <a:lnTo>
                  <a:pt x="3575598" y="0"/>
                </a:lnTo>
                <a:lnTo>
                  <a:pt x="3575598" y="571138"/>
                </a:lnTo>
                <a:lnTo>
                  <a:pt x="666484" y="571138"/>
                </a:lnTo>
                <a:lnTo>
                  <a:pt x="572803" y="571138"/>
                </a:lnTo>
                <a:lnTo>
                  <a:pt x="49243" y="571138"/>
                </a:lnTo>
                <a:cubicBezTo>
                  <a:pt x="22047" y="571138"/>
                  <a:pt x="0" y="534838"/>
                  <a:pt x="0" y="490059"/>
                </a:cubicBezTo>
                <a:lnTo>
                  <a:pt x="0" y="81079"/>
                </a:lnTo>
                <a:cubicBezTo>
                  <a:pt x="0" y="36300"/>
                  <a:pt x="22047" y="0"/>
                  <a:pt x="4924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003686"/>
              </a:gs>
              <a:gs pos="0">
                <a:srgbClr val="003686">
                  <a:alpha val="0"/>
                </a:srgb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>
              <a:latin typeface="Calibri Regular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pic>
        <p:nvPicPr>
          <p:cNvPr id="7" name="Picture 6" descr="shutterstock_1017577516 [Converted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75103"/>
            <a:ext cx="3032676" cy="3139598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16706" y="3730439"/>
            <a:ext cx="3575598" cy="571138"/>
            <a:chOff x="816706" y="3730439"/>
            <a:chExt cx="3575598" cy="57113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10E4512-5C0F-4CE2-9064-A92F7D236FD9}"/>
                </a:ext>
              </a:extLst>
            </p:cNvPr>
            <p:cNvSpPr/>
            <p:nvPr/>
          </p:nvSpPr>
          <p:spPr>
            <a:xfrm>
              <a:off x="816706" y="3730439"/>
              <a:ext cx="3575598" cy="571138"/>
            </a:xfrm>
            <a:custGeom>
              <a:avLst/>
              <a:gdLst>
                <a:gd name="connsiteX0" fmla="*/ 49243 w 3575598"/>
                <a:gd name="connsiteY0" fmla="*/ 0 h 571138"/>
                <a:gd name="connsiteX1" fmla="*/ 572803 w 3575598"/>
                <a:gd name="connsiteY1" fmla="*/ 0 h 571138"/>
                <a:gd name="connsiteX2" fmla="*/ 666484 w 3575598"/>
                <a:gd name="connsiteY2" fmla="*/ 0 h 571138"/>
                <a:gd name="connsiteX3" fmla="*/ 3575598 w 3575598"/>
                <a:gd name="connsiteY3" fmla="*/ 0 h 571138"/>
                <a:gd name="connsiteX4" fmla="*/ 3575598 w 3575598"/>
                <a:gd name="connsiteY4" fmla="*/ 571138 h 571138"/>
                <a:gd name="connsiteX5" fmla="*/ 666484 w 3575598"/>
                <a:gd name="connsiteY5" fmla="*/ 571138 h 571138"/>
                <a:gd name="connsiteX6" fmla="*/ 572803 w 3575598"/>
                <a:gd name="connsiteY6" fmla="*/ 571138 h 571138"/>
                <a:gd name="connsiteX7" fmla="*/ 49243 w 3575598"/>
                <a:gd name="connsiteY7" fmla="*/ 571138 h 571138"/>
                <a:gd name="connsiteX8" fmla="*/ 0 w 3575598"/>
                <a:gd name="connsiteY8" fmla="*/ 490059 h 571138"/>
                <a:gd name="connsiteX9" fmla="*/ 0 w 3575598"/>
                <a:gd name="connsiteY9" fmla="*/ 81079 h 571138"/>
                <a:gd name="connsiteX10" fmla="*/ 49243 w 3575598"/>
                <a:gd name="connsiteY10" fmla="*/ 0 h 57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5598" h="571138">
                  <a:moveTo>
                    <a:pt x="49243" y="0"/>
                  </a:moveTo>
                  <a:lnTo>
                    <a:pt x="572803" y="0"/>
                  </a:lnTo>
                  <a:lnTo>
                    <a:pt x="666484" y="0"/>
                  </a:lnTo>
                  <a:lnTo>
                    <a:pt x="3575598" y="0"/>
                  </a:lnTo>
                  <a:lnTo>
                    <a:pt x="3575598" y="571138"/>
                  </a:lnTo>
                  <a:lnTo>
                    <a:pt x="666484" y="571138"/>
                  </a:lnTo>
                  <a:lnTo>
                    <a:pt x="572803" y="571138"/>
                  </a:lnTo>
                  <a:lnTo>
                    <a:pt x="49243" y="571138"/>
                  </a:lnTo>
                  <a:cubicBezTo>
                    <a:pt x="22047" y="571138"/>
                    <a:pt x="0" y="534838"/>
                    <a:pt x="0" y="490059"/>
                  </a:cubicBezTo>
                  <a:lnTo>
                    <a:pt x="0" y="81079"/>
                  </a:lnTo>
                  <a:cubicBezTo>
                    <a:pt x="0" y="36300"/>
                    <a:pt x="22047" y="0"/>
                    <a:pt x="49243" y="0"/>
                  </a:cubicBezTo>
                  <a:close/>
                </a:path>
              </a:pathLst>
            </a:custGeom>
            <a:gradFill flip="none" rotWithShape="1">
              <a:gsLst>
                <a:gs pos="88000">
                  <a:srgbClr val="1B2D41"/>
                </a:gs>
                <a:gs pos="0">
                  <a:srgbClr val="27425F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00">
                <a:latin typeface="Calibri Regular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1290910" y="3730439"/>
              <a:ext cx="2909114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gradFill flip="none" rotWithShape="1">
                <a:gsLst>
                  <a:gs pos="0">
                    <a:srgbClr val="8FB9D9"/>
                  </a:gs>
                  <a:gs pos="46000">
                    <a:srgbClr val="8FB9D9"/>
                  </a:gs>
                  <a:gs pos="90000">
                    <a:srgbClr val="30658E">
                      <a:alpha val="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90910" y="4301577"/>
              <a:ext cx="2909114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gradFill flip="none" rotWithShape="1">
                <a:gsLst>
                  <a:gs pos="0">
                    <a:srgbClr val="8FB9D9"/>
                  </a:gs>
                  <a:gs pos="46000">
                    <a:srgbClr val="8FB9D9"/>
                  </a:gs>
                  <a:gs pos="90000">
                    <a:srgbClr val="30658E">
                      <a:alpha val="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77903" y="3855666"/>
            <a:ext cx="6839670" cy="307777"/>
          </a:xfrm>
          <a:prstGeom prst="rect">
            <a:avLst/>
          </a:prstGeom>
        </p:spPr>
        <p:txBody>
          <a:bodyPr anchor="t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32DC2C-BAB5-4377-A349-7BD4078793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700" y="5939902"/>
            <a:ext cx="1536167" cy="6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4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11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72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pos="56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77903" y="2002995"/>
            <a:ext cx="5827797" cy="492443"/>
          </a:xfrm>
          <a:prstGeom prst="rect">
            <a:avLst/>
          </a:prstGeom>
        </p:spPr>
        <p:txBody>
          <a:bodyPr anchor="t"/>
          <a:lstStyle>
            <a:lvl1pPr algn="ctr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5017" y="3233737"/>
            <a:ext cx="5276850" cy="9810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 bwMode="auto">
          <a:xfrm>
            <a:off x="1676400" y="2583564"/>
            <a:ext cx="5829300" cy="32606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 bwMode="auto">
          <a:xfrm>
            <a:off x="1676400" y="4342105"/>
            <a:ext cx="5829300" cy="32606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470978" y="6518139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1816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472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>
          <a:xfrm>
            <a:off x="-4" y="0"/>
            <a:ext cx="9144000" cy="6858000"/>
          </a:xfrm>
          <a:prstGeom prst="rect">
            <a:avLst/>
          </a:prstGeom>
          <a:solidFill>
            <a:srgbClr val="5D729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68" name="Freeform 67"/>
          <p:cNvSpPr/>
          <p:nvPr userDrawn="1"/>
        </p:nvSpPr>
        <p:spPr>
          <a:xfrm>
            <a:off x="2841699" y="-30144"/>
            <a:ext cx="6302297" cy="4078162"/>
          </a:xfrm>
          <a:custGeom>
            <a:avLst/>
            <a:gdLst>
              <a:gd name="connsiteX0" fmla="*/ 0 w 3815030"/>
              <a:gd name="connsiteY0" fmla="*/ 0 h 3992633"/>
              <a:gd name="connsiteX1" fmla="*/ 3815030 w 3815030"/>
              <a:gd name="connsiteY1" fmla="*/ 0 h 3992633"/>
              <a:gd name="connsiteX2" fmla="*/ 3815030 w 3815030"/>
              <a:gd name="connsiteY2" fmla="*/ 3992633 h 3992633"/>
              <a:gd name="connsiteX3" fmla="*/ 3799407 w 3815030"/>
              <a:gd name="connsiteY3" fmla="*/ 3908001 h 3992633"/>
              <a:gd name="connsiteX4" fmla="*/ 190451 w 3815030"/>
              <a:gd name="connsiteY4" fmla="*/ 52320 h 3992633"/>
              <a:gd name="connsiteX5" fmla="*/ 0 w 3815030"/>
              <a:gd name="connsiteY5" fmla="*/ 0 h 399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5030" h="3992633">
                <a:moveTo>
                  <a:pt x="0" y="0"/>
                </a:moveTo>
                <a:lnTo>
                  <a:pt x="3815030" y="0"/>
                </a:lnTo>
                <a:lnTo>
                  <a:pt x="3815030" y="3992633"/>
                </a:lnTo>
                <a:lnTo>
                  <a:pt x="3799407" y="3908001"/>
                </a:lnTo>
                <a:cubicBezTo>
                  <a:pt x="3411888" y="2075934"/>
                  <a:pt x="2012307" y="600517"/>
                  <a:pt x="190451" y="5232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86" name="Freeform 85"/>
          <p:cNvSpPr/>
          <p:nvPr userDrawn="1"/>
        </p:nvSpPr>
        <p:spPr>
          <a:xfrm rot="10800000">
            <a:off x="3200400" y="2486345"/>
            <a:ext cx="5943596" cy="4370787"/>
          </a:xfrm>
          <a:custGeom>
            <a:avLst/>
            <a:gdLst>
              <a:gd name="connsiteX0" fmla="*/ 0 w 2564128"/>
              <a:gd name="connsiteY0" fmla="*/ 0 h 1533691"/>
              <a:gd name="connsiteX1" fmla="*/ 2564128 w 2564128"/>
              <a:gd name="connsiteY1" fmla="*/ 0 h 1533691"/>
              <a:gd name="connsiteX2" fmla="*/ 2373677 w 2564128"/>
              <a:gd name="connsiteY2" fmla="*/ 52320 h 1533691"/>
              <a:gd name="connsiteX3" fmla="*/ 31322 w 2564128"/>
              <a:gd name="connsiteY3" fmla="*/ 1498709 h 1533691"/>
              <a:gd name="connsiteX4" fmla="*/ 0 w 2564128"/>
              <a:gd name="connsiteY4" fmla="*/ 1533691 h 1533691"/>
              <a:gd name="connsiteX5" fmla="*/ 0 w 2564128"/>
              <a:gd name="connsiteY5" fmla="*/ 0 h 153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128" h="1533691">
                <a:moveTo>
                  <a:pt x="0" y="0"/>
                </a:moveTo>
                <a:lnTo>
                  <a:pt x="2564128" y="0"/>
                </a:lnTo>
                <a:lnTo>
                  <a:pt x="2373677" y="52320"/>
                </a:lnTo>
                <a:cubicBezTo>
                  <a:pt x="1462749" y="326418"/>
                  <a:pt x="657389" y="832322"/>
                  <a:pt x="31322" y="1498709"/>
                </a:cubicBezTo>
                <a:lnTo>
                  <a:pt x="0" y="15336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74068" y="6530196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-4" y="4115544"/>
            <a:ext cx="9144000" cy="105474"/>
          </a:xfrm>
          <a:prstGeom prst="rect">
            <a:avLst/>
          </a:prstGeom>
          <a:solidFill>
            <a:srgbClr val="000000">
              <a:alpha val="1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-4" y="2748976"/>
            <a:ext cx="9144000" cy="105474"/>
          </a:xfrm>
          <a:prstGeom prst="rect">
            <a:avLst/>
          </a:prstGeom>
          <a:solidFill>
            <a:srgbClr val="000000">
              <a:alpha val="1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-4" y="2889175"/>
            <a:ext cx="9144000" cy="1202076"/>
          </a:xfrm>
          <a:prstGeom prst="rect">
            <a:avLst/>
          </a:prstGeom>
          <a:solidFill>
            <a:srgbClr val="000000">
              <a:alpha val="1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Myriad Pro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952574" y="1483761"/>
            <a:ext cx="3787532" cy="3892108"/>
            <a:chOff x="4296657" y="1101924"/>
            <a:chExt cx="4488030" cy="4611947"/>
          </a:xfrm>
        </p:grpSpPr>
        <p:sp>
          <p:nvSpPr>
            <p:cNvPr id="69" name="Rounded Rectangle 68"/>
            <p:cNvSpPr/>
            <p:nvPr userDrawn="1"/>
          </p:nvSpPr>
          <p:spPr>
            <a:xfrm>
              <a:off x="4296657" y="1101924"/>
              <a:ext cx="4488030" cy="4611947"/>
            </a:xfrm>
            <a:prstGeom prst="roundRect">
              <a:avLst/>
            </a:prstGeom>
            <a:solidFill>
              <a:srgbClr val="000000">
                <a:alpha val="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pic>
          <p:nvPicPr>
            <p:cNvPr id="71" name="Picture 70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296" y="1609873"/>
              <a:ext cx="3512750" cy="3587823"/>
            </a:xfrm>
            <a:prstGeom prst="roundRect">
              <a:avLst/>
            </a:prstGeom>
            <a:ln w="28575" cap="rnd">
              <a:solidFill>
                <a:sysClr val="window" lastClr="FFFFFF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72" name="Rectangle 71"/>
            <p:cNvSpPr/>
            <p:nvPr userDrawn="1"/>
          </p:nvSpPr>
          <p:spPr>
            <a:xfrm>
              <a:off x="4857960" y="2632209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3" name="Rectangle 72"/>
            <p:cNvSpPr/>
            <p:nvPr userDrawn="1"/>
          </p:nvSpPr>
          <p:spPr>
            <a:xfrm>
              <a:off x="5069978" y="2709807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5370217" y="2626274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5820358" y="2626274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6771665" y="2740269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7509319" y="2626274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8003121" y="2632209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4857960" y="4180665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5069978" y="4258264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5370217" y="4174731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820358" y="4174731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6771665" y="3916278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7509319" y="4174731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8003121" y="4180665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36448" y="2997770"/>
            <a:ext cx="3553515" cy="984885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 bwMode="auto">
          <a:xfrm>
            <a:off x="334945" y="4245311"/>
            <a:ext cx="4473191" cy="32606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8" y="247942"/>
            <a:ext cx="3601753" cy="669640"/>
          </a:xfrm>
          <a:prstGeom prst="rect">
            <a:avLst/>
          </a:prstGeom>
        </p:spPr>
      </p:pic>
      <p:sp>
        <p:nvSpPr>
          <p:cNvPr id="88" name="Rectangle 84"/>
          <p:cNvSpPr txBox="1">
            <a:spLocks noChangeArrowheads="1"/>
          </p:cNvSpPr>
          <p:nvPr userDrawn="1"/>
        </p:nvSpPr>
        <p:spPr bwMode="grayWhite">
          <a:xfrm>
            <a:off x="274068" y="6226837"/>
            <a:ext cx="5829300" cy="30319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 defTabSz="1838325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>
                <a:solidFill>
                  <a:srgbClr val="FFC000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kern="0"/>
              <a:t>Iris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234883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472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028" y="225425"/>
            <a:ext cx="8693944" cy="3077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8731" y="6522535"/>
            <a:ext cx="3086100" cy="229870"/>
          </a:xfrm>
          <a:prstGeom prst="rect">
            <a:avLst/>
          </a:prstGeom>
        </p:spPr>
        <p:txBody>
          <a:bodyPr/>
          <a:lstStyle/>
          <a:p>
            <a:r>
              <a:rPr lang="en-IN">
                <a:solidFill>
                  <a:srgbClr val="4C4C4E"/>
                </a:solidFill>
              </a:rPr>
              <a:t>Copyright Birlasoft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2172" y="6522535"/>
            <a:ext cx="256462" cy="229870"/>
          </a:xfrm>
          <a:prstGeom prst="rect">
            <a:avLst/>
          </a:prstGeo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srgbClr val="4C4C4E"/>
                </a:solidFill>
              </a:rPr>
              <a:pPr/>
              <a:t>‹#›</a:t>
            </a:fld>
            <a:endParaRPr lang="en-IN">
              <a:solidFill>
                <a:srgbClr val="4C4C4E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767DF0-31DA-4057-98BB-A05418CA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2936" y="6519874"/>
            <a:ext cx="521494" cy="232668"/>
          </a:xfrm>
          <a:prstGeom prst="rect">
            <a:avLst/>
          </a:prstGeom>
        </p:spPr>
        <p:txBody>
          <a:bodyPr anchor="ctr"/>
          <a:lstStyle>
            <a:lvl1pPr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17661EF9-7E0B-45B5-B75D-63CFD4BDC7DF}" type="datetime1">
              <a:rPr lang="en-US" smtClean="0">
                <a:solidFill>
                  <a:prstClr val="black"/>
                </a:solidFill>
              </a:rPr>
              <a:pPr/>
              <a:t>7/3/2023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99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285800" y="3266559"/>
            <a:ext cx="4457022" cy="466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87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blackWhite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  <a:latin typeface="Arial" pitchFamily="34" charset="0"/>
              <a:ea typeface="ヒラギノ角ゴ Pro W3" pitchFamily="12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251143" y="6255737"/>
            <a:ext cx="779060" cy="410890"/>
          </a:xfrm>
          <a:prstGeom prst="rect">
            <a:avLst/>
          </a:prstGeom>
        </p:spPr>
      </p:pic>
      <p:pic>
        <p:nvPicPr>
          <p:cNvPr id="7" name="Picture 6" descr="shutterstock_1017577510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319138"/>
            <a:ext cx="4229100" cy="210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0" y="3895308"/>
            <a:ext cx="9144000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71374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orient="horz" pos="1824">
          <p15:clr>
            <a:srgbClr val="FBAE40"/>
          </p15:clr>
        </p15:guide>
        <p15:guide id="3" orient="horz" pos="3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2976">
          <p15:clr>
            <a:srgbClr val="FBAE40"/>
          </p15:clr>
        </p15:guide>
        <p15:guide id="6" pos="672">
          <p15:clr>
            <a:srgbClr val="FBAE40"/>
          </p15:clr>
        </p15:guide>
        <p15:guide id="7" pos="5088">
          <p15:clr>
            <a:srgbClr val="FBAE40"/>
          </p15:clr>
        </p15:guide>
        <p15:guide id="8" pos="4128">
          <p15:clr>
            <a:srgbClr val="FBAE40"/>
          </p15:clr>
        </p15:guide>
        <p15:guide id="9" pos="16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#5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310E4512-5C0F-4CE2-9064-A92F7D236FD9}"/>
              </a:ext>
            </a:extLst>
          </p:cNvPr>
          <p:cNvSpPr/>
          <p:nvPr userDrawn="1"/>
        </p:nvSpPr>
        <p:spPr>
          <a:xfrm>
            <a:off x="816706" y="3730439"/>
            <a:ext cx="3575598" cy="571138"/>
          </a:xfrm>
          <a:custGeom>
            <a:avLst/>
            <a:gdLst>
              <a:gd name="connsiteX0" fmla="*/ 49243 w 3575598"/>
              <a:gd name="connsiteY0" fmla="*/ 0 h 571138"/>
              <a:gd name="connsiteX1" fmla="*/ 572803 w 3575598"/>
              <a:gd name="connsiteY1" fmla="*/ 0 h 571138"/>
              <a:gd name="connsiteX2" fmla="*/ 666484 w 3575598"/>
              <a:gd name="connsiteY2" fmla="*/ 0 h 571138"/>
              <a:gd name="connsiteX3" fmla="*/ 3575598 w 3575598"/>
              <a:gd name="connsiteY3" fmla="*/ 0 h 571138"/>
              <a:gd name="connsiteX4" fmla="*/ 3575598 w 3575598"/>
              <a:gd name="connsiteY4" fmla="*/ 571138 h 571138"/>
              <a:gd name="connsiteX5" fmla="*/ 666484 w 3575598"/>
              <a:gd name="connsiteY5" fmla="*/ 571138 h 571138"/>
              <a:gd name="connsiteX6" fmla="*/ 572803 w 3575598"/>
              <a:gd name="connsiteY6" fmla="*/ 571138 h 571138"/>
              <a:gd name="connsiteX7" fmla="*/ 49243 w 3575598"/>
              <a:gd name="connsiteY7" fmla="*/ 571138 h 571138"/>
              <a:gd name="connsiteX8" fmla="*/ 0 w 3575598"/>
              <a:gd name="connsiteY8" fmla="*/ 490059 h 571138"/>
              <a:gd name="connsiteX9" fmla="*/ 0 w 3575598"/>
              <a:gd name="connsiteY9" fmla="*/ 81079 h 571138"/>
              <a:gd name="connsiteX10" fmla="*/ 49243 w 3575598"/>
              <a:gd name="connsiteY10" fmla="*/ 0 h 57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75598" h="571138">
                <a:moveTo>
                  <a:pt x="49243" y="0"/>
                </a:moveTo>
                <a:lnTo>
                  <a:pt x="572803" y="0"/>
                </a:lnTo>
                <a:lnTo>
                  <a:pt x="666484" y="0"/>
                </a:lnTo>
                <a:lnTo>
                  <a:pt x="3575598" y="0"/>
                </a:lnTo>
                <a:lnTo>
                  <a:pt x="3575598" y="571138"/>
                </a:lnTo>
                <a:lnTo>
                  <a:pt x="666484" y="571138"/>
                </a:lnTo>
                <a:lnTo>
                  <a:pt x="572803" y="571138"/>
                </a:lnTo>
                <a:lnTo>
                  <a:pt x="49243" y="571138"/>
                </a:lnTo>
                <a:cubicBezTo>
                  <a:pt x="22047" y="571138"/>
                  <a:pt x="0" y="534838"/>
                  <a:pt x="0" y="490059"/>
                </a:cubicBezTo>
                <a:lnTo>
                  <a:pt x="0" y="81079"/>
                </a:lnTo>
                <a:cubicBezTo>
                  <a:pt x="0" y="36300"/>
                  <a:pt x="22047" y="0"/>
                  <a:pt x="4924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003686"/>
              </a:gs>
              <a:gs pos="0">
                <a:srgbClr val="003686">
                  <a:alpha val="0"/>
                </a:srgb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>
              <a:solidFill>
                <a:srgbClr val="FFFFFF"/>
              </a:solidFill>
              <a:latin typeface="Calibri Regular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  <a:latin typeface="Arial" pitchFamily="34" charset="0"/>
              <a:ea typeface="ヒラギノ角ゴ Pro W3" pitchFamily="12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251143" y="6255737"/>
            <a:ext cx="779060" cy="410890"/>
          </a:xfrm>
          <a:prstGeom prst="rect">
            <a:avLst/>
          </a:prstGeom>
        </p:spPr>
      </p:pic>
      <p:pic>
        <p:nvPicPr>
          <p:cNvPr id="7" name="Picture 6" descr="shutterstock_1017577516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75103"/>
            <a:ext cx="3032676" cy="3139598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16706" y="3730439"/>
            <a:ext cx="3575598" cy="571138"/>
            <a:chOff x="816706" y="3730439"/>
            <a:chExt cx="3575598" cy="57113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10E4512-5C0F-4CE2-9064-A92F7D236FD9}"/>
                </a:ext>
              </a:extLst>
            </p:cNvPr>
            <p:cNvSpPr/>
            <p:nvPr/>
          </p:nvSpPr>
          <p:spPr>
            <a:xfrm>
              <a:off x="816706" y="3730439"/>
              <a:ext cx="3575598" cy="571138"/>
            </a:xfrm>
            <a:custGeom>
              <a:avLst/>
              <a:gdLst>
                <a:gd name="connsiteX0" fmla="*/ 49243 w 3575598"/>
                <a:gd name="connsiteY0" fmla="*/ 0 h 571138"/>
                <a:gd name="connsiteX1" fmla="*/ 572803 w 3575598"/>
                <a:gd name="connsiteY1" fmla="*/ 0 h 571138"/>
                <a:gd name="connsiteX2" fmla="*/ 666484 w 3575598"/>
                <a:gd name="connsiteY2" fmla="*/ 0 h 571138"/>
                <a:gd name="connsiteX3" fmla="*/ 3575598 w 3575598"/>
                <a:gd name="connsiteY3" fmla="*/ 0 h 571138"/>
                <a:gd name="connsiteX4" fmla="*/ 3575598 w 3575598"/>
                <a:gd name="connsiteY4" fmla="*/ 571138 h 571138"/>
                <a:gd name="connsiteX5" fmla="*/ 666484 w 3575598"/>
                <a:gd name="connsiteY5" fmla="*/ 571138 h 571138"/>
                <a:gd name="connsiteX6" fmla="*/ 572803 w 3575598"/>
                <a:gd name="connsiteY6" fmla="*/ 571138 h 571138"/>
                <a:gd name="connsiteX7" fmla="*/ 49243 w 3575598"/>
                <a:gd name="connsiteY7" fmla="*/ 571138 h 571138"/>
                <a:gd name="connsiteX8" fmla="*/ 0 w 3575598"/>
                <a:gd name="connsiteY8" fmla="*/ 490059 h 571138"/>
                <a:gd name="connsiteX9" fmla="*/ 0 w 3575598"/>
                <a:gd name="connsiteY9" fmla="*/ 81079 h 571138"/>
                <a:gd name="connsiteX10" fmla="*/ 49243 w 3575598"/>
                <a:gd name="connsiteY10" fmla="*/ 0 h 57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5598" h="571138">
                  <a:moveTo>
                    <a:pt x="49243" y="0"/>
                  </a:moveTo>
                  <a:lnTo>
                    <a:pt x="572803" y="0"/>
                  </a:lnTo>
                  <a:lnTo>
                    <a:pt x="666484" y="0"/>
                  </a:lnTo>
                  <a:lnTo>
                    <a:pt x="3575598" y="0"/>
                  </a:lnTo>
                  <a:lnTo>
                    <a:pt x="3575598" y="571138"/>
                  </a:lnTo>
                  <a:lnTo>
                    <a:pt x="666484" y="571138"/>
                  </a:lnTo>
                  <a:lnTo>
                    <a:pt x="572803" y="571138"/>
                  </a:lnTo>
                  <a:lnTo>
                    <a:pt x="49243" y="571138"/>
                  </a:lnTo>
                  <a:cubicBezTo>
                    <a:pt x="22047" y="571138"/>
                    <a:pt x="0" y="534838"/>
                    <a:pt x="0" y="490059"/>
                  </a:cubicBezTo>
                  <a:lnTo>
                    <a:pt x="0" y="81079"/>
                  </a:lnTo>
                  <a:cubicBezTo>
                    <a:pt x="0" y="36300"/>
                    <a:pt x="22047" y="0"/>
                    <a:pt x="49243" y="0"/>
                  </a:cubicBezTo>
                  <a:close/>
                </a:path>
              </a:pathLst>
            </a:custGeom>
            <a:gradFill flip="none" rotWithShape="1">
              <a:gsLst>
                <a:gs pos="88000">
                  <a:srgbClr val="1B2D41"/>
                </a:gs>
                <a:gs pos="0">
                  <a:srgbClr val="27425F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00">
                <a:solidFill>
                  <a:srgbClr val="FFFFFF"/>
                </a:solidFill>
                <a:latin typeface="Calibri Regular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1290910" y="3730439"/>
              <a:ext cx="2909114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gradFill flip="none" rotWithShape="1">
                <a:gsLst>
                  <a:gs pos="0">
                    <a:srgbClr val="8FB9D9"/>
                  </a:gs>
                  <a:gs pos="46000">
                    <a:srgbClr val="8FB9D9"/>
                  </a:gs>
                  <a:gs pos="90000">
                    <a:srgbClr val="30658E">
                      <a:alpha val="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290910" y="4301577"/>
              <a:ext cx="2909114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gradFill flip="none" rotWithShape="1">
                <a:gsLst>
                  <a:gs pos="0">
                    <a:srgbClr val="8FB9D9"/>
                  </a:gs>
                  <a:gs pos="46000">
                    <a:srgbClr val="8FB9D9"/>
                  </a:gs>
                  <a:gs pos="90000">
                    <a:srgbClr val="30658E">
                      <a:alpha val="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77903" y="3855666"/>
            <a:ext cx="6839670" cy="307777"/>
          </a:xfrm>
          <a:prstGeom prst="rect">
            <a:avLst/>
          </a:prstGeom>
        </p:spPr>
        <p:txBody>
          <a:bodyPr anchor="t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521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643BC2-E279-4A9B-88C1-F1C155537A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B6C54A-AAAE-4DCD-8728-E74AFBC9BD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77236"/>
            <a:ext cx="8686800" cy="556895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368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80">
          <p15:clr>
            <a:srgbClr val="FBAE40"/>
          </p15:clr>
        </p15:guide>
        <p15:guide id="4" pos="4176">
          <p15:clr>
            <a:srgbClr val="FBAE40"/>
          </p15:clr>
        </p15:guide>
        <p15:guide id="5" orient="horz" pos="4008">
          <p15:clr>
            <a:srgbClr val="FBAE40"/>
          </p15:clr>
        </p15:guide>
        <p15:guide id="6" pos="56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4562475" y="769960"/>
            <a:ext cx="0" cy="559274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E7D972-7870-47C5-860F-ABE92536D1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69938"/>
            <a:ext cx="4221163" cy="5592762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9C3C500-DA35-42D3-8EA3-3F06CF73F6D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5189" y="769938"/>
            <a:ext cx="4240212" cy="5592762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4008">
          <p15:clr>
            <a:srgbClr val="FBAE40"/>
          </p15:clr>
        </p15:guide>
        <p15:guide id="4" pos="2832">
          <p15:clr>
            <a:srgbClr val="FBAE40"/>
          </p15:clr>
        </p15:guide>
        <p15:guide id="5" pos="2928">
          <p15:clr>
            <a:srgbClr val="FBAE40"/>
          </p15:clr>
        </p15:guide>
        <p15:guide id="6" pos="56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643BC2-E279-4A9B-88C1-F1C155537AE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B6C54A-AAAE-4DCD-8728-E74AFBC9BD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77236"/>
            <a:ext cx="8686800" cy="556895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399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480" userDrawn="1">
          <p15:clr>
            <a:srgbClr val="FBAE40"/>
          </p15:clr>
        </p15:guide>
        <p15:guide id="4" pos="4176" userDrawn="1">
          <p15:clr>
            <a:srgbClr val="FBAE40"/>
          </p15:clr>
        </p15:guide>
        <p15:guide id="5" orient="horz" pos="4008" userDrawn="1">
          <p15:clr>
            <a:srgbClr val="FBAE40"/>
          </p15:clr>
        </p15:guide>
        <p15:guide id="6" pos="561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4">
            <a:extLst>
              <a:ext uri="{FF2B5EF4-FFF2-40B4-BE49-F238E27FC236}">
                <a16:creationId xmlns:a16="http://schemas.microsoft.com/office/drawing/2014/main" id="{857ED15A-0541-4978-82E4-77BB751361F8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gray">
          <a:xfrm>
            <a:off x="239721" y="1461458"/>
            <a:ext cx="8675679" cy="490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28600" y="783619"/>
            <a:ext cx="8686800" cy="48701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549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pos="56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224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046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77903" y="2002995"/>
            <a:ext cx="5827797" cy="492443"/>
          </a:xfrm>
          <a:prstGeom prst="rect">
            <a:avLst/>
          </a:prstGeom>
        </p:spPr>
        <p:txBody>
          <a:bodyPr anchor="t"/>
          <a:lstStyle>
            <a:lvl1pPr algn="ctr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5017" y="3233737"/>
            <a:ext cx="5276850" cy="9810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 bwMode="auto">
          <a:xfrm>
            <a:off x="1676400" y="2583564"/>
            <a:ext cx="5829300" cy="32606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 bwMode="auto">
          <a:xfrm>
            <a:off x="1676400" y="4342105"/>
            <a:ext cx="5829300" cy="32606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470978" y="6518139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FFFFFF"/>
                </a:solidFill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99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472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Dark bg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>
            <a:spLocks noChangeArrowheads="1"/>
          </p:cNvSpPr>
          <p:nvPr userDrawn="1"/>
        </p:nvSpPr>
        <p:spPr bwMode="auto">
          <a:xfrm>
            <a:off x="0" y="3362635"/>
            <a:ext cx="9144000" cy="132730"/>
          </a:xfrm>
          <a:prstGeom prst="rect">
            <a:avLst/>
          </a:prstGeom>
          <a:solidFill>
            <a:srgbClr val="1F1F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4288" tIns="14288" rIns="14288" bIns="14288" anchor="ctr">
            <a:spAutoFit/>
          </a:bodyPr>
          <a:lstStyle/>
          <a:p>
            <a:endParaRPr lang="ru-RU" sz="675">
              <a:solidFill>
                <a:srgbClr val="3E4043"/>
              </a:solidFill>
              <a:cs typeface="Poppins" charset="0"/>
            </a:endParaRPr>
          </a:p>
        </p:txBody>
      </p:sp>
      <p:pic>
        <p:nvPicPr>
          <p:cNvPr id="5" name="Picture 4" descr="264010.jp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6489700"/>
            <a:ext cx="28515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764381" y="6489700"/>
            <a:ext cx="0" cy="25161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7" name="Picture 6" descr="Irislogo_transparen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" y="6525419"/>
            <a:ext cx="248841" cy="1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92" y="864667"/>
            <a:ext cx="7314056" cy="307777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EEEBF0"/>
                </a:solidFill>
                <a:latin typeface="Montserrat" pitchFamily="2" charset="0"/>
                <a:ea typeface="Montserrat" pitchFamily="2" charset="0"/>
                <a:cs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92" y="2060848"/>
            <a:ext cx="7678936" cy="3509963"/>
          </a:xfrm>
        </p:spPr>
        <p:txBody>
          <a:bodyPr/>
          <a:lstStyle>
            <a:lvl1pPr algn="just">
              <a:lnSpc>
                <a:spcPct val="180000"/>
              </a:lnSpc>
              <a:defRPr sz="825"/>
            </a:lvl1pPr>
            <a:lvl2pPr algn="just">
              <a:lnSpc>
                <a:spcPct val="180000"/>
              </a:lnSpc>
              <a:defRPr sz="825"/>
            </a:lvl2pPr>
            <a:lvl3pPr algn="just">
              <a:lnSpc>
                <a:spcPct val="180000"/>
              </a:lnSpc>
              <a:defRPr sz="825"/>
            </a:lvl3pPr>
            <a:lvl4pPr algn="just">
              <a:lnSpc>
                <a:spcPct val="180000"/>
              </a:lnSpc>
              <a:defRPr sz="825"/>
            </a:lvl4pPr>
            <a:lvl5pPr algn="just">
              <a:lnSpc>
                <a:spcPct val="180000"/>
              </a:lnSpc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/>
          </p:cNvSpPr>
          <p:nvPr>
            <p:ph type="sldNum" sz="quarter" idx="10"/>
          </p:nvPr>
        </p:nvSpPr>
        <p:spPr>
          <a:xfrm>
            <a:off x="8433197" y="6535738"/>
            <a:ext cx="335756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Montserrat" charset="0"/>
                <a:cs typeface="Montserrat" charset="0"/>
              </a:defRPr>
            </a:lvl1pPr>
          </a:lstStyle>
          <a:p>
            <a:pPr>
              <a:defRPr/>
            </a:pPr>
            <a:fld id="{DF2E16CA-A172-C24E-8D9E-470471184257}" type="slidenum">
              <a:rPr lang="en-US">
                <a:solidFill>
                  <a:srgbClr val="99ABC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9A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4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6528594"/>
            <a:ext cx="27027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264010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6489700"/>
            <a:ext cx="28515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764381" y="6489700"/>
            <a:ext cx="0" cy="251619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7824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73778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99732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25687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7824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573778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99732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25687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53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6528594"/>
            <a:ext cx="27027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264010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6489700"/>
            <a:ext cx="28515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764381" y="6489700"/>
            <a:ext cx="0" cy="251619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7824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573778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99732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25687" y="504141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47824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573778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99732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625687" y="3248980"/>
            <a:ext cx="1917501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20" name="Rectangle 4"/>
          <p:cNvSpPr>
            <a:spLocks noGrp="1"/>
          </p:cNvSpPr>
          <p:nvPr userDrawn="1">
            <p:ph type="sldNum" sz="quarter" idx="19"/>
          </p:nvPr>
        </p:nvSpPr>
        <p:spPr>
          <a:xfrm>
            <a:off x="8433197" y="6173788"/>
            <a:ext cx="335756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Montserrat" charset="0"/>
                <a:cs typeface="Montserrat" charset="0"/>
              </a:defRPr>
            </a:lvl1pPr>
          </a:lstStyle>
          <a:p>
            <a:pPr>
              <a:defRPr/>
            </a:pPr>
            <a:fld id="{494B5F49-7E4F-1646-9C92-3BE567F5BEA7}" type="slidenum">
              <a:rPr lang="en-US">
                <a:solidFill>
                  <a:srgbClr val="99ABC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9A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115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Master no Iris Softwaare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75000"/>
              </a:spcBef>
              <a:spcAft>
                <a:spcPct val="0"/>
              </a:spcAft>
              <a:buClr>
                <a:srgbClr val="002D72"/>
              </a:buClr>
            </a:pPr>
            <a:endParaRPr lang="en-US" sz="1400">
              <a:solidFill>
                <a:srgbClr val="9C9FA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4337050"/>
            <a:ext cx="5829300" cy="3587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87337" indent="0">
              <a:buNone/>
              <a:defRPr>
                <a:solidFill>
                  <a:schemeClr val="bg1"/>
                </a:solidFill>
              </a:defRPr>
            </a:lvl2pPr>
            <a:lvl3pPr marL="627062" indent="0">
              <a:buNone/>
              <a:defRPr>
                <a:solidFill>
                  <a:schemeClr val="bg1"/>
                </a:solidFill>
              </a:defRPr>
            </a:lvl3pPr>
            <a:lvl4pPr marL="914400" indent="0">
              <a:buNone/>
              <a:defRPr>
                <a:solidFill>
                  <a:schemeClr val="bg1"/>
                </a:solidFill>
              </a:defRPr>
            </a:lvl4pPr>
            <a:lvl5pPr marL="114617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20274" y="2002995"/>
            <a:ext cx="5943056" cy="984885"/>
          </a:xfrm>
          <a:prstGeom prst="rect">
            <a:avLst/>
          </a:prstGeom>
        </p:spPr>
        <p:txBody>
          <a:bodyPr anchor="t"/>
          <a:lstStyle>
            <a:lvl1pPr algn="ctr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5018" y="3233737"/>
            <a:ext cx="5276850" cy="9810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 bwMode="auto">
          <a:xfrm>
            <a:off x="1676400" y="2583564"/>
            <a:ext cx="5829300" cy="32606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rgbClr val="9C9FA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470978" y="6518139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FFFFFF"/>
                </a:solidFill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709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472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1214-4E0E-4EF8-BC8C-2C840FA5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6F663-D885-4192-9E93-2C6B7121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63C-9734-48B4-91B9-CD541CFC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6052-8980-4383-9B60-1FE843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123E-1D78-4125-9B66-D5326690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06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C91-65BD-407A-8EBA-AD625ED5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5E40-D36F-481C-A809-34897F65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AFFD-FDDC-4908-B598-D15BFF8E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A5C-86B0-47A5-89DC-6333367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712A-1EB6-4709-B508-5D4891EE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4562475" y="769960"/>
            <a:ext cx="0" cy="559274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E7D972-7870-47C5-860F-ABE92536D1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769938"/>
            <a:ext cx="4221163" cy="5592762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9C3C500-DA35-42D3-8EA3-3F06CF73F6D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5189" y="769938"/>
            <a:ext cx="4240212" cy="5592762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131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orient="horz" pos="4008" userDrawn="1">
          <p15:clr>
            <a:srgbClr val="FBAE40"/>
          </p15:clr>
        </p15:guide>
        <p15:guide id="4" pos="2832" userDrawn="1">
          <p15:clr>
            <a:srgbClr val="FBAE40"/>
          </p15:clr>
        </p15:guide>
        <p15:guide id="5" pos="2928" userDrawn="1">
          <p15:clr>
            <a:srgbClr val="FBAE40"/>
          </p15:clr>
        </p15:guide>
        <p15:guide id="6" pos="5616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094A-DD06-4C97-B4E2-5B820546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E9D52-B51F-4ABE-8122-D1C3342B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3EB85-2A19-4EF0-AE3A-DA1B0CEF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BD4F-04A9-4963-810C-CE7732DB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031D-F5EB-44F4-8DF9-300FDAE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542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118F-6E5F-46A7-A03B-97A3C5AD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EE2D-3265-4DB3-B3FB-8533C307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43DD-52EC-4EC8-AD08-FE31FDF5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9FAC4-8359-417F-92A1-A571DB26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6F0B-3BE9-4C8E-ADD9-0910F611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24DB-B6B8-4654-8103-7267992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38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B2DD-77E4-4B73-8299-F839F8EE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8100-8F25-478B-9822-D2A2F9C7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8379-4420-43C0-9376-39094066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7136-348B-44DD-9EC0-11FC595F2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C14F-56ED-4F3F-A5F0-31FC35E04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E4220-4D24-4481-9FB9-2FE89B2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B3201-6036-4B0C-B3C0-0430E6BE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4B9B0-7486-4291-BE91-2A877C7D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364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1E23-C7B4-4DDD-A4EC-6129172B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BE6E4-7455-464D-99C3-85E48D6B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A6980-29DC-4772-81C1-837815A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FD536-BED9-433D-93EF-6C1692F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03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015C7-9652-4CDF-8013-69A81459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40019-CB12-4F1F-835C-1A5181F9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EAA3F-7D88-41DC-818A-6EBA5EB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426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7262-1A8D-4734-A9CB-ADDED786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B2CF-0C95-4E46-A706-33CE7355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5D497-2610-4444-A820-73F807016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B3A17-B200-4CA0-A6BA-BC8F19E7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8C88-2FF0-40D5-93A0-1B6B823C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FC12-6503-43BF-BC0C-5D948EEB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18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00C-07B2-402B-B432-7CA5490E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2FFC9-5D57-44F9-9298-9D5C28A6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94205-608F-4C0A-B495-737B67B7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E250-AA57-45A0-AED5-D57D2525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9C5B-5525-47F0-9364-8802D5CC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18EF-5E61-45C4-97F5-9E8018F3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91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88A3-1EBA-480E-A31D-BD1BDC06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908F-B869-4200-BFAA-70AD1A63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21F7-5508-430B-BC57-99AF1529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B26B-FB93-4233-8F3B-2339C211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7985-46B8-475C-BFB1-F1F5CE77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342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4A520-DD40-4BA4-ABEE-788BFE864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6407-5271-4635-9654-6ED73525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D50F-07EC-4E11-9583-E5FD0F72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306E-C562-4F69-BC0F-C1E1C6C6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7C0E-9AC7-42C2-9761-BFAE64AE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5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4">
            <a:extLst>
              <a:ext uri="{FF2B5EF4-FFF2-40B4-BE49-F238E27FC236}">
                <a16:creationId xmlns:a16="http://schemas.microsoft.com/office/drawing/2014/main" id="{857ED15A-0541-4978-82E4-77BB751361F8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gray">
          <a:xfrm>
            <a:off x="239721" y="1461458"/>
            <a:ext cx="8675679" cy="490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28600" y="783619"/>
            <a:ext cx="8686800" cy="48701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800" b="0" smtClean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21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08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pos="5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14311" y="147807"/>
            <a:ext cx="8012112" cy="30777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4038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008" userDrawn="1">
          <p15:clr>
            <a:srgbClr val="FBAE40"/>
          </p15:clr>
        </p15:guide>
        <p15:guide id="3" pos="56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03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97B115ED-BD47-4D98-8EDE-708A51530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710193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 bwMode="auto">
          <a:xfrm>
            <a:off x="1676400" y="2583564"/>
            <a:ext cx="5829300" cy="32606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 bwMode="auto">
          <a:xfrm>
            <a:off x="1676400" y="4342105"/>
            <a:ext cx="5829300" cy="32606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1C103-C877-439A-B40F-BF865A2EA7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1" y="5944775"/>
            <a:ext cx="1536167" cy="6120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6B6190-5004-4F2A-B981-787ADFA2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3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47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Dark bg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>
            <a:spLocks noChangeArrowheads="1"/>
          </p:cNvSpPr>
          <p:nvPr userDrawn="1"/>
        </p:nvSpPr>
        <p:spPr bwMode="auto">
          <a:xfrm>
            <a:off x="0" y="3362635"/>
            <a:ext cx="9144000" cy="132730"/>
          </a:xfrm>
          <a:prstGeom prst="rect">
            <a:avLst/>
          </a:prstGeom>
          <a:solidFill>
            <a:srgbClr val="1F1F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4288" tIns="14288" rIns="14288" bIns="14288" anchor="ctr">
            <a:spAutoFit/>
          </a:bodyPr>
          <a:lstStyle/>
          <a:p>
            <a:pPr eaLnBrk="1"/>
            <a:endParaRPr lang="ru-RU" sz="675">
              <a:cs typeface="Poppins" charset="0"/>
            </a:endParaRPr>
          </a:p>
        </p:txBody>
      </p:sp>
      <p:pic>
        <p:nvPicPr>
          <p:cNvPr id="5" name="Picture 4" descr="264010.jp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6" y="6489700"/>
            <a:ext cx="28515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764381" y="6489700"/>
            <a:ext cx="0" cy="25161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 cap="flat" cmpd="sng" algn="ctr">
            <a:solidFill>
              <a:schemeClr val="accent2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pic>
        <p:nvPicPr>
          <p:cNvPr id="7" name="Picture 6" descr="Irislogo_transparen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" y="6525419"/>
            <a:ext cx="248841" cy="18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92" y="864667"/>
            <a:ext cx="7314056" cy="307777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EEEBF0"/>
                </a:solidFill>
                <a:latin typeface="Montserrat" pitchFamily="2" charset="0"/>
                <a:ea typeface="Montserrat" pitchFamily="2" charset="0"/>
                <a:cs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92" y="2060848"/>
            <a:ext cx="7678936" cy="3509963"/>
          </a:xfrm>
        </p:spPr>
        <p:txBody>
          <a:bodyPr/>
          <a:lstStyle>
            <a:lvl1pPr algn="just">
              <a:lnSpc>
                <a:spcPct val="180000"/>
              </a:lnSpc>
              <a:defRPr sz="825"/>
            </a:lvl1pPr>
            <a:lvl2pPr algn="just">
              <a:lnSpc>
                <a:spcPct val="180000"/>
              </a:lnSpc>
              <a:defRPr sz="825"/>
            </a:lvl2pPr>
            <a:lvl3pPr algn="just">
              <a:lnSpc>
                <a:spcPct val="180000"/>
              </a:lnSpc>
              <a:defRPr sz="825"/>
            </a:lvl3pPr>
            <a:lvl4pPr algn="just">
              <a:lnSpc>
                <a:spcPct val="180000"/>
              </a:lnSpc>
              <a:defRPr sz="825"/>
            </a:lvl4pPr>
            <a:lvl5pPr algn="just">
              <a:lnSpc>
                <a:spcPct val="180000"/>
              </a:lnSpc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/>
          </p:cNvSpPr>
          <p:nvPr>
            <p:ph type="sldNum" sz="quarter" idx="10"/>
          </p:nvPr>
        </p:nvSpPr>
        <p:spPr>
          <a:xfrm>
            <a:off x="8433197" y="6535738"/>
            <a:ext cx="335756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Montserrat" charset="0"/>
                <a:cs typeface="Montserrat" charset="0"/>
              </a:defRPr>
            </a:lvl1pPr>
          </a:lstStyle>
          <a:p>
            <a:pPr>
              <a:defRPr/>
            </a:pPr>
            <a:fld id="{DF2E16CA-A172-C24E-8D9E-470471184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software.com/services/big-data-and-analytics-FmH1UCspjkU=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 bwMode="auto">
          <a:xfrm>
            <a:off x="858852" y="6603991"/>
            <a:ext cx="6197275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 userDrawn="1"/>
        </p:nvSpPr>
        <p:spPr bwMode="auto">
          <a:xfrm>
            <a:off x="4392538" y="6525868"/>
            <a:ext cx="175189" cy="1648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3" name="Round Single Corner Rectangle 2"/>
          <p:cNvSpPr/>
          <p:nvPr userDrawn="1"/>
        </p:nvSpPr>
        <p:spPr bwMode="auto">
          <a:xfrm rot="10800000" flipH="1">
            <a:off x="3311" y="13"/>
            <a:ext cx="6643067" cy="603363"/>
          </a:xfrm>
          <a:prstGeom prst="round1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ED8B00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783608"/>
            <a:ext cx="8774121" cy="557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14311" y="147807"/>
            <a:ext cx="801211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354855" y="6531527"/>
            <a:ext cx="247056" cy="14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42B27A-5D29-48E2-B726-35A66B21F26C}" type="slidenum">
              <a:rPr lang="en-US" sz="800">
                <a:solidFill>
                  <a:schemeClr val="bg2">
                    <a:lumMod val="75000"/>
                  </a:schemeClr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 userDrawn="1"/>
        </p:nvSpPr>
        <p:spPr bwMode="auto">
          <a:xfrm>
            <a:off x="7086601" y="6542960"/>
            <a:ext cx="114300" cy="1143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223615" y="6492388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00140" y="6477017"/>
            <a:ext cx="2202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When IT matters most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CD7A0F-DC29-42C3-879B-523C8038C59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3436" y="132293"/>
            <a:ext cx="1089283" cy="4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77" r:id="rId8"/>
    <p:sldLayoutId id="2147483678" r:id="rId9"/>
    <p:sldLayoutId id="2147483679" r:id="rId10"/>
    <p:sldLayoutId id="2147483680" r:id="rId11"/>
    <p:sldLayoutId id="2147483709" r:id="rId12"/>
    <p:sldLayoutId id="2147483710" r:id="rId13"/>
    <p:sldLayoutId id="2147483756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Tx/>
        <a:buFont typeface="Wingdings" panose="05000000000000000000" pitchFamily="2" charset="2"/>
        <a:buChar char="§"/>
        <a:defRPr sz="16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63550" indent="-176213" algn="l" defTabSz="1838325" rtl="0" eaLnBrk="1" fontAlgn="base" hangingPunct="1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1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36600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Wingdings" panose="05000000000000000000" pitchFamily="2" charset="2"/>
        <a:buChar char="§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23938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255713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Wingdings" panose="05000000000000000000" pitchFamily="2" charset="2"/>
        <a:buChar char="§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 userDrawn="1">
          <p15:clr>
            <a:srgbClr val="F26B43"/>
          </p15:clr>
        </p15:guide>
        <p15:guide id="2" orient="horz" pos="4008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 bwMode="auto">
          <a:xfrm>
            <a:off x="858852" y="6603991"/>
            <a:ext cx="6197275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 userDrawn="1"/>
        </p:nvSpPr>
        <p:spPr bwMode="auto">
          <a:xfrm>
            <a:off x="4392538" y="6525868"/>
            <a:ext cx="175189" cy="1648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</a:endParaRPr>
          </a:p>
        </p:txBody>
      </p:sp>
      <p:sp>
        <p:nvSpPr>
          <p:cNvPr id="3" name="Round Single Corner Rectangle 2"/>
          <p:cNvSpPr/>
          <p:nvPr userDrawn="1"/>
        </p:nvSpPr>
        <p:spPr bwMode="auto">
          <a:xfrm rot="10800000" flipH="1">
            <a:off x="3311" y="13"/>
            <a:ext cx="6643067" cy="603363"/>
          </a:xfrm>
          <a:prstGeom prst="round1Rect">
            <a:avLst/>
          </a:prstGeom>
          <a:solidFill>
            <a:srgbClr val="5D729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ED8B00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783608"/>
            <a:ext cx="8774121" cy="557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14311" y="147807"/>
            <a:ext cx="801211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354855" y="6531527"/>
            <a:ext cx="247056" cy="14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42B27A-5D29-48E2-B726-35A66B21F26C}" type="slidenum">
              <a:rPr lang="en-US" sz="800">
                <a:solidFill>
                  <a:srgbClr val="53565A">
                    <a:lumMod val="75000"/>
                  </a:srgbClr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rgbClr val="53565A">
                  <a:lumMod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8276667" y="96237"/>
            <a:ext cx="779060" cy="410890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 bwMode="auto">
          <a:xfrm>
            <a:off x="7086601" y="6542960"/>
            <a:ext cx="114300" cy="1143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223615" y="6492388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53565A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00140" y="6477017"/>
            <a:ext cx="2202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When </a:t>
            </a:r>
            <a:r>
              <a:rPr lang="en-US" sz="1000">
                <a:solidFill>
                  <a:srgbClr val="FFC000"/>
                </a:solidFill>
              </a:rPr>
              <a:t>IT</a:t>
            </a: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 matters, </a:t>
            </a:r>
            <a:r>
              <a:rPr lang="en-US" sz="1000">
                <a:solidFill>
                  <a:srgbClr val="FFC000"/>
                </a:solidFill>
              </a:rPr>
              <a:t>we deliver</a:t>
            </a: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7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Tx/>
        <a:buFont typeface="Wingdings" panose="05000000000000000000" pitchFamily="2" charset="2"/>
        <a:buChar char="§"/>
        <a:defRPr sz="16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63550" indent="-176213" algn="l" defTabSz="1838325" rtl="0" eaLnBrk="1" fontAlgn="base" hangingPunct="1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1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36600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Wingdings" panose="05000000000000000000" pitchFamily="2" charset="2"/>
        <a:buChar char="§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23938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255713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Wingdings" panose="05000000000000000000" pitchFamily="2" charset="2"/>
        <a:buChar char="§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orient="horz" pos="4008">
          <p15:clr>
            <a:srgbClr val="F26B43"/>
          </p15:clr>
        </p15:guide>
        <p15:guide id="3" pos="144">
          <p15:clr>
            <a:srgbClr val="F26B43"/>
          </p15:clr>
        </p15:guide>
        <p15:guide id="4" pos="56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4" y="0"/>
            <a:ext cx="9144000" cy="6858000"/>
          </a:xfrm>
          <a:prstGeom prst="rect">
            <a:avLst/>
          </a:prstGeom>
          <a:solidFill>
            <a:srgbClr val="5D7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-4" y="4115544"/>
            <a:ext cx="9144000" cy="10547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-4" y="2748976"/>
            <a:ext cx="9144000" cy="10547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4" y="2889175"/>
            <a:ext cx="9144000" cy="120207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2841699" y="-30144"/>
            <a:ext cx="6302297" cy="4078162"/>
          </a:xfrm>
          <a:custGeom>
            <a:avLst/>
            <a:gdLst>
              <a:gd name="connsiteX0" fmla="*/ 0 w 3815030"/>
              <a:gd name="connsiteY0" fmla="*/ 0 h 3992633"/>
              <a:gd name="connsiteX1" fmla="*/ 3815030 w 3815030"/>
              <a:gd name="connsiteY1" fmla="*/ 0 h 3992633"/>
              <a:gd name="connsiteX2" fmla="*/ 3815030 w 3815030"/>
              <a:gd name="connsiteY2" fmla="*/ 3992633 h 3992633"/>
              <a:gd name="connsiteX3" fmla="*/ 3799407 w 3815030"/>
              <a:gd name="connsiteY3" fmla="*/ 3908001 h 3992633"/>
              <a:gd name="connsiteX4" fmla="*/ 190451 w 3815030"/>
              <a:gd name="connsiteY4" fmla="*/ 52320 h 3992633"/>
              <a:gd name="connsiteX5" fmla="*/ 0 w 3815030"/>
              <a:gd name="connsiteY5" fmla="*/ 0 h 399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5030" h="3992633">
                <a:moveTo>
                  <a:pt x="0" y="0"/>
                </a:moveTo>
                <a:lnTo>
                  <a:pt x="3815030" y="0"/>
                </a:lnTo>
                <a:lnTo>
                  <a:pt x="3815030" y="3992633"/>
                </a:lnTo>
                <a:lnTo>
                  <a:pt x="3799407" y="3908001"/>
                </a:lnTo>
                <a:cubicBezTo>
                  <a:pt x="3411888" y="2075934"/>
                  <a:pt x="2012307" y="600517"/>
                  <a:pt x="190451" y="523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 rot="10800000">
            <a:off x="3200400" y="2486345"/>
            <a:ext cx="5943596" cy="4370787"/>
          </a:xfrm>
          <a:custGeom>
            <a:avLst/>
            <a:gdLst>
              <a:gd name="connsiteX0" fmla="*/ 0 w 2564128"/>
              <a:gd name="connsiteY0" fmla="*/ 0 h 1533691"/>
              <a:gd name="connsiteX1" fmla="*/ 2564128 w 2564128"/>
              <a:gd name="connsiteY1" fmla="*/ 0 h 1533691"/>
              <a:gd name="connsiteX2" fmla="*/ 2373677 w 2564128"/>
              <a:gd name="connsiteY2" fmla="*/ 52320 h 1533691"/>
              <a:gd name="connsiteX3" fmla="*/ 31322 w 2564128"/>
              <a:gd name="connsiteY3" fmla="*/ 1498709 h 1533691"/>
              <a:gd name="connsiteX4" fmla="*/ 0 w 2564128"/>
              <a:gd name="connsiteY4" fmla="*/ 1533691 h 1533691"/>
              <a:gd name="connsiteX5" fmla="*/ 0 w 2564128"/>
              <a:gd name="connsiteY5" fmla="*/ 0 h 153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128" h="1533691">
                <a:moveTo>
                  <a:pt x="0" y="0"/>
                </a:moveTo>
                <a:lnTo>
                  <a:pt x="2564128" y="0"/>
                </a:lnTo>
                <a:lnTo>
                  <a:pt x="2373677" y="52320"/>
                </a:lnTo>
                <a:cubicBezTo>
                  <a:pt x="1462749" y="326418"/>
                  <a:pt x="657389" y="832322"/>
                  <a:pt x="31322" y="1498709"/>
                </a:cubicBezTo>
                <a:lnTo>
                  <a:pt x="0" y="1533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90340" y="3148026"/>
            <a:ext cx="4145353" cy="684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952574" y="1483761"/>
            <a:ext cx="3787532" cy="3892108"/>
            <a:chOff x="4296657" y="1101924"/>
            <a:chExt cx="4488030" cy="4611947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4296657" y="1101924"/>
              <a:ext cx="4488030" cy="4611947"/>
            </a:xfrm>
            <a:prstGeom prst="roundRect">
              <a:avLst/>
            </a:prstGeom>
            <a:solidFill>
              <a:srgbClr val="000000">
                <a:alpha val="8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pic>
          <p:nvPicPr>
            <p:cNvPr id="28" name="Picture 27">
              <a:hlinkClick r:id="rId3"/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296" y="1609873"/>
              <a:ext cx="3512750" cy="3587823"/>
            </a:xfrm>
            <a:prstGeom prst="roundRect">
              <a:avLst/>
            </a:prstGeom>
            <a:ln w="28575" cap="rnd">
              <a:solidFill>
                <a:sysClr val="window" lastClr="FFFFFF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  <p:sp>
          <p:nvSpPr>
            <p:cNvPr id="29" name="Rectangle 28"/>
            <p:cNvSpPr/>
            <p:nvPr userDrawn="1"/>
          </p:nvSpPr>
          <p:spPr>
            <a:xfrm>
              <a:off x="4857960" y="2632209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069978" y="2709807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5370217" y="2626274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5820358" y="2626274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771665" y="2740269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509319" y="2626274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8003121" y="2632209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4857960" y="4180665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5069978" y="4258264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370217" y="4174731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820358" y="4174731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6771665" y="3916278"/>
              <a:ext cx="182880" cy="9144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509319" y="4174731"/>
              <a:ext cx="182880" cy="91440"/>
            </a:xfrm>
            <a:prstGeom prst="rect">
              <a:avLst/>
            </a:prstGeom>
            <a:solidFill>
              <a:srgbClr val="000000">
                <a:alpha val="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8003121" y="4180665"/>
              <a:ext cx="182880" cy="91440"/>
            </a:xfrm>
            <a:prstGeom prst="rect">
              <a:avLst/>
            </a:prstGeom>
            <a:solidFill>
              <a:srgbClr val="000000">
                <a:alpha val="1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44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xStyles>
    <p:titleStyle>
      <a:lvl1pPr algn="l" defTabSz="685783" rtl="0" eaLnBrk="1" latinLnBrk="0" hangingPunct="1">
        <a:spcBef>
          <a:spcPct val="0"/>
        </a:spcBef>
        <a:buNone/>
        <a:defRPr sz="2400" b="0" i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 bwMode="auto">
          <a:xfrm>
            <a:off x="858852" y="6603991"/>
            <a:ext cx="6197275" cy="0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 userDrawn="1"/>
        </p:nvSpPr>
        <p:spPr bwMode="auto">
          <a:xfrm>
            <a:off x="4392538" y="6525868"/>
            <a:ext cx="175189" cy="1648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3E4043"/>
              </a:solidFill>
              <a:latin typeface="Arial" pitchFamily="34" charset="0"/>
              <a:ea typeface="ヒラギノ角ゴ Pro W3" pitchFamily="124" charset="-128"/>
            </a:endParaRPr>
          </a:p>
        </p:txBody>
      </p:sp>
      <p:sp>
        <p:nvSpPr>
          <p:cNvPr id="3" name="Round Single Corner Rectangle 2"/>
          <p:cNvSpPr/>
          <p:nvPr userDrawn="1"/>
        </p:nvSpPr>
        <p:spPr bwMode="auto">
          <a:xfrm rot="10800000" flipH="1">
            <a:off x="3311" y="13"/>
            <a:ext cx="6643067" cy="603363"/>
          </a:xfrm>
          <a:prstGeom prst="round1Rect">
            <a:avLst/>
          </a:prstGeom>
          <a:solidFill>
            <a:srgbClr val="2742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ED8B00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783608"/>
            <a:ext cx="8774121" cy="557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14311" y="147807"/>
            <a:ext cx="801211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354855" y="6531527"/>
            <a:ext cx="247056" cy="141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7998" tIns="10799" rIns="17998" bIns="10799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42B27A-5D29-48E2-B726-35A66B21F26C}" type="slidenum">
              <a:rPr lang="en-US" sz="800">
                <a:solidFill>
                  <a:srgbClr val="53565A">
                    <a:lumMod val="75000"/>
                  </a:srgbClr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>
              <a:solidFill>
                <a:srgbClr val="53565A">
                  <a:lumMod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9"/>
          <a:stretch/>
        </p:blipFill>
        <p:spPr>
          <a:xfrm>
            <a:off x="8276667" y="96237"/>
            <a:ext cx="779060" cy="410890"/>
          </a:xfrm>
          <a:prstGeom prst="rect">
            <a:avLst/>
          </a:prstGeom>
        </p:spPr>
      </p:pic>
      <p:sp>
        <p:nvSpPr>
          <p:cNvPr id="5" name="Oval 4"/>
          <p:cNvSpPr/>
          <p:nvPr userDrawn="1"/>
        </p:nvSpPr>
        <p:spPr bwMode="auto">
          <a:xfrm>
            <a:off x="7086601" y="6542960"/>
            <a:ext cx="114300" cy="1143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-223615" y="6492388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53565A">
                    <a:lumMod val="75000"/>
                  </a:srgbClr>
                </a:solidFill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00140" y="6477017"/>
            <a:ext cx="2202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When </a:t>
            </a:r>
            <a:r>
              <a:rPr lang="en-US" sz="1000">
                <a:solidFill>
                  <a:srgbClr val="FFC000"/>
                </a:solidFill>
              </a:rPr>
              <a:t>IT</a:t>
            </a: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 matters, </a:t>
            </a:r>
            <a:r>
              <a:rPr lang="en-US" sz="1000">
                <a:solidFill>
                  <a:srgbClr val="FFC000"/>
                </a:solidFill>
              </a:rPr>
              <a:t>we deliver</a:t>
            </a:r>
            <a:r>
              <a:rPr lang="en-US" sz="1000">
                <a:solidFill>
                  <a:srgbClr val="FFFFFF">
                    <a:lumMod val="5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Tx/>
        <a:buFont typeface="Wingdings" panose="05000000000000000000" pitchFamily="2" charset="2"/>
        <a:buChar char="§"/>
        <a:defRPr sz="16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63550" indent="-176213" algn="l" defTabSz="1838325" rtl="0" eaLnBrk="1" fontAlgn="base" hangingPunct="1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1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36600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Wingdings" panose="05000000000000000000" pitchFamily="2" charset="2"/>
        <a:buChar char="§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23938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255713" indent="-109538" algn="l" defTabSz="1838325" rtl="0" eaLnBrk="1" fontAlgn="base" hangingPunct="1">
        <a:spcBef>
          <a:spcPct val="25000"/>
        </a:spcBef>
        <a:spcAft>
          <a:spcPct val="0"/>
        </a:spcAft>
        <a:buClrTx/>
        <a:buFont typeface="Wingdings" panose="05000000000000000000" pitchFamily="2" charset="2"/>
        <a:buChar char="§"/>
        <a:defRPr sz="1000">
          <a:solidFill>
            <a:schemeClr val="bg2">
              <a:lumMod val="7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orient="horz" pos="4008">
          <p15:clr>
            <a:srgbClr val="F26B43"/>
          </p15:clr>
        </p15:guide>
        <p15:guide id="3" pos="144">
          <p15:clr>
            <a:srgbClr val="F26B43"/>
          </p15:clr>
        </p15:guide>
        <p15:guide id="4" pos="56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2866B-07D2-4744-AA33-5AAD5634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84EFE-DF1E-4ABD-9AB8-EEABC75D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1EF3-0F21-4604-B86B-870945CCE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D023-1784-4905-B216-14BB24CB19F5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C74E-C7F7-48A1-B3EB-E7D78E80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CE3E-470A-4E5E-B7FF-103276A9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EE8F-AD72-4E83-A9D3-0D4D9B2B4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package" Target="../embeddings/Microsoft_Excel_Macro-Enabled_95AF2862.xlsm"/><Relationship Id="rId5" Type="http://schemas.openxmlformats.org/officeDocument/2006/relationships/diagramQuickStyle" Target="../diagrams/quickStyle2.xml"/><Relationship Id="rId15" Type="http://schemas.openxmlformats.org/officeDocument/2006/relationships/package" Target="../embeddings/Microsoft_Excel_Macro-Enabled_F7F9F918.xlsm"/><Relationship Id="rId10" Type="http://schemas.openxmlformats.org/officeDocument/2006/relationships/image" Target="../media/image18.wmf"/><Relationship Id="rId4" Type="http://schemas.openxmlformats.org/officeDocument/2006/relationships/diagramLayout" Target="../diagrams/layout2.xml"/><Relationship Id="rId9" Type="http://schemas.openxmlformats.org/officeDocument/2006/relationships/package" Target="../embeddings/Microsoft_Excel_Macro-Enabled_65C41B22.xlsm"/><Relationship Id="rId1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22296BA-B1FA-4F0B-84B7-7E73324C3962}"/>
              </a:ext>
            </a:extLst>
          </p:cNvPr>
          <p:cNvSpPr txBox="1">
            <a:spLocks/>
          </p:cNvSpPr>
          <p:nvPr/>
        </p:nvSpPr>
        <p:spPr bwMode="gray">
          <a:xfrm>
            <a:off x="190215" y="2202379"/>
            <a:ext cx="6640286" cy="9848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IN" sz="3200" kern="0">
                <a:solidFill>
                  <a:srgbClr val="002060"/>
                </a:solidFill>
                <a:latin typeface="Sitka Subheading"/>
                <a:cs typeface="Leelawadee"/>
              </a:rPr>
              <a:t>MarketAxess</a:t>
            </a:r>
          </a:p>
          <a:p>
            <a:r>
              <a:rPr lang="en-IN" sz="3200" kern="0">
                <a:solidFill>
                  <a:srgbClr val="002060"/>
                </a:solidFill>
                <a:latin typeface="Sitka Subheading"/>
                <a:cs typeface="Leelawadee"/>
              </a:rPr>
              <a:t>Cloud Hackathon 2023 </a:t>
            </a:r>
            <a:endParaRPr lang="en-IN" sz="3200" kern="0">
              <a:solidFill>
                <a:srgbClr val="00206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D5597-0948-409D-9F25-CF045642D2CC}"/>
              </a:ext>
            </a:extLst>
          </p:cNvPr>
          <p:cNvSpPr txBox="1">
            <a:spLocks/>
          </p:cNvSpPr>
          <p:nvPr/>
        </p:nvSpPr>
        <p:spPr>
          <a:xfrm>
            <a:off x="126642" y="3121955"/>
            <a:ext cx="4670645" cy="49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i="0" kern="1200" baseline="0">
                <a:solidFill>
                  <a:srgbClr val="294586"/>
                </a:solidFill>
                <a:latin typeface="Sitka Subheading" panose="02000505000000020004" pitchFamily="2" charset="0"/>
                <a:ea typeface="Sitka Subheading" panose="02000505000000020004" pitchFamily="2" charset="0"/>
                <a:cs typeface="Leelawadee" panose="020B0502040204020203" pitchFamily="34" charset="-34"/>
              </a:defRPr>
            </a:lvl1pPr>
          </a:lstStyle>
          <a:p>
            <a:r>
              <a:rPr lang="en-US" sz="1800" b="0">
                <a:solidFill>
                  <a:srgbClr val="002060"/>
                </a:solidFill>
                <a:latin typeface="Sitka Subheading"/>
                <a:cs typeface="Leelawadee"/>
              </a:rPr>
              <a:t>Team </a:t>
            </a:r>
            <a:r>
              <a:rPr lang="en-US" sz="1800" b="0" err="1">
                <a:solidFill>
                  <a:srgbClr val="002060"/>
                </a:solidFill>
                <a:latin typeface="Sitka Subheading"/>
                <a:cs typeface="Leelawadee"/>
              </a:rPr>
              <a:t>CloudTechies</a:t>
            </a:r>
            <a:r>
              <a:rPr lang="en-US" sz="1800" b="0">
                <a:solidFill>
                  <a:srgbClr val="002060"/>
                </a:solidFill>
                <a:latin typeface="Sitka Subheading"/>
                <a:cs typeface="Leelawadee"/>
              </a:rPr>
              <a:t> – Solution Architecture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17E236-37B0-439E-BDA2-4645CBCE1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237589"/>
              </p:ext>
            </p:extLst>
          </p:nvPr>
        </p:nvGraphicFramePr>
        <p:xfrm>
          <a:off x="2624785" y="5465377"/>
          <a:ext cx="2773322" cy="791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266CE123-6FD2-2C1C-78FF-49D38A49C235}"/>
              </a:ext>
            </a:extLst>
          </p:cNvPr>
          <p:cNvSpPr txBox="1">
            <a:spLocks/>
          </p:cNvSpPr>
          <p:nvPr/>
        </p:nvSpPr>
        <p:spPr>
          <a:xfrm>
            <a:off x="126641" y="3862953"/>
            <a:ext cx="4670645" cy="1518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i="0" kern="1200" baseline="0">
                <a:solidFill>
                  <a:srgbClr val="294586"/>
                </a:solidFill>
                <a:latin typeface="Sitka Subheading" panose="02000505000000020004" pitchFamily="2" charset="0"/>
                <a:ea typeface="Sitka Subheading" panose="02000505000000020004" pitchFamily="2" charset="0"/>
                <a:cs typeface="Leelawadee" panose="020B0502040204020203" pitchFamily="34" charset="-34"/>
              </a:defRPr>
            </a:lvl1pPr>
          </a:lstStyle>
          <a:p>
            <a:r>
              <a:rPr lang="en-US" sz="1800" b="0">
                <a:solidFill>
                  <a:srgbClr val="CC9900"/>
                </a:solidFill>
                <a:latin typeface="Sitka Subheading"/>
                <a:cs typeface="Leelawadee"/>
              </a:rPr>
              <a:t>Presented by –</a:t>
            </a:r>
          </a:p>
          <a:p>
            <a:endParaRPr lang="en-US" sz="1800" b="0">
              <a:solidFill>
                <a:srgbClr val="002060"/>
              </a:solidFill>
              <a:latin typeface="Sitka Subheading"/>
              <a:cs typeface="Leelawadee"/>
            </a:endParaRPr>
          </a:p>
          <a:p>
            <a:r>
              <a:rPr lang="en-US" sz="1800" b="0">
                <a:solidFill>
                  <a:srgbClr val="002060"/>
                </a:solidFill>
                <a:latin typeface="Sitka Subheading"/>
                <a:cs typeface="Leelawadee"/>
              </a:rPr>
              <a:t>Anand Prajapati</a:t>
            </a:r>
            <a:br>
              <a:rPr lang="en-US" sz="1800" b="0">
                <a:latin typeface="Sitka Subheading"/>
                <a:cs typeface="Leelawadee"/>
              </a:rPr>
            </a:br>
            <a:r>
              <a:rPr lang="en-US" sz="1800" b="0">
                <a:solidFill>
                  <a:srgbClr val="002060"/>
                </a:solidFill>
                <a:latin typeface="Sitka Subheading"/>
                <a:cs typeface="Leelawadee"/>
              </a:rPr>
              <a:t>Chetan Mordiya,</a:t>
            </a:r>
            <a:br>
              <a:rPr lang="en-US" sz="1800" b="0">
                <a:latin typeface="Sitka Subheading"/>
                <a:cs typeface="Leelawadee"/>
              </a:rPr>
            </a:br>
            <a:r>
              <a:rPr lang="en-US" sz="1800" b="0">
                <a:solidFill>
                  <a:srgbClr val="002060"/>
                </a:solidFill>
                <a:latin typeface="Sitka Subheading"/>
                <a:cs typeface="Leelawadee"/>
              </a:rPr>
              <a:t>Vaibhav Tiwari</a:t>
            </a:r>
          </a:p>
        </p:txBody>
      </p:sp>
    </p:spTree>
    <p:extLst>
      <p:ext uri="{BB962C8B-B14F-4D97-AF65-F5344CB8AC3E}">
        <p14:creationId xmlns:p14="http://schemas.microsoft.com/office/powerpoint/2010/main" val="238379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53E01-B7C5-41E6-A413-A705774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92389"/>
            <a:ext cx="5643150" cy="307777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Sitka Subheading"/>
                <a:cs typeface="Leelawadee"/>
              </a:rPr>
              <a:t>Transaction Validator &amp; </a:t>
            </a:r>
            <a:r>
              <a:rPr lang="en-US" err="1">
                <a:solidFill>
                  <a:srgbClr val="FFFFFF"/>
                </a:solidFill>
                <a:latin typeface="Sitka Subheading"/>
                <a:cs typeface="Leelawadee"/>
              </a:rPr>
              <a:t>Persister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018D-E54D-425E-B109-B4AD992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58" y="55018"/>
            <a:ext cx="790866" cy="563746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5A8181B-59DA-B76D-8B36-2EB2E540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5" y="692987"/>
            <a:ext cx="8733621" cy="57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9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53E01-B7C5-41E6-A413-A705774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92389"/>
            <a:ext cx="5643150" cy="307777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Sitka Subheading"/>
                <a:cs typeface="Leelawadee"/>
              </a:rPr>
              <a:t>Transaction Enricher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018D-E54D-425E-B109-B4AD992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58" y="55018"/>
            <a:ext cx="790866" cy="56374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ECDF364-C49D-9549-D4CD-6FFC05DC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0" y="696673"/>
            <a:ext cx="8843790" cy="57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7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53E01-B7C5-41E6-A413-A705774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92389"/>
            <a:ext cx="5643150" cy="307777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Sitka Subheading"/>
                <a:cs typeface="Leelawadee"/>
              </a:rPr>
              <a:t>Client Resp Generator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018D-E54D-425E-B109-B4AD992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58" y="55018"/>
            <a:ext cx="790866" cy="563746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126D71FE-7866-FE4B-30B7-63D691B0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2" y="755489"/>
            <a:ext cx="8706078" cy="56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7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602880" y="290428"/>
            <a:ext cx="4071422" cy="437547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81741" y="267176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3600">
                <a:solidFill>
                  <a:srgbClr val="FFFFFF"/>
                </a:solidFill>
                <a:latin typeface="Sitka Heading" panose="02000505000000020004" pitchFamily="2" charset="0"/>
              </a:rPr>
              <a:t>Thank You</a:t>
            </a:r>
            <a:endParaRPr lang="zh-CN" altLang="en-US" sz="3600">
              <a:solidFill>
                <a:srgbClr val="FFFFFF"/>
              </a:solidFill>
              <a:latin typeface="Sitka Heading" panose="02000505000000020004" pitchFamily="2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307307" y="3284125"/>
            <a:ext cx="44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008BDED-EF34-48F5-8CAF-236A9ECD9E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" r="98"/>
          <a:stretch/>
        </p:blipFill>
        <p:spPr/>
      </p:pic>
    </p:spTree>
    <p:extLst>
      <p:ext uri="{BB962C8B-B14F-4D97-AF65-F5344CB8AC3E}">
        <p14:creationId xmlns:p14="http://schemas.microsoft.com/office/powerpoint/2010/main" val="4553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9234C4B1-3FF4-42A2-BC6A-BA9941457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756624"/>
              </p:ext>
            </p:extLst>
          </p:nvPr>
        </p:nvGraphicFramePr>
        <p:xfrm>
          <a:off x="131280" y="5146158"/>
          <a:ext cx="8895761" cy="114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214311" y="814199"/>
            <a:ext cx="8375213" cy="57554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400">
                <a:solidFill>
                  <a:schemeClr val="accent1"/>
                </a:solidFill>
                <a:cs typeface="Calibri"/>
              </a:rPr>
              <a:t>To develop a generic trade ingestion system to validate, enrich and process trade data in high </a:t>
            </a:r>
            <a:r>
              <a:rPr lang="en-IN" sz="1400">
                <a:solidFill>
                  <a:schemeClr val="accent1"/>
                </a:solidFill>
                <a:cs typeface="Arial"/>
              </a:rPr>
              <a:t>throughput and store in data store in such a way that the data extract/search is efficient based on some provided fields.</a:t>
            </a:r>
            <a:endParaRPr lang="en-US" sz="1400">
              <a:solidFill>
                <a:schemeClr val="accent1"/>
              </a:solidFill>
            </a:endParaRPr>
          </a:p>
          <a:p>
            <a:endParaRPr lang="en-IN" sz="140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r>
              <a:rPr lang="en-IN" sz="1400">
                <a:solidFill>
                  <a:schemeClr val="accent1"/>
                </a:solidFill>
                <a:ea typeface="Calibri"/>
                <a:cs typeface="Calibri"/>
              </a:rPr>
              <a:t>Team needs to deliver a prototype solution for file processing microservice just handling the ingestion, dummy enrichment, validation, and storing data for response generation and search. </a:t>
            </a:r>
          </a:p>
          <a:p>
            <a:endParaRPr lang="en-IN" sz="140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IN" sz="1400" u="sng">
                <a:solidFill>
                  <a:schemeClr val="accent1"/>
                </a:solidFill>
                <a:ea typeface="Calibri"/>
                <a:cs typeface="Calibri"/>
              </a:rPr>
              <a:t>Functional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System should ingest the data in real time from various pre-configured directories (EFS, S3, etc.) .</a:t>
            </a:r>
            <a:r>
              <a:rPr lang="en-US" sz="1400" err="1">
                <a:solidFill>
                  <a:schemeClr val="accent1"/>
                </a:solidFill>
                <a:ea typeface="Calibri"/>
                <a:cs typeface="Calibri"/>
              </a:rPr>
              <a:t>i.e</a:t>
            </a: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 /</a:t>
            </a:r>
            <a:r>
              <a:rPr lang="en-US" sz="1400" err="1">
                <a:solidFill>
                  <a:schemeClr val="accent1"/>
                </a:solidFill>
                <a:ea typeface="Calibri"/>
                <a:cs typeface="Calibri"/>
              </a:rPr>
              <a:t>mnt</a:t>
            </a: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/</a:t>
            </a:r>
            <a:r>
              <a:rPr lang="en-US" sz="1400" err="1">
                <a:solidFill>
                  <a:schemeClr val="accent1"/>
                </a:solidFill>
                <a:ea typeface="Calibri"/>
                <a:cs typeface="Calibri"/>
              </a:rPr>
              <a:t>cloudaxess</a:t>
            </a: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/ingestion/client1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System should integrate with reference data store to get the reference data for enrichment and validations.</a:t>
            </a:r>
            <a:endParaRPr lang="en-US" sz="140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User to be notified by generating response in the various designated response folders (EFS, S3 </a:t>
            </a:r>
            <a:r>
              <a:rPr lang="en-US" sz="1400">
                <a:solidFill>
                  <a:schemeClr val="accent1"/>
                </a:solidFill>
                <a:ea typeface="Calibri"/>
                <a:cs typeface="Arial"/>
              </a:rPr>
              <a:t>etc.</a:t>
            </a: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). </a:t>
            </a:r>
            <a:r>
              <a:rPr lang="en-US" sz="1400" err="1">
                <a:solidFill>
                  <a:schemeClr val="accent1"/>
                </a:solidFill>
                <a:ea typeface="Calibri"/>
                <a:cs typeface="Calibri"/>
              </a:rPr>
              <a:t>i.e</a:t>
            </a: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 </a:t>
            </a:r>
            <a:r>
              <a:rPr lang="en-US" sz="1400">
                <a:solidFill>
                  <a:schemeClr val="accent1"/>
                </a:solidFill>
                <a:ea typeface="Calibri"/>
                <a:cs typeface="Arial"/>
              </a:rPr>
              <a:t>/</a:t>
            </a:r>
            <a:r>
              <a:rPr lang="en-US" sz="1400" err="1">
                <a:solidFill>
                  <a:schemeClr val="accent1"/>
                </a:solidFill>
                <a:ea typeface="Calibri"/>
                <a:cs typeface="Arial"/>
              </a:rPr>
              <a:t>mnt</a:t>
            </a:r>
            <a:r>
              <a:rPr lang="en-US" sz="1400">
                <a:solidFill>
                  <a:schemeClr val="accent1"/>
                </a:solidFill>
                <a:ea typeface="Calibri"/>
                <a:cs typeface="Arial"/>
              </a:rPr>
              <a:t>/</a:t>
            </a:r>
            <a:r>
              <a:rPr lang="en-US" sz="1400" err="1">
                <a:solidFill>
                  <a:schemeClr val="accent1"/>
                </a:solidFill>
                <a:ea typeface="Calibri"/>
                <a:cs typeface="Arial"/>
              </a:rPr>
              <a:t>cloudaxess</a:t>
            </a:r>
            <a:r>
              <a:rPr lang="en-US" sz="1400">
                <a:solidFill>
                  <a:schemeClr val="accent1"/>
                </a:solidFill>
                <a:ea typeface="Calibri"/>
                <a:cs typeface="Arial"/>
              </a:rPr>
              <a:t>/response/client1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System should store the data in such a way that in future the data should be easily searchable based on these fields (Transaction Id, Reporting Counterparty Code, Non-Reporting Counterparty Code, Security identifier and Date range).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a typeface="Calibri"/>
                <a:cs typeface="Calibri"/>
              </a:rPr>
              <a:t>Processing system should persist data along with processing status in persistence store.</a:t>
            </a:r>
            <a:endParaRPr lang="en-US" sz="140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1"/>
                </a:solidFill>
                <a:ea typeface="Calibri" panose="020F0502020204030204" pitchFamily="34" charset="0"/>
                <a:cs typeface="Calibri"/>
              </a:rPr>
              <a:t>Data should be searchable till one year of submission for future UI/UX extension.</a:t>
            </a:r>
            <a:endParaRPr lang="en-US" sz="140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endParaRPr lang="en-IN" sz="1100" b="1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endParaRPr lang="en-IN" sz="110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endParaRPr lang="en-IN" sz="1100">
              <a:solidFill>
                <a:schemeClr val="accent1"/>
              </a:solidFill>
              <a:cs typeface="Calibri" panose="020F0502020204030204" pitchFamily="34" charset="0"/>
            </a:endParaRPr>
          </a:p>
          <a:p>
            <a:endParaRPr lang="en-IN" sz="110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17025-E67F-4230-9F65-509DB8DBD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688" y="28890"/>
            <a:ext cx="790866" cy="56374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6A28D18-EFD4-4C86-A970-F44CD80DBBF8}"/>
              </a:ext>
            </a:extLst>
          </p:cNvPr>
          <p:cNvSpPr txBox="1">
            <a:spLocks/>
          </p:cNvSpPr>
          <p:nvPr/>
        </p:nvSpPr>
        <p:spPr bwMode="gray">
          <a:xfrm>
            <a:off x="214311" y="147807"/>
            <a:ext cx="801211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/>
                <a:cs typeface="Genev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>
                <a:latin typeface="Sitka Subheading"/>
                <a:cs typeface="Leelawadee"/>
              </a:rPr>
              <a:t>#CloudAxess –  Problem Statement (Functional)</a:t>
            </a:r>
            <a:endParaRPr lang="en-US" kern="0"/>
          </a:p>
        </p:txBody>
      </p:sp>
      <p:graphicFrame>
        <p:nvGraphicFramePr>
          <p:cNvPr id="14" name="Object 13" descr="Trade Data">
            <a:extLst>
              <a:ext uri="{FF2B5EF4-FFF2-40B4-BE49-F238E27FC236}">
                <a16:creationId xmlns:a16="http://schemas.microsoft.com/office/drawing/2014/main" id="{D12ED9D5-1AD9-4F85-A4D8-396E0BB18E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75185"/>
              </p:ext>
            </p:extLst>
          </p:nvPr>
        </p:nvGraphicFramePr>
        <p:xfrm>
          <a:off x="2679406" y="52373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Macro-Enabled Worksheet" showAsIcon="1" r:id="rId9" imgW="914400" imgH="806400" progId="Excel.SheetMacroEnabled.12">
                  <p:embed/>
                </p:oleObj>
              </mc:Choice>
              <mc:Fallback>
                <p:oleObj name="Macro-Enabled Worksheet" showAsIcon="1" r:id="rId9" imgW="914400" imgH="8064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406" y="52373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91F27BF-3F6C-4199-8638-8E2B9ECA7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99414"/>
              </p:ext>
            </p:extLst>
          </p:nvPr>
        </p:nvGraphicFramePr>
        <p:xfrm>
          <a:off x="4369983" y="52373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Macro-Enabled Worksheet" showAsIcon="1" r:id="rId11" imgW="914400" imgH="806400" progId="Excel.SheetMacroEnabled.12">
                  <p:embed/>
                </p:oleObj>
              </mc:Choice>
              <mc:Fallback>
                <p:oleObj name="Macro-Enabled Worksheet" showAsIcon="1" r:id="rId11" imgW="914400" imgH="8064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69983" y="52373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2E0BFF7-1214-4A99-B622-0C263A001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05520"/>
              </p:ext>
            </p:extLst>
          </p:nvPr>
        </p:nvGraphicFramePr>
        <p:xfrm>
          <a:off x="5785332" y="5399202"/>
          <a:ext cx="1338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Packager Shell Object" showAsIcon="1" r:id="rId13" imgW="1338480" imgH="481320" progId="Package">
                  <p:embed/>
                </p:oleObj>
              </mc:Choice>
              <mc:Fallback>
                <p:oleObj name="Packager Shell Object" showAsIcon="1" r:id="rId13" imgW="13384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5332" y="5399202"/>
                        <a:ext cx="1338262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F32E50B-E439-4F49-ACD1-609AD75BF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23679"/>
              </p:ext>
            </p:extLst>
          </p:nvPr>
        </p:nvGraphicFramePr>
        <p:xfrm>
          <a:off x="7495957" y="5237351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Macro-Enabled Worksheet" showAsIcon="1" r:id="rId15" imgW="914400" imgH="806400" progId="Excel.SheetMacroEnabled.12">
                  <p:embed/>
                </p:oleObj>
              </mc:Choice>
              <mc:Fallback>
                <p:oleObj name="Macro-Enabled Worksheet" showAsIcon="1" r:id="rId15" imgW="914400" imgH="8064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95957" y="5237351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5EF165-71CB-4333-9993-D91846B9E270}"/>
              </a:ext>
            </a:extLst>
          </p:cNvPr>
          <p:cNvSpPr txBox="1">
            <a:spLocks/>
          </p:cNvSpPr>
          <p:nvPr/>
        </p:nvSpPr>
        <p:spPr bwMode="gray">
          <a:xfrm>
            <a:off x="2764715" y="5920712"/>
            <a:ext cx="1041742" cy="4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450" indent="-171450" algn="l" defTabSz="1838325" rtl="0" eaLnBrk="1" fontAlgn="base" hangingPunct="1">
              <a:spcBef>
                <a:spcPct val="75000"/>
              </a:spcBef>
              <a:spcAft>
                <a:spcPct val="0"/>
              </a:spcAft>
              <a:buClr>
                <a:srgbClr val="294586"/>
              </a:buClr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kern="0">
                <a:solidFill>
                  <a:schemeClr val="accent1"/>
                </a:solidFill>
                <a:latin typeface="Arial"/>
                <a:cs typeface="Arial"/>
              </a:rPr>
              <a:t>Trade Data</a:t>
            </a:r>
            <a:endParaRPr lang="en-US" sz="1200" kern="0">
              <a:solidFill>
                <a:schemeClr val="accent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D632B99-B85D-4399-8C30-E5B7DC798C88}"/>
              </a:ext>
            </a:extLst>
          </p:cNvPr>
          <p:cNvSpPr txBox="1">
            <a:spLocks/>
          </p:cNvSpPr>
          <p:nvPr/>
        </p:nvSpPr>
        <p:spPr bwMode="gray">
          <a:xfrm>
            <a:off x="4306185" y="5920712"/>
            <a:ext cx="1190846" cy="4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450" indent="-171450" algn="l" defTabSz="1838325" rtl="0" eaLnBrk="1" fontAlgn="base" hangingPunct="1">
              <a:spcBef>
                <a:spcPct val="75000"/>
              </a:spcBef>
              <a:spcAft>
                <a:spcPct val="0"/>
              </a:spcAft>
              <a:buClr>
                <a:srgbClr val="294586"/>
              </a:buClr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kern="0">
                <a:solidFill>
                  <a:schemeClr val="accent1"/>
                </a:solidFill>
                <a:latin typeface="Arial"/>
                <a:cs typeface="Arial"/>
              </a:rPr>
              <a:t>Instrument Data</a:t>
            </a:r>
            <a:endParaRPr lang="en-US" sz="1200" kern="0">
              <a:solidFill>
                <a:schemeClr val="accen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A2FDD3-152A-4611-93F8-28C913A8D7D8}"/>
              </a:ext>
            </a:extLst>
          </p:cNvPr>
          <p:cNvSpPr txBox="1">
            <a:spLocks/>
          </p:cNvSpPr>
          <p:nvPr/>
        </p:nvSpPr>
        <p:spPr bwMode="gray">
          <a:xfrm>
            <a:off x="5932748" y="5920712"/>
            <a:ext cx="1190846" cy="4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450" indent="-171450" algn="l" defTabSz="1838325" rtl="0" eaLnBrk="1" fontAlgn="base" hangingPunct="1">
              <a:spcBef>
                <a:spcPct val="75000"/>
              </a:spcBef>
              <a:spcAft>
                <a:spcPct val="0"/>
              </a:spcAft>
              <a:buClr>
                <a:srgbClr val="294586"/>
              </a:buClr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kern="0">
                <a:solidFill>
                  <a:schemeClr val="accent1"/>
                </a:solidFill>
                <a:latin typeface="Arial"/>
                <a:cs typeface="Arial"/>
              </a:rPr>
              <a:t>Syntax Rules List</a:t>
            </a:r>
            <a:endParaRPr lang="en-US" sz="1200" kern="0">
              <a:solidFill>
                <a:schemeClr val="accent1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0DBA332-7147-494C-AA06-DF1A0776CAFD}"/>
              </a:ext>
            </a:extLst>
          </p:cNvPr>
          <p:cNvSpPr txBox="1">
            <a:spLocks/>
          </p:cNvSpPr>
          <p:nvPr/>
        </p:nvSpPr>
        <p:spPr bwMode="gray">
          <a:xfrm>
            <a:off x="7495956" y="5920712"/>
            <a:ext cx="1456657" cy="47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1450" indent="-171450" algn="l" defTabSz="1838325" rtl="0" eaLnBrk="1" fontAlgn="base" hangingPunct="1">
              <a:spcBef>
                <a:spcPct val="75000"/>
              </a:spcBef>
              <a:spcAft>
                <a:spcPct val="0"/>
              </a:spcAft>
              <a:buClr>
                <a:srgbClr val="294586"/>
              </a:buClr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kern="0">
                <a:solidFill>
                  <a:schemeClr val="accent1"/>
                </a:solidFill>
                <a:latin typeface="Arial"/>
                <a:cs typeface="Arial"/>
              </a:rPr>
              <a:t>Response Data    </a:t>
            </a:r>
            <a:r>
              <a:rPr lang="en-US" sz="800" kern="0">
                <a:solidFill>
                  <a:schemeClr val="accent1"/>
                </a:solidFill>
                <a:latin typeface="Arial"/>
                <a:cs typeface="Arial"/>
              </a:rPr>
              <a:t>(Note the file name convention)</a:t>
            </a:r>
          </a:p>
        </p:txBody>
      </p:sp>
    </p:spTree>
    <p:extLst>
      <p:ext uri="{BB962C8B-B14F-4D97-AF65-F5344CB8AC3E}">
        <p14:creationId xmlns:p14="http://schemas.microsoft.com/office/powerpoint/2010/main" val="381476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>
          <a:xfrm>
            <a:off x="101436" y="29108"/>
            <a:ext cx="9169401" cy="619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IN" sz="2000" b="1" kern="0">
                <a:solidFill>
                  <a:schemeClr val="bg1"/>
                </a:solidFill>
                <a:latin typeface="Sitka Subheading"/>
                <a:ea typeface="+mj-ea"/>
                <a:cs typeface="Leelawadee"/>
              </a:rPr>
              <a:t>Key AWS/Cloud Services Used </a:t>
            </a:r>
            <a:endParaRPr sz="2000" b="1" kern="0">
              <a:solidFill>
                <a:schemeClr val="bg1"/>
              </a:solidFill>
              <a:latin typeface="Sitka Subheading"/>
              <a:ea typeface="+mj-ea"/>
              <a:cs typeface="Leelawadee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33687" y="648868"/>
            <a:ext cx="8327217" cy="589598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171450" indent="-171450" algn="l" defTabSz="1838325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API-Gateway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 </a:t>
            </a:r>
            <a:r>
              <a:rPr lang="en-IN" sz="1800" b="1" kern="0">
                <a:solidFill>
                  <a:schemeClr val="accent1"/>
                </a:solidFill>
                <a:latin typeface="Calibri"/>
              </a:rPr>
              <a:t>: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 Request delegation to required service to enable users to upload file to the s3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AWS Lambda : 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S3 to EFS file movement. Triggered by Put Object Event on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AWS Aurora DB : 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High performant, Scalable and Available Relation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AWS MSK : 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AWS Managed Stream for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 err="1">
                <a:solidFill>
                  <a:schemeClr val="accent1"/>
                </a:solidFill>
                <a:latin typeface="Calibri"/>
              </a:rPr>
              <a:t>Cloudwatch</a:t>
            </a:r>
            <a:r>
              <a:rPr lang="en-IN" sz="1800" b="1" kern="0">
                <a:solidFill>
                  <a:schemeClr val="accent1"/>
                </a:solidFill>
                <a:latin typeface="Calibri"/>
              </a:rPr>
              <a:t> logs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 :  Keep tracks of all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OpenSearch : 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Creating and Publishing search engine functionality</a:t>
            </a:r>
            <a:endParaRPr lang="en-IN" sz="1800" ker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OpenShift :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 RedHat Kubernetes framework for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kern="0">
                <a:solidFill>
                  <a:schemeClr val="accent1"/>
                </a:solidFill>
                <a:latin typeface="Calibri"/>
              </a:rPr>
              <a:t>S3 buckets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u="sng" kern="0">
                <a:solidFill>
                  <a:schemeClr val="accent1"/>
                </a:solidFill>
                <a:latin typeface="Calibri"/>
              </a:rPr>
              <a:t>Inbound bucket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 : landing zone of uploaded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u="sng" kern="0">
                <a:solidFill>
                  <a:schemeClr val="accent1"/>
                </a:solidFill>
                <a:latin typeface="Calibri"/>
              </a:rPr>
              <a:t>Response bucket</a:t>
            </a:r>
            <a:r>
              <a:rPr lang="en-IN" sz="1800" kern="0">
                <a:solidFill>
                  <a:schemeClr val="accent1"/>
                </a:solidFill>
                <a:latin typeface="Calibri"/>
              </a:rPr>
              <a:t> : Final Response file generated </a:t>
            </a:r>
            <a:endParaRPr lang="en-IN" sz="1800" kern="0">
              <a:solidFill>
                <a:schemeClr val="accent1"/>
              </a:solidFill>
            </a:endParaRPr>
          </a:p>
          <a:p>
            <a:pPr lvl="1" indent="-175895"/>
            <a:endParaRPr lang="en-IN" sz="1400" kern="0"/>
          </a:p>
          <a:p>
            <a:pPr lvl="1" indent="-175895"/>
            <a:endParaRPr lang="en-IN" sz="1400" kern="0"/>
          </a:p>
          <a:p>
            <a:endParaRPr lang="en-IN" sz="1400" kern="0"/>
          </a:p>
          <a:p>
            <a:endParaRPr lang="en-IN" sz="1400" kern="0"/>
          </a:p>
          <a:p>
            <a:endParaRPr lang="en-IN" sz="1400"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EE3B-9B04-4233-9AEB-27F5BFA8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82" y="29108"/>
            <a:ext cx="790866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>
          <a:xfrm>
            <a:off x="101436" y="29108"/>
            <a:ext cx="9169401" cy="619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IN" sz="2000" b="1" kern="0">
                <a:solidFill>
                  <a:schemeClr val="bg1"/>
                </a:solidFill>
                <a:latin typeface="Sitka Subheading"/>
                <a:ea typeface="+mj-ea"/>
                <a:cs typeface="Leelawadee"/>
              </a:rPr>
              <a:t>Key features of our Solution</a:t>
            </a:r>
            <a:endParaRPr sz="2000" b="1" kern="0">
              <a:solidFill>
                <a:schemeClr val="bg1"/>
              </a:solidFill>
              <a:latin typeface="Sitka Subheading"/>
              <a:ea typeface="+mj-ea"/>
              <a:cs typeface="Leelawadee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33687" y="648868"/>
            <a:ext cx="8327217" cy="5895983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171450" indent="-171450" algn="l" defTabSz="1838325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63550" indent="-176213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1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6600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23938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255713" indent="-109538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 sz="10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096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7668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22240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681288" indent="-165100" algn="l" defTabSz="1838325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4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0">
                <a:solidFill>
                  <a:schemeClr val="accent1"/>
                </a:solidFill>
                <a:latin typeface="Calibri"/>
              </a:rPr>
              <a:t>High Performance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 </a:t>
            </a:r>
            <a:r>
              <a:rPr lang="en-IN" sz="2400" b="1" kern="0">
                <a:solidFill>
                  <a:schemeClr val="accent1"/>
                </a:solidFill>
                <a:latin typeface="Calibri"/>
              </a:rPr>
              <a:t>: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 Able to process 1.4 million transactions in 1 hour – extrapolate to 14 million in 10 hrs (using 1 instance per service)</a:t>
            </a:r>
          </a:p>
          <a:p>
            <a:pPr marL="342900" indent="-342900">
              <a:buChar char="•"/>
            </a:pPr>
            <a:r>
              <a:rPr lang="en-IN" sz="2400" b="1" kern="0">
                <a:solidFill>
                  <a:schemeClr val="accent1"/>
                </a:solidFill>
                <a:latin typeface="Calibri"/>
              </a:rPr>
              <a:t>Highly Scalable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 : Services use async communication making it easier to scale up and down – hence controlling the cost</a:t>
            </a:r>
            <a:endParaRPr lang="en-IN" sz="2400" kern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•"/>
            </a:pPr>
            <a:r>
              <a:rPr lang="en-IN" sz="2400" b="1" kern="0">
                <a:solidFill>
                  <a:schemeClr val="accent1"/>
                </a:solidFill>
                <a:latin typeface="Calibri"/>
              </a:rPr>
              <a:t>Secure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 : Encryption at rest and Encryption at transit (MSK and Aurora DB)</a:t>
            </a:r>
            <a:endParaRPr lang="en-IN" sz="2400" kern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•"/>
            </a:pPr>
            <a:r>
              <a:rPr lang="en-IN" sz="2400" b="1" kern="0">
                <a:solidFill>
                  <a:schemeClr val="accent1"/>
                </a:solidFill>
                <a:latin typeface="Calibri"/>
              </a:rPr>
              <a:t>Dedicated Indexing service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 : Core and search functionality are loosely coupled. We won't lose file processing capability if there are any issues with downstream processing'</a:t>
            </a:r>
            <a:endParaRPr lang="en-IN" sz="2400" kern="0" err="1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•"/>
            </a:pPr>
            <a:r>
              <a:rPr lang="en-IN" sz="2400" b="1" kern="0">
                <a:solidFill>
                  <a:schemeClr val="accent1"/>
                </a:solidFill>
                <a:latin typeface="Calibri"/>
              </a:rPr>
              <a:t>Not an AWS specific Architecture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 : Solution can be ported to use any </a:t>
            </a:r>
            <a:r>
              <a:rPr lang="en-IN" sz="2400" kern="0" err="1">
                <a:solidFill>
                  <a:schemeClr val="accent1"/>
                </a:solidFill>
                <a:latin typeface="Calibri"/>
              </a:rPr>
              <a:t>Kafka+RDS</a:t>
            </a:r>
            <a:r>
              <a:rPr lang="en-IN" sz="2400" kern="0">
                <a:solidFill>
                  <a:schemeClr val="accent1"/>
                </a:solidFill>
                <a:latin typeface="Calibri"/>
              </a:rPr>
              <a:t> service provided by other cloud service providers. Kubernetes and OpenSearch are opensource.</a:t>
            </a:r>
            <a:endParaRPr lang="en-IN" sz="2400" kern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•"/>
            </a:pPr>
            <a:endParaRPr lang="en-IN" kern="0">
              <a:solidFill>
                <a:srgbClr val="002D72"/>
              </a:solidFill>
            </a:endParaRPr>
          </a:p>
          <a:p>
            <a:pPr lvl="1" indent="-175895"/>
            <a:endParaRPr lang="en-IN" sz="1400" kern="0"/>
          </a:p>
          <a:p>
            <a:pPr lvl="1" indent="-175895"/>
            <a:endParaRPr lang="en-IN" sz="1400" kern="0"/>
          </a:p>
          <a:p>
            <a:endParaRPr lang="en-IN" sz="1400" kern="0"/>
          </a:p>
          <a:p>
            <a:endParaRPr lang="en-IN" sz="1400" kern="0"/>
          </a:p>
          <a:p>
            <a:endParaRPr lang="en-IN" sz="1400" ker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EE3B-9B04-4233-9AEB-27F5BFA8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82" y="29108"/>
            <a:ext cx="790866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53E01-B7C5-41E6-A413-A705774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92389"/>
            <a:ext cx="5643150" cy="307777"/>
          </a:xfrm>
        </p:spPr>
        <p:txBody>
          <a:bodyPr/>
          <a:lstStyle/>
          <a:p>
            <a:r>
              <a:rPr lang="en-US">
                <a:latin typeface="Sitka Subheading"/>
                <a:cs typeface="Leelawadee"/>
              </a:rPr>
              <a:t>Solution Architecture Diagram (Core)</a:t>
            </a:r>
            <a:endParaRPr lang="en-US">
              <a:solidFill>
                <a:srgbClr val="FF0000"/>
              </a:solidFill>
              <a:latin typeface="Sitka Subheading"/>
              <a:cs typeface="Leelawade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018D-E54D-425E-B109-B4AD992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58" y="55018"/>
            <a:ext cx="790866" cy="563746"/>
          </a:xfrm>
          <a:prstGeom prst="rect">
            <a:avLst/>
          </a:prstGeom>
        </p:spPr>
      </p:pic>
      <p:pic>
        <p:nvPicPr>
          <p:cNvPr id="2" name="Picture 1" descr="A picture containing text, screenshot, diagram, plan">
            <a:extLst>
              <a:ext uri="{FF2B5EF4-FFF2-40B4-BE49-F238E27FC236}">
                <a16:creationId xmlns:a16="http://schemas.microsoft.com/office/drawing/2014/main" id="{7288B641-FF1E-A493-1F7A-3E8444FB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3" y="678873"/>
            <a:ext cx="7771433" cy="58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53E01-B7C5-41E6-A413-A705774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92389"/>
            <a:ext cx="5643150" cy="307777"/>
          </a:xfrm>
        </p:spPr>
        <p:txBody>
          <a:bodyPr/>
          <a:lstStyle/>
          <a:p>
            <a:r>
              <a:rPr lang="en-US">
                <a:latin typeface="Sitka Subheading"/>
                <a:cs typeface="Leelawadee"/>
              </a:rPr>
              <a:t>Solution Architecture Diagram (File Upload)</a:t>
            </a:r>
            <a:endParaRPr lang="en-US">
              <a:solidFill>
                <a:srgbClr val="FF0000"/>
              </a:solidFill>
              <a:latin typeface="Sitka Subheading"/>
              <a:cs typeface="Leelawade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018D-E54D-425E-B109-B4AD992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58" y="55018"/>
            <a:ext cx="790866" cy="563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04E15B-4E58-FB78-BAA1-88AFE3E8A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498" y="678873"/>
            <a:ext cx="7635002" cy="58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64022-4A59-4A0B-A125-EFBA4669AAE1}"/>
              </a:ext>
            </a:extLst>
          </p:cNvPr>
          <p:cNvCxnSpPr/>
          <p:nvPr/>
        </p:nvCxnSpPr>
        <p:spPr>
          <a:xfrm flipV="1">
            <a:off x="6688621" y="2877352"/>
            <a:ext cx="1104" cy="31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9B5FE8-7ABB-4E5B-879A-6FE4ADABD767}"/>
              </a:ext>
            </a:extLst>
          </p:cNvPr>
          <p:cNvCxnSpPr>
            <a:cxnSpLocks/>
          </p:cNvCxnSpPr>
          <p:nvPr/>
        </p:nvCxnSpPr>
        <p:spPr>
          <a:xfrm>
            <a:off x="1320093" y="3549917"/>
            <a:ext cx="712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A2BF5D-4803-4A10-9B28-6D262B59636B}"/>
              </a:ext>
            </a:extLst>
          </p:cNvPr>
          <p:cNvCxnSpPr>
            <a:cxnSpLocks/>
          </p:cNvCxnSpPr>
          <p:nvPr/>
        </p:nvCxnSpPr>
        <p:spPr>
          <a:xfrm>
            <a:off x="2752866" y="3549917"/>
            <a:ext cx="712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7EA3F2-895C-4E07-AA5E-E6E416EA2D41}"/>
              </a:ext>
            </a:extLst>
          </p:cNvPr>
          <p:cNvCxnSpPr>
            <a:cxnSpLocks/>
          </p:cNvCxnSpPr>
          <p:nvPr/>
        </p:nvCxnSpPr>
        <p:spPr>
          <a:xfrm>
            <a:off x="4185639" y="3549917"/>
            <a:ext cx="712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E162ED-6EDD-4C02-9627-70E7F6DC36B7}"/>
              </a:ext>
            </a:extLst>
          </p:cNvPr>
          <p:cNvCxnSpPr>
            <a:cxnSpLocks/>
          </p:cNvCxnSpPr>
          <p:nvPr/>
        </p:nvCxnSpPr>
        <p:spPr>
          <a:xfrm>
            <a:off x="5618412" y="3549917"/>
            <a:ext cx="712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5B6F52-D63D-4789-A439-965553CA6301}"/>
              </a:ext>
            </a:extLst>
          </p:cNvPr>
          <p:cNvSpPr/>
          <p:nvPr/>
        </p:nvSpPr>
        <p:spPr>
          <a:xfrm>
            <a:off x="686754" y="2297157"/>
            <a:ext cx="546132" cy="577548"/>
          </a:xfrm>
          <a:custGeom>
            <a:avLst/>
            <a:gdLst>
              <a:gd name="connsiteX0" fmla="*/ 728176 w 728176"/>
              <a:gd name="connsiteY0" fmla="*/ 274970 h 770064"/>
              <a:gd name="connsiteX1" fmla="*/ 728176 w 728176"/>
              <a:gd name="connsiteY1" fmla="*/ 387764 h 770064"/>
              <a:gd name="connsiteX2" fmla="*/ 728176 w 728176"/>
              <a:gd name="connsiteY2" fmla="*/ 388620 h 770064"/>
              <a:gd name="connsiteX3" fmla="*/ 728176 w 728176"/>
              <a:gd name="connsiteY3" fmla="*/ 482776 h 770064"/>
              <a:gd name="connsiteX4" fmla="*/ 653444 w 728176"/>
              <a:gd name="connsiteY4" fmla="*/ 557508 h 770064"/>
              <a:gd name="connsiteX5" fmla="*/ 655553 w 728176"/>
              <a:gd name="connsiteY5" fmla="*/ 557508 h 770064"/>
              <a:gd name="connsiteX6" fmla="*/ 655554 w 728176"/>
              <a:gd name="connsiteY6" fmla="*/ 613331 h 770064"/>
              <a:gd name="connsiteX7" fmla="*/ 599730 w 728176"/>
              <a:gd name="connsiteY7" fmla="*/ 669155 h 770064"/>
              <a:gd name="connsiteX8" fmla="*/ 488682 w 728176"/>
              <a:gd name="connsiteY8" fmla="*/ 669155 h 770064"/>
              <a:gd name="connsiteX9" fmla="*/ 483774 w 728176"/>
              <a:gd name="connsiteY9" fmla="*/ 693468 h 770064"/>
              <a:gd name="connsiteX10" fmla="*/ 368216 w 728176"/>
              <a:gd name="connsiteY10" fmla="*/ 770064 h 770064"/>
              <a:gd name="connsiteX11" fmla="*/ 252659 w 728176"/>
              <a:gd name="connsiteY11" fmla="*/ 693468 h 770064"/>
              <a:gd name="connsiteX12" fmla="*/ 247750 w 728176"/>
              <a:gd name="connsiteY12" fmla="*/ 669155 h 770064"/>
              <a:gd name="connsiteX13" fmla="*/ 133528 w 728176"/>
              <a:gd name="connsiteY13" fmla="*/ 669155 h 770064"/>
              <a:gd name="connsiteX14" fmla="*/ 77704 w 728176"/>
              <a:gd name="connsiteY14" fmla="*/ 613331 h 770064"/>
              <a:gd name="connsiteX15" fmla="*/ 77704 w 728176"/>
              <a:gd name="connsiteY15" fmla="*/ 557510 h 770064"/>
              <a:gd name="connsiteX16" fmla="*/ 74734 w 728176"/>
              <a:gd name="connsiteY16" fmla="*/ 557510 h 770064"/>
              <a:gd name="connsiteX17" fmla="*/ 14868 w 728176"/>
              <a:gd name="connsiteY17" fmla="*/ 497644 h 770064"/>
              <a:gd name="connsiteX18" fmla="*/ 728176 w 728176"/>
              <a:gd name="connsiteY18" fmla="*/ 180302 h 770064"/>
              <a:gd name="connsiteX19" fmla="*/ 728176 w 728176"/>
              <a:gd name="connsiteY19" fmla="*/ 214463 h 770064"/>
              <a:gd name="connsiteX20" fmla="*/ 0 w 728176"/>
              <a:gd name="connsiteY20" fmla="*/ 441779 h 770064"/>
              <a:gd name="connsiteX21" fmla="*/ 0 w 728176"/>
              <a:gd name="connsiteY21" fmla="*/ 407618 h 770064"/>
              <a:gd name="connsiteX22" fmla="*/ 0 w 728176"/>
              <a:gd name="connsiteY22" fmla="*/ 0 h 770064"/>
              <a:gd name="connsiteX23" fmla="*/ 728176 w 728176"/>
              <a:gd name="connsiteY23" fmla="*/ 0 h 770064"/>
              <a:gd name="connsiteX24" fmla="*/ 728176 w 728176"/>
              <a:gd name="connsiteY24" fmla="*/ 119795 h 770064"/>
              <a:gd name="connsiteX25" fmla="*/ 0 w 728176"/>
              <a:gd name="connsiteY25" fmla="*/ 347111 h 77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176" h="770064">
                <a:moveTo>
                  <a:pt x="728176" y="274970"/>
                </a:moveTo>
                <a:lnTo>
                  <a:pt x="728176" y="387764"/>
                </a:lnTo>
                <a:lnTo>
                  <a:pt x="728176" y="388620"/>
                </a:lnTo>
                <a:lnTo>
                  <a:pt x="728176" y="482776"/>
                </a:lnTo>
                <a:lnTo>
                  <a:pt x="653444" y="557508"/>
                </a:lnTo>
                <a:lnTo>
                  <a:pt x="655553" y="557508"/>
                </a:lnTo>
                <a:cubicBezTo>
                  <a:pt x="655553" y="576116"/>
                  <a:pt x="655554" y="594723"/>
                  <a:pt x="655554" y="613331"/>
                </a:cubicBezTo>
                <a:cubicBezTo>
                  <a:pt x="655554" y="644162"/>
                  <a:pt x="630561" y="669155"/>
                  <a:pt x="599730" y="669155"/>
                </a:cubicBezTo>
                <a:lnTo>
                  <a:pt x="488682" y="669155"/>
                </a:lnTo>
                <a:lnTo>
                  <a:pt x="483774" y="693468"/>
                </a:lnTo>
                <a:cubicBezTo>
                  <a:pt x="464735" y="738480"/>
                  <a:pt x="420164" y="770064"/>
                  <a:pt x="368216" y="770064"/>
                </a:cubicBezTo>
                <a:cubicBezTo>
                  <a:pt x="316268" y="770064"/>
                  <a:pt x="271697" y="738480"/>
                  <a:pt x="252659" y="693468"/>
                </a:cubicBezTo>
                <a:lnTo>
                  <a:pt x="247750" y="669155"/>
                </a:lnTo>
                <a:lnTo>
                  <a:pt x="133528" y="669155"/>
                </a:lnTo>
                <a:cubicBezTo>
                  <a:pt x="102697" y="669155"/>
                  <a:pt x="77704" y="644162"/>
                  <a:pt x="77704" y="613331"/>
                </a:cubicBezTo>
                <a:lnTo>
                  <a:pt x="77704" y="557510"/>
                </a:lnTo>
                <a:lnTo>
                  <a:pt x="74734" y="557510"/>
                </a:lnTo>
                <a:lnTo>
                  <a:pt x="14868" y="497644"/>
                </a:lnTo>
                <a:close/>
                <a:moveTo>
                  <a:pt x="728176" y="180302"/>
                </a:moveTo>
                <a:lnTo>
                  <a:pt x="728176" y="214463"/>
                </a:lnTo>
                <a:lnTo>
                  <a:pt x="0" y="441779"/>
                </a:lnTo>
                <a:lnTo>
                  <a:pt x="0" y="407618"/>
                </a:lnTo>
                <a:close/>
                <a:moveTo>
                  <a:pt x="0" y="0"/>
                </a:moveTo>
                <a:lnTo>
                  <a:pt x="728176" y="0"/>
                </a:lnTo>
                <a:lnTo>
                  <a:pt x="728176" y="119795"/>
                </a:lnTo>
                <a:lnTo>
                  <a:pt x="0" y="34711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C7E5EB-B766-4E5F-A750-98B88FC7C17E}"/>
              </a:ext>
            </a:extLst>
          </p:cNvPr>
          <p:cNvSpPr/>
          <p:nvPr/>
        </p:nvSpPr>
        <p:spPr>
          <a:xfrm>
            <a:off x="439113" y="1479776"/>
            <a:ext cx="1041415" cy="946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90500" h="190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D15847-E7C8-40C7-BB9E-6318ABE79CBB}"/>
              </a:ext>
            </a:extLst>
          </p:cNvPr>
          <p:cNvSpPr txBox="1"/>
          <p:nvPr/>
        </p:nvSpPr>
        <p:spPr>
          <a:xfrm>
            <a:off x="412702" y="1810969"/>
            <a:ext cx="11526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100" b="1" kern="0">
                <a:solidFill>
                  <a:schemeClr val="accent1"/>
                </a:solidFill>
                <a:latin typeface="Sitka Subheading"/>
                <a:cs typeface="Leelawadee"/>
              </a:rPr>
              <a:t>Performance</a:t>
            </a:r>
          </a:p>
          <a:p>
            <a:pPr algn="ctr" defTabSz="685800"/>
            <a:endParaRPr lang="en-US" sz="40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AD69B-FFC0-481A-A877-B1947BEED264}"/>
              </a:ext>
            </a:extLst>
          </p:cNvPr>
          <p:cNvSpPr txBox="1"/>
          <p:nvPr/>
        </p:nvSpPr>
        <p:spPr>
          <a:xfrm>
            <a:off x="383489" y="4032595"/>
            <a:ext cx="14077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Async Communication between services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Horizontal Scaling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Proper indexing in tables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Performance Testing                                                      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532E14-F3F2-464A-8395-91A989433B9E}"/>
              </a:ext>
            </a:extLst>
          </p:cNvPr>
          <p:cNvCxnSpPr/>
          <p:nvPr/>
        </p:nvCxnSpPr>
        <p:spPr>
          <a:xfrm flipH="1" flipV="1">
            <a:off x="951702" y="2874705"/>
            <a:ext cx="16238" cy="31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7BBDF4-FC84-4E97-8517-98E66EAECB58}"/>
              </a:ext>
            </a:extLst>
          </p:cNvPr>
          <p:cNvSpPr/>
          <p:nvPr/>
        </p:nvSpPr>
        <p:spPr>
          <a:xfrm>
            <a:off x="603019" y="3193116"/>
            <a:ext cx="713603" cy="713603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EB0352-643C-44D7-B593-D2B2FC088219}"/>
              </a:ext>
            </a:extLst>
          </p:cNvPr>
          <p:cNvSpPr/>
          <p:nvPr/>
        </p:nvSpPr>
        <p:spPr>
          <a:xfrm>
            <a:off x="1272385" y="3507054"/>
            <a:ext cx="85727" cy="857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01851C-F3FA-4939-8621-101BFA3C1150}"/>
              </a:ext>
            </a:extLst>
          </p:cNvPr>
          <p:cNvSpPr/>
          <p:nvPr/>
        </p:nvSpPr>
        <p:spPr>
          <a:xfrm>
            <a:off x="561529" y="3507054"/>
            <a:ext cx="85727" cy="857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1047BB-5349-422C-BB1D-A4C47A6B91D9}"/>
              </a:ext>
            </a:extLst>
          </p:cNvPr>
          <p:cNvSpPr/>
          <p:nvPr/>
        </p:nvSpPr>
        <p:spPr>
          <a:xfrm>
            <a:off x="684763" y="3276851"/>
            <a:ext cx="546132" cy="546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8E0986-CA29-478F-8121-21C2BC3B87A1}"/>
              </a:ext>
            </a:extLst>
          </p:cNvPr>
          <p:cNvSpPr txBox="1"/>
          <p:nvPr/>
        </p:nvSpPr>
        <p:spPr>
          <a:xfrm>
            <a:off x="755102" y="3399876"/>
            <a:ext cx="467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F72D379-7E6E-46B9-9AE0-A1C61119667B}"/>
              </a:ext>
            </a:extLst>
          </p:cNvPr>
          <p:cNvSpPr/>
          <p:nvPr/>
        </p:nvSpPr>
        <p:spPr>
          <a:xfrm>
            <a:off x="3552300" y="2286569"/>
            <a:ext cx="546132" cy="577548"/>
          </a:xfrm>
          <a:custGeom>
            <a:avLst/>
            <a:gdLst>
              <a:gd name="connsiteX0" fmla="*/ 728176 w 728176"/>
              <a:gd name="connsiteY0" fmla="*/ 274970 h 770064"/>
              <a:gd name="connsiteX1" fmla="*/ 728176 w 728176"/>
              <a:gd name="connsiteY1" fmla="*/ 387764 h 770064"/>
              <a:gd name="connsiteX2" fmla="*/ 728176 w 728176"/>
              <a:gd name="connsiteY2" fmla="*/ 388620 h 770064"/>
              <a:gd name="connsiteX3" fmla="*/ 728176 w 728176"/>
              <a:gd name="connsiteY3" fmla="*/ 482776 h 770064"/>
              <a:gd name="connsiteX4" fmla="*/ 653444 w 728176"/>
              <a:gd name="connsiteY4" fmla="*/ 557508 h 770064"/>
              <a:gd name="connsiteX5" fmla="*/ 655553 w 728176"/>
              <a:gd name="connsiteY5" fmla="*/ 557508 h 770064"/>
              <a:gd name="connsiteX6" fmla="*/ 655554 w 728176"/>
              <a:gd name="connsiteY6" fmla="*/ 613331 h 770064"/>
              <a:gd name="connsiteX7" fmla="*/ 599730 w 728176"/>
              <a:gd name="connsiteY7" fmla="*/ 669155 h 770064"/>
              <a:gd name="connsiteX8" fmla="*/ 488682 w 728176"/>
              <a:gd name="connsiteY8" fmla="*/ 669155 h 770064"/>
              <a:gd name="connsiteX9" fmla="*/ 483774 w 728176"/>
              <a:gd name="connsiteY9" fmla="*/ 693468 h 770064"/>
              <a:gd name="connsiteX10" fmla="*/ 368216 w 728176"/>
              <a:gd name="connsiteY10" fmla="*/ 770064 h 770064"/>
              <a:gd name="connsiteX11" fmla="*/ 252659 w 728176"/>
              <a:gd name="connsiteY11" fmla="*/ 693468 h 770064"/>
              <a:gd name="connsiteX12" fmla="*/ 247750 w 728176"/>
              <a:gd name="connsiteY12" fmla="*/ 669155 h 770064"/>
              <a:gd name="connsiteX13" fmla="*/ 133528 w 728176"/>
              <a:gd name="connsiteY13" fmla="*/ 669155 h 770064"/>
              <a:gd name="connsiteX14" fmla="*/ 77704 w 728176"/>
              <a:gd name="connsiteY14" fmla="*/ 613331 h 770064"/>
              <a:gd name="connsiteX15" fmla="*/ 77704 w 728176"/>
              <a:gd name="connsiteY15" fmla="*/ 557510 h 770064"/>
              <a:gd name="connsiteX16" fmla="*/ 74734 w 728176"/>
              <a:gd name="connsiteY16" fmla="*/ 557510 h 770064"/>
              <a:gd name="connsiteX17" fmla="*/ 14868 w 728176"/>
              <a:gd name="connsiteY17" fmla="*/ 497644 h 770064"/>
              <a:gd name="connsiteX18" fmla="*/ 728176 w 728176"/>
              <a:gd name="connsiteY18" fmla="*/ 180302 h 770064"/>
              <a:gd name="connsiteX19" fmla="*/ 728176 w 728176"/>
              <a:gd name="connsiteY19" fmla="*/ 214463 h 770064"/>
              <a:gd name="connsiteX20" fmla="*/ 0 w 728176"/>
              <a:gd name="connsiteY20" fmla="*/ 441779 h 770064"/>
              <a:gd name="connsiteX21" fmla="*/ 0 w 728176"/>
              <a:gd name="connsiteY21" fmla="*/ 407618 h 770064"/>
              <a:gd name="connsiteX22" fmla="*/ 0 w 728176"/>
              <a:gd name="connsiteY22" fmla="*/ 0 h 770064"/>
              <a:gd name="connsiteX23" fmla="*/ 728176 w 728176"/>
              <a:gd name="connsiteY23" fmla="*/ 0 h 770064"/>
              <a:gd name="connsiteX24" fmla="*/ 728176 w 728176"/>
              <a:gd name="connsiteY24" fmla="*/ 119795 h 770064"/>
              <a:gd name="connsiteX25" fmla="*/ 0 w 728176"/>
              <a:gd name="connsiteY25" fmla="*/ 347111 h 77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176" h="770064">
                <a:moveTo>
                  <a:pt x="728176" y="274970"/>
                </a:moveTo>
                <a:lnTo>
                  <a:pt x="728176" y="387764"/>
                </a:lnTo>
                <a:lnTo>
                  <a:pt x="728176" y="388620"/>
                </a:lnTo>
                <a:lnTo>
                  <a:pt x="728176" y="482776"/>
                </a:lnTo>
                <a:lnTo>
                  <a:pt x="653444" y="557508"/>
                </a:lnTo>
                <a:lnTo>
                  <a:pt x="655553" y="557508"/>
                </a:lnTo>
                <a:cubicBezTo>
                  <a:pt x="655553" y="576116"/>
                  <a:pt x="655554" y="594723"/>
                  <a:pt x="655554" y="613331"/>
                </a:cubicBezTo>
                <a:cubicBezTo>
                  <a:pt x="655554" y="644162"/>
                  <a:pt x="630561" y="669155"/>
                  <a:pt x="599730" y="669155"/>
                </a:cubicBezTo>
                <a:lnTo>
                  <a:pt x="488682" y="669155"/>
                </a:lnTo>
                <a:lnTo>
                  <a:pt x="483774" y="693468"/>
                </a:lnTo>
                <a:cubicBezTo>
                  <a:pt x="464735" y="738480"/>
                  <a:pt x="420164" y="770064"/>
                  <a:pt x="368216" y="770064"/>
                </a:cubicBezTo>
                <a:cubicBezTo>
                  <a:pt x="316268" y="770064"/>
                  <a:pt x="271697" y="738480"/>
                  <a:pt x="252659" y="693468"/>
                </a:cubicBezTo>
                <a:lnTo>
                  <a:pt x="247750" y="669155"/>
                </a:lnTo>
                <a:lnTo>
                  <a:pt x="133528" y="669155"/>
                </a:lnTo>
                <a:cubicBezTo>
                  <a:pt x="102697" y="669155"/>
                  <a:pt x="77704" y="644162"/>
                  <a:pt x="77704" y="613331"/>
                </a:cubicBezTo>
                <a:lnTo>
                  <a:pt x="77704" y="557510"/>
                </a:lnTo>
                <a:lnTo>
                  <a:pt x="74734" y="557510"/>
                </a:lnTo>
                <a:lnTo>
                  <a:pt x="14868" y="497644"/>
                </a:lnTo>
                <a:close/>
                <a:moveTo>
                  <a:pt x="728176" y="180302"/>
                </a:moveTo>
                <a:lnTo>
                  <a:pt x="728176" y="214463"/>
                </a:lnTo>
                <a:lnTo>
                  <a:pt x="0" y="441779"/>
                </a:lnTo>
                <a:lnTo>
                  <a:pt x="0" y="407618"/>
                </a:lnTo>
                <a:close/>
                <a:moveTo>
                  <a:pt x="0" y="0"/>
                </a:moveTo>
                <a:lnTo>
                  <a:pt x="728176" y="0"/>
                </a:lnTo>
                <a:lnTo>
                  <a:pt x="728176" y="119795"/>
                </a:lnTo>
                <a:lnTo>
                  <a:pt x="0" y="34711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E5EBC0-19B4-4839-A9A4-77710CE18494}"/>
              </a:ext>
            </a:extLst>
          </p:cNvPr>
          <p:cNvSpPr/>
          <p:nvPr/>
        </p:nvSpPr>
        <p:spPr>
          <a:xfrm>
            <a:off x="3304659" y="1474482"/>
            <a:ext cx="1041415" cy="946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90500" h="190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3D8AF6-3E3E-4291-8175-A54A18439360}"/>
              </a:ext>
            </a:extLst>
          </p:cNvPr>
          <p:cNvSpPr txBox="1"/>
          <p:nvPr/>
        </p:nvSpPr>
        <p:spPr>
          <a:xfrm>
            <a:off x="3427075" y="1797474"/>
            <a:ext cx="871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685800">
              <a:defRPr sz="1100" b="1" kern="0">
                <a:solidFill>
                  <a:schemeClr val="accent1"/>
                </a:solidFill>
                <a:latin typeface="Sitka Subheading"/>
                <a:ea typeface="Adobe Gothic Std B" panose="020B0800000000000000" pitchFamily="34" charset="-128"/>
                <a:cs typeface="Leelawadee"/>
              </a:defRPr>
            </a:lvl1pPr>
          </a:lstStyle>
          <a:p>
            <a:r>
              <a:rPr lang="en-US"/>
              <a:t>Reliability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B003CE-835B-4ACF-BEB8-6CD7AE3E3E89}"/>
              </a:ext>
            </a:extLst>
          </p:cNvPr>
          <p:cNvCxnSpPr/>
          <p:nvPr/>
        </p:nvCxnSpPr>
        <p:spPr>
          <a:xfrm flipV="1">
            <a:off x="3824814" y="2867561"/>
            <a:ext cx="1104" cy="31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A62866D-BCBA-40B8-ADF1-7A42EA5F7372}"/>
              </a:ext>
            </a:extLst>
          </p:cNvPr>
          <p:cNvSpPr/>
          <p:nvPr/>
        </p:nvSpPr>
        <p:spPr>
          <a:xfrm>
            <a:off x="3468565" y="3193116"/>
            <a:ext cx="713603" cy="713603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C9753F-A0E5-409F-878B-F3FA0D10B4CA}"/>
              </a:ext>
            </a:extLst>
          </p:cNvPr>
          <p:cNvSpPr/>
          <p:nvPr/>
        </p:nvSpPr>
        <p:spPr>
          <a:xfrm>
            <a:off x="4137931" y="3507054"/>
            <a:ext cx="85727" cy="857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8CE8B5-F451-4EA7-A6EA-E44C1B8D9E53}"/>
              </a:ext>
            </a:extLst>
          </p:cNvPr>
          <p:cNvSpPr/>
          <p:nvPr/>
        </p:nvSpPr>
        <p:spPr>
          <a:xfrm>
            <a:off x="3427075" y="3507054"/>
            <a:ext cx="85727" cy="857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348F12-B0D9-4FB2-AD33-7E0AF16E53BD}"/>
              </a:ext>
            </a:extLst>
          </p:cNvPr>
          <p:cNvSpPr/>
          <p:nvPr/>
        </p:nvSpPr>
        <p:spPr>
          <a:xfrm>
            <a:off x="3550309" y="3276851"/>
            <a:ext cx="546132" cy="546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43EADC-5575-407E-A503-515BEFC18807}"/>
              </a:ext>
            </a:extLst>
          </p:cNvPr>
          <p:cNvSpPr txBox="1"/>
          <p:nvPr/>
        </p:nvSpPr>
        <p:spPr>
          <a:xfrm>
            <a:off x="3620648" y="3399876"/>
            <a:ext cx="427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3A3C20-A1A4-4E36-A784-F11CC20A041C}"/>
              </a:ext>
            </a:extLst>
          </p:cNvPr>
          <p:cNvSpPr/>
          <p:nvPr/>
        </p:nvSpPr>
        <p:spPr>
          <a:xfrm>
            <a:off x="6417844" y="2297157"/>
            <a:ext cx="546132" cy="577548"/>
          </a:xfrm>
          <a:custGeom>
            <a:avLst/>
            <a:gdLst>
              <a:gd name="connsiteX0" fmla="*/ 728176 w 728176"/>
              <a:gd name="connsiteY0" fmla="*/ 274970 h 770064"/>
              <a:gd name="connsiteX1" fmla="*/ 728176 w 728176"/>
              <a:gd name="connsiteY1" fmla="*/ 387764 h 770064"/>
              <a:gd name="connsiteX2" fmla="*/ 728176 w 728176"/>
              <a:gd name="connsiteY2" fmla="*/ 388620 h 770064"/>
              <a:gd name="connsiteX3" fmla="*/ 728176 w 728176"/>
              <a:gd name="connsiteY3" fmla="*/ 482776 h 770064"/>
              <a:gd name="connsiteX4" fmla="*/ 653444 w 728176"/>
              <a:gd name="connsiteY4" fmla="*/ 557508 h 770064"/>
              <a:gd name="connsiteX5" fmla="*/ 655553 w 728176"/>
              <a:gd name="connsiteY5" fmla="*/ 557508 h 770064"/>
              <a:gd name="connsiteX6" fmla="*/ 655554 w 728176"/>
              <a:gd name="connsiteY6" fmla="*/ 613331 h 770064"/>
              <a:gd name="connsiteX7" fmla="*/ 599730 w 728176"/>
              <a:gd name="connsiteY7" fmla="*/ 669155 h 770064"/>
              <a:gd name="connsiteX8" fmla="*/ 488682 w 728176"/>
              <a:gd name="connsiteY8" fmla="*/ 669155 h 770064"/>
              <a:gd name="connsiteX9" fmla="*/ 483774 w 728176"/>
              <a:gd name="connsiteY9" fmla="*/ 693468 h 770064"/>
              <a:gd name="connsiteX10" fmla="*/ 368216 w 728176"/>
              <a:gd name="connsiteY10" fmla="*/ 770064 h 770064"/>
              <a:gd name="connsiteX11" fmla="*/ 252659 w 728176"/>
              <a:gd name="connsiteY11" fmla="*/ 693468 h 770064"/>
              <a:gd name="connsiteX12" fmla="*/ 247750 w 728176"/>
              <a:gd name="connsiteY12" fmla="*/ 669155 h 770064"/>
              <a:gd name="connsiteX13" fmla="*/ 133528 w 728176"/>
              <a:gd name="connsiteY13" fmla="*/ 669155 h 770064"/>
              <a:gd name="connsiteX14" fmla="*/ 77704 w 728176"/>
              <a:gd name="connsiteY14" fmla="*/ 613331 h 770064"/>
              <a:gd name="connsiteX15" fmla="*/ 77704 w 728176"/>
              <a:gd name="connsiteY15" fmla="*/ 557510 h 770064"/>
              <a:gd name="connsiteX16" fmla="*/ 74734 w 728176"/>
              <a:gd name="connsiteY16" fmla="*/ 557510 h 770064"/>
              <a:gd name="connsiteX17" fmla="*/ 14868 w 728176"/>
              <a:gd name="connsiteY17" fmla="*/ 497644 h 770064"/>
              <a:gd name="connsiteX18" fmla="*/ 728176 w 728176"/>
              <a:gd name="connsiteY18" fmla="*/ 180302 h 770064"/>
              <a:gd name="connsiteX19" fmla="*/ 728176 w 728176"/>
              <a:gd name="connsiteY19" fmla="*/ 214463 h 770064"/>
              <a:gd name="connsiteX20" fmla="*/ 0 w 728176"/>
              <a:gd name="connsiteY20" fmla="*/ 441779 h 770064"/>
              <a:gd name="connsiteX21" fmla="*/ 0 w 728176"/>
              <a:gd name="connsiteY21" fmla="*/ 407618 h 770064"/>
              <a:gd name="connsiteX22" fmla="*/ 0 w 728176"/>
              <a:gd name="connsiteY22" fmla="*/ 0 h 770064"/>
              <a:gd name="connsiteX23" fmla="*/ 728176 w 728176"/>
              <a:gd name="connsiteY23" fmla="*/ 0 h 770064"/>
              <a:gd name="connsiteX24" fmla="*/ 728176 w 728176"/>
              <a:gd name="connsiteY24" fmla="*/ 119795 h 770064"/>
              <a:gd name="connsiteX25" fmla="*/ 0 w 728176"/>
              <a:gd name="connsiteY25" fmla="*/ 347111 h 77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176" h="770064">
                <a:moveTo>
                  <a:pt x="728176" y="274970"/>
                </a:moveTo>
                <a:lnTo>
                  <a:pt x="728176" y="387764"/>
                </a:lnTo>
                <a:lnTo>
                  <a:pt x="728176" y="388620"/>
                </a:lnTo>
                <a:lnTo>
                  <a:pt x="728176" y="482776"/>
                </a:lnTo>
                <a:lnTo>
                  <a:pt x="653444" y="557508"/>
                </a:lnTo>
                <a:lnTo>
                  <a:pt x="655553" y="557508"/>
                </a:lnTo>
                <a:cubicBezTo>
                  <a:pt x="655553" y="576116"/>
                  <a:pt x="655554" y="594723"/>
                  <a:pt x="655554" y="613331"/>
                </a:cubicBezTo>
                <a:cubicBezTo>
                  <a:pt x="655554" y="644162"/>
                  <a:pt x="630561" y="669155"/>
                  <a:pt x="599730" y="669155"/>
                </a:cubicBezTo>
                <a:lnTo>
                  <a:pt x="488682" y="669155"/>
                </a:lnTo>
                <a:lnTo>
                  <a:pt x="483774" y="693468"/>
                </a:lnTo>
                <a:cubicBezTo>
                  <a:pt x="464735" y="738480"/>
                  <a:pt x="420164" y="770064"/>
                  <a:pt x="368216" y="770064"/>
                </a:cubicBezTo>
                <a:cubicBezTo>
                  <a:pt x="316268" y="770064"/>
                  <a:pt x="271697" y="738480"/>
                  <a:pt x="252659" y="693468"/>
                </a:cubicBezTo>
                <a:lnTo>
                  <a:pt x="247750" y="669155"/>
                </a:lnTo>
                <a:lnTo>
                  <a:pt x="133528" y="669155"/>
                </a:lnTo>
                <a:cubicBezTo>
                  <a:pt x="102697" y="669155"/>
                  <a:pt x="77704" y="644162"/>
                  <a:pt x="77704" y="613331"/>
                </a:cubicBezTo>
                <a:lnTo>
                  <a:pt x="77704" y="557510"/>
                </a:lnTo>
                <a:lnTo>
                  <a:pt x="74734" y="557510"/>
                </a:lnTo>
                <a:lnTo>
                  <a:pt x="14868" y="497644"/>
                </a:lnTo>
                <a:close/>
                <a:moveTo>
                  <a:pt x="728176" y="180302"/>
                </a:moveTo>
                <a:lnTo>
                  <a:pt x="728176" y="214463"/>
                </a:lnTo>
                <a:lnTo>
                  <a:pt x="0" y="441779"/>
                </a:lnTo>
                <a:lnTo>
                  <a:pt x="0" y="407618"/>
                </a:lnTo>
                <a:close/>
                <a:moveTo>
                  <a:pt x="0" y="0"/>
                </a:moveTo>
                <a:lnTo>
                  <a:pt x="728176" y="0"/>
                </a:lnTo>
                <a:lnTo>
                  <a:pt x="728176" y="119795"/>
                </a:lnTo>
                <a:lnTo>
                  <a:pt x="0" y="34711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9E79DA-6857-4F5B-938B-E74CC475C52E}"/>
              </a:ext>
            </a:extLst>
          </p:cNvPr>
          <p:cNvSpPr/>
          <p:nvPr/>
        </p:nvSpPr>
        <p:spPr>
          <a:xfrm>
            <a:off x="6170203" y="1474482"/>
            <a:ext cx="1041415" cy="946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90500" h="190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4AE41C-79AF-48C3-9390-5C3A72665345}"/>
              </a:ext>
            </a:extLst>
          </p:cNvPr>
          <p:cNvSpPr/>
          <p:nvPr/>
        </p:nvSpPr>
        <p:spPr>
          <a:xfrm>
            <a:off x="6334108" y="3193116"/>
            <a:ext cx="713603" cy="713603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79743E-F0A1-4EE8-BC0E-23C5374A5788}"/>
              </a:ext>
            </a:extLst>
          </p:cNvPr>
          <p:cNvSpPr/>
          <p:nvPr/>
        </p:nvSpPr>
        <p:spPr>
          <a:xfrm>
            <a:off x="7003474" y="3507054"/>
            <a:ext cx="85727" cy="85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BB5D87-6EA0-4027-AAF8-A791D574092E}"/>
              </a:ext>
            </a:extLst>
          </p:cNvPr>
          <p:cNvSpPr/>
          <p:nvPr/>
        </p:nvSpPr>
        <p:spPr>
          <a:xfrm>
            <a:off x="6292618" y="3507054"/>
            <a:ext cx="85727" cy="857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C55D89-CC3A-4564-B28D-C8C284A6F538}"/>
              </a:ext>
            </a:extLst>
          </p:cNvPr>
          <p:cNvSpPr/>
          <p:nvPr/>
        </p:nvSpPr>
        <p:spPr>
          <a:xfrm>
            <a:off x="6415853" y="3276851"/>
            <a:ext cx="546132" cy="546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66AC1A-AA1B-4AC6-9A41-BE3B8679E81A}"/>
              </a:ext>
            </a:extLst>
          </p:cNvPr>
          <p:cNvSpPr txBox="1"/>
          <p:nvPr/>
        </p:nvSpPr>
        <p:spPr>
          <a:xfrm>
            <a:off x="6486192" y="3399876"/>
            <a:ext cx="457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6E4148-77C4-4B01-8DDC-3B8C804C985C}"/>
              </a:ext>
            </a:extLst>
          </p:cNvPr>
          <p:cNvSpPr/>
          <p:nvPr/>
        </p:nvSpPr>
        <p:spPr>
          <a:xfrm flipV="1">
            <a:off x="2119527" y="4235717"/>
            <a:ext cx="546132" cy="577548"/>
          </a:xfrm>
          <a:custGeom>
            <a:avLst/>
            <a:gdLst>
              <a:gd name="connsiteX0" fmla="*/ 728176 w 728176"/>
              <a:gd name="connsiteY0" fmla="*/ 274970 h 770064"/>
              <a:gd name="connsiteX1" fmla="*/ 728176 w 728176"/>
              <a:gd name="connsiteY1" fmla="*/ 387764 h 770064"/>
              <a:gd name="connsiteX2" fmla="*/ 728176 w 728176"/>
              <a:gd name="connsiteY2" fmla="*/ 388620 h 770064"/>
              <a:gd name="connsiteX3" fmla="*/ 728176 w 728176"/>
              <a:gd name="connsiteY3" fmla="*/ 482776 h 770064"/>
              <a:gd name="connsiteX4" fmla="*/ 653444 w 728176"/>
              <a:gd name="connsiteY4" fmla="*/ 557508 h 770064"/>
              <a:gd name="connsiteX5" fmla="*/ 655553 w 728176"/>
              <a:gd name="connsiteY5" fmla="*/ 557508 h 770064"/>
              <a:gd name="connsiteX6" fmla="*/ 655554 w 728176"/>
              <a:gd name="connsiteY6" fmla="*/ 613331 h 770064"/>
              <a:gd name="connsiteX7" fmla="*/ 599730 w 728176"/>
              <a:gd name="connsiteY7" fmla="*/ 669155 h 770064"/>
              <a:gd name="connsiteX8" fmla="*/ 488682 w 728176"/>
              <a:gd name="connsiteY8" fmla="*/ 669155 h 770064"/>
              <a:gd name="connsiteX9" fmla="*/ 483774 w 728176"/>
              <a:gd name="connsiteY9" fmla="*/ 693468 h 770064"/>
              <a:gd name="connsiteX10" fmla="*/ 368216 w 728176"/>
              <a:gd name="connsiteY10" fmla="*/ 770064 h 770064"/>
              <a:gd name="connsiteX11" fmla="*/ 252659 w 728176"/>
              <a:gd name="connsiteY11" fmla="*/ 693468 h 770064"/>
              <a:gd name="connsiteX12" fmla="*/ 247750 w 728176"/>
              <a:gd name="connsiteY12" fmla="*/ 669155 h 770064"/>
              <a:gd name="connsiteX13" fmla="*/ 133528 w 728176"/>
              <a:gd name="connsiteY13" fmla="*/ 669155 h 770064"/>
              <a:gd name="connsiteX14" fmla="*/ 77704 w 728176"/>
              <a:gd name="connsiteY14" fmla="*/ 613331 h 770064"/>
              <a:gd name="connsiteX15" fmla="*/ 77704 w 728176"/>
              <a:gd name="connsiteY15" fmla="*/ 557510 h 770064"/>
              <a:gd name="connsiteX16" fmla="*/ 74734 w 728176"/>
              <a:gd name="connsiteY16" fmla="*/ 557510 h 770064"/>
              <a:gd name="connsiteX17" fmla="*/ 14868 w 728176"/>
              <a:gd name="connsiteY17" fmla="*/ 497644 h 770064"/>
              <a:gd name="connsiteX18" fmla="*/ 728176 w 728176"/>
              <a:gd name="connsiteY18" fmla="*/ 180302 h 770064"/>
              <a:gd name="connsiteX19" fmla="*/ 728176 w 728176"/>
              <a:gd name="connsiteY19" fmla="*/ 214463 h 770064"/>
              <a:gd name="connsiteX20" fmla="*/ 0 w 728176"/>
              <a:gd name="connsiteY20" fmla="*/ 441779 h 770064"/>
              <a:gd name="connsiteX21" fmla="*/ 0 w 728176"/>
              <a:gd name="connsiteY21" fmla="*/ 407618 h 770064"/>
              <a:gd name="connsiteX22" fmla="*/ 0 w 728176"/>
              <a:gd name="connsiteY22" fmla="*/ 0 h 770064"/>
              <a:gd name="connsiteX23" fmla="*/ 728176 w 728176"/>
              <a:gd name="connsiteY23" fmla="*/ 0 h 770064"/>
              <a:gd name="connsiteX24" fmla="*/ 728176 w 728176"/>
              <a:gd name="connsiteY24" fmla="*/ 119795 h 770064"/>
              <a:gd name="connsiteX25" fmla="*/ 0 w 728176"/>
              <a:gd name="connsiteY25" fmla="*/ 347111 h 77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176" h="770064">
                <a:moveTo>
                  <a:pt x="728176" y="274970"/>
                </a:moveTo>
                <a:lnTo>
                  <a:pt x="728176" y="387764"/>
                </a:lnTo>
                <a:lnTo>
                  <a:pt x="728176" y="388620"/>
                </a:lnTo>
                <a:lnTo>
                  <a:pt x="728176" y="482776"/>
                </a:lnTo>
                <a:lnTo>
                  <a:pt x="653444" y="557508"/>
                </a:lnTo>
                <a:lnTo>
                  <a:pt x="655553" y="557508"/>
                </a:lnTo>
                <a:cubicBezTo>
                  <a:pt x="655553" y="576116"/>
                  <a:pt x="655554" y="594723"/>
                  <a:pt x="655554" y="613331"/>
                </a:cubicBezTo>
                <a:cubicBezTo>
                  <a:pt x="655554" y="644162"/>
                  <a:pt x="630561" y="669155"/>
                  <a:pt x="599730" y="669155"/>
                </a:cubicBezTo>
                <a:lnTo>
                  <a:pt x="488682" y="669155"/>
                </a:lnTo>
                <a:lnTo>
                  <a:pt x="483774" y="693468"/>
                </a:lnTo>
                <a:cubicBezTo>
                  <a:pt x="464735" y="738480"/>
                  <a:pt x="420164" y="770064"/>
                  <a:pt x="368216" y="770064"/>
                </a:cubicBezTo>
                <a:cubicBezTo>
                  <a:pt x="316268" y="770064"/>
                  <a:pt x="271697" y="738480"/>
                  <a:pt x="252659" y="693468"/>
                </a:cubicBezTo>
                <a:lnTo>
                  <a:pt x="247750" y="669155"/>
                </a:lnTo>
                <a:lnTo>
                  <a:pt x="133528" y="669155"/>
                </a:lnTo>
                <a:cubicBezTo>
                  <a:pt x="102697" y="669155"/>
                  <a:pt x="77704" y="644162"/>
                  <a:pt x="77704" y="613331"/>
                </a:cubicBezTo>
                <a:lnTo>
                  <a:pt x="77704" y="557510"/>
                </a:lnTo>
                <a:lnTo>
                  <a:pt x="74734" y="557510"/>
                </a:lnTo>
                <a:lnTo>
                  <a:pt x="14868" y="497644"/>
                </a:lnTo>
                <a:close/>
                <a:moveTo>
                  <a:pt x="728176" y="180302"/>
                </a:moveTo>
                <a:lnTo>
                  <a:pt x="728176" y="214463"/>
                </a:lnTo>
                <a:lnTo>
                  <a:pt x="0" y="441779"/>
                </a:lnTo>
                <a:lnTo>
                  <a:pt x="0" y="407618"/>
                </a:lnTo>
                <a:close/>
                <a:moveTo>
                  <a:pt x="0" y="0"/>
                </a:moveTo>
                <a:lnTo>
                  <a:pt x="728176" y="0"/>
                </a:lnTo>
                <a:lnTo>
                  <a:pt x="728176" y="119795"/>
                </a:lnTo>
                <a:lnTo>
                  <a:pt x="0" y="34711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706458-D06E-4160-BAFF-3838813C9A83}"/>
              </a:ext>
            </a:extLst>
          </p:cNvPr>
          <p:cNvSpPr/>
          <p:nvPr/>
        </p:nvSpPr>
        <p:spPr>
          <a:xfrm flipV="1">
            <a:off x="1871886" y="4683906"/>
            <a:ext cx="1041415" cy="946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90500" h="190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44003C-6444-452C-9878-8D4CB129A13E}"/>
              </a:ext>
            </a:extLst>
          </p:cNvPr>
          <p:cNvSpPr txBox="1"/>
          <p:nvPr/>
        </p:nvSpPr>
        <p:spPr>
          <a:xfrm>
            <a:off x="1934277" y="5035413"/>
            <a:ext cx="946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Bebas Neue Bold" panose="020B0606020202050201" pitchFamily="34" charset="0"/>
                <a:ea typeface="Adobe Gothic Std B" panose="020B0800000000000000" pitchFamily="34" charset="-128"/>
              </a:defRPr>
            </a:lvl1pPr>
          </a:lstStyle>
          <a:p>
            <a:pPr defTabSz="685800"/>
            <a:r>
              <a:rPr lang="en-US" sz="1100" kern="0">
                <a:solidFill>
                  <a:schemeClr val="accent1"/>
                </a:solidFill>
                <a:latin typeface="Sitka Subheading"/>
                <a:cs typeface="Leelawadee"/>
              </a:rPr>
              <a:t>Security</a:t>
            </a:r>
            <a:endParaRPr lang="en-US" sz="1100" b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DCA10A-4FD0-45AE-BA4B-3B8C72A5A956}"/>
              </a:ext>
            </a:extLst>
          </p:cNvPr>
          <p:cNvCxnSpPr/>
          <p:nvPr/>
        </p:nvCxnSpPr>
        <p:spPr>
          <a:xfrm flipV="1">
            <a:off x="2392041" y="3912012"/>
            <a:ext cx="1104" cy="31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F2D279D-1DFF-4245-9DE0-42EED491CF5B}"/>
              </a:ext>
            </a:extLst>
          </p:cNvPr>
          <p:cNvSpPr/>
          <p:nvPr/>
        </p:nvSpPr>
        <p:spPr>
          <a:xfrm>
            <a:off x="2035792" y="3193116"/>
            <a:ext cx="713603" cy="713603"/>
          </a:xfrm>
          <a:prstGeom prst="ellipse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E7465-FE6B-47E3-A7C9-830E043A2251}"/>
              </a:ext>
            </a:extLst>
          </p:cNvPr>
          <p:cNvSpPr/>
          <p:nvPr/>
        </p:nvSpPr>
        <p:spPr>
          <a:xfrm>
            <a:off x="2705158" y="3507054"/>
            <a:ext cx="85727" cy="857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F7F00-36E3-4D81-A2E4-B1F7F30DE929}"/>
              </a:ext>
            </a:extLst>
          </p:cNvPr>
          <p:cNvSpPr/>
          <p:nvPr/>
        </p:nvSpPr>
        <p:spPr>
          <a:xfrm>
            <a:off x="1994302" y="3507054"/>
            <a:ext cx="85727" cy="857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FE7AAF-0927-4800-825E-2EEF15A71A55}"/>
              </a:ext>
            </a:extLst>
          </p:cNvPr>
          <p:cNvSpPr/>
          <p:nvPr/>
        </p:nvSpPr>
        <p:spPr>
          <a:xfrm>
            <a:off x="2117536" y="3276851"/>
            <a:ext cx="546132" cy="546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5D936B-8E07-411A-82A4-37AAF695D516}"/>
              </a:ext>
            </a:extLst>
          </p:cNvPr>
          <p:cNvSpPr txBox="1"/>
          <p:nvPr/>
        </p:nvSpPr>
        <p:spPr>
          <a:xfrm>
            <a:off x="2187875" y="3399876"/>
            <a:ext cx="4757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F3F5AAF-B8BB-49FF-BB46-580AD9036CC8}"/>
              </a:ext>
            </a:extLst>
          </p:cNvPr>
          <p:cNvSpPr/>
          <p:nvPr/>
        </p:nvSpPr>
        <p:spPr>
          <a:xfrm flipV="1">
            <a:off x="4985073" y="4235717"/>
            <a:ext cx="546132" cy="577548"/>
          </a:xfrm>
          <a:custGeom>
            <a:avLst/>
            <a:gdLst>
              <a:gd name="connsiteX0" fmla="*/ 728176 w 728176"/>
              <a:gd name="connsiteY0" fmla="*/ 274970 h 770064"/>
              <a:gd name="connsiteX1" fmla="*/ 728176 w 728176"/>
              <a:gd name="connsiteY1" fmla="*/ 387764 h 770064"/>
              <a:gd name="connsiteX2" fmla="*/ 728176 w 728176"/>
              <a:gd name="connsiteY2" fmla="*/ 388620 h 770064"/>
              <a:gd name="connsiteX3" fmla="*/ 728176 w 728176"/>
              <a:gd name="connsiteY3" fmla="*/ 482776 h 770064"/>
              <a:gd name="connsiteX4" fmla="*/ 653444 w 728176"/>
              <a:gd name="connsiteY4" fmla="*/ 557508 h 770064"/>
              <a:gd name="connsiteX5" fmla="*/ 655553 w 728176"/>
              <a:gd name="connsiteY5" fmla="*/ 557508 h 770064"/>
              <a:gd name="connsiteX6" fmla="*/ 655554 w 728176"/>
              <a:gd name="connsiteY6" fmla="*/ 613331 h 770064"/>
              <a:gd name="connsiteX7" fmla="*/ 599730 w 728176"/>
              <a:gd name="connsiteY7" fmla="*/ 669155 h 770064"/>
              <a:gd name="connsiteX8" fmla="*/ 488682 w 728176"/>
              <a:gd name="connsiteY8" fmla="*/ 669155 h 770064"/>
              <a:gd name="connsiteX9" fmla="*/ 483774 w 728176"/>
              <a:gd name="connsiteY9" fmla="*/ 693468 h 770064"/>
              <a:gd name="connsiteX10" fmla="*/ 368216 w 728176"/>
              <a:gd name="connsiteY10" fmla="*/ 770064 h 770064"/>
              <a:gd name="connsiteX11" fmla="*/ 252659 w 728176"/>
              <a:gd name="connsiteY11" fmla="*/ 693468 h 770064"/>
              <a:gd name="connsiteX12" fmla="*/ 247750 w 728176"/>
              <a:gd name="connsiteY12" fmla="*/ 669155 h 770064"/>
              <a:gd name="connsiteX13" fmla="*/ 133528 w 728176"/>
              <a:gd name="connsiteY13" fmla="*/ 669155 h 770064"/>
              <a:gd name="connsiteX14" fmla="*/ 77704 w 728176"/>
              <a:gd name="connsiteY14" fmla="*/ 613331 h 770064"/>
              <a:gd name="connsiteX15" fmla="*/ 77704 w 728176"/>
              <a:gd name="connsiteY15" fmla="*/ 557510 h 770064"/>
              <a:gd name="connsiteX16" fmla="*/ 74734 w 728176"/>
              <a:gd name="connsiteY16" fmla="*/ 557510 h 770064"/>
              <a:gd name="connsiteX17" fmla="*/ 14868 w 728176"/>
              <a:gd name="connsiteY17" fmla="*/ 497644 h 770064"/>
              <a:gd name="connsiteX18" fmla="*/ 728176 w 728176"/>
              <a:gd name="connsiteY18" fmla="*/ 180302 h 770064"/>
              <a:gd name="connsiteX19" fmla="*/ 728176 w 728176"/>
              <a:gd name="connsiteY19" fmla="*/ 214463 h 770064"/>
              <a:gd name="connsiteX20" fmla="*/ 0 w 728176"/>
              <a:gd name="connsiteY20" fmla="*/ 441779 h 770064"/>
              <a:gd name="connsiteX21" fmla="*/ 0 w 728176"/>
              <a:gd name="connsiteY21" fmla="*/ 407618 h 770064"/>
              <a:gd name="connsiteX22" fmla="*/ 0 w 728176"/>
              <a:gd name="connsiteY22" fmla="*/ 0 h 770064"/>
              <a:gd name="connsiteX23" fmla="*/ 728176 w 728176"/>
              <a:gd name="connsiteY23" fmla="*/ 0 h 770064"/>
              <a:gd name="connsiteX24" fmla="*/ 728176 w 728176"/>
              <a:gd name="connsiteY24" fmla="*/ 119795 h 770064"/>
              <a:gd name="connsiteX25" fmla="*/ 0 w 728176"/>
              <a:gd name="connsiteY25" fmla="*/ 347111 h 77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176" h="770064">
                <a:moveTo>
                  <a:pt x="728176" y="274970"/>
                </a:moveTo>
                <a:lnTo>
                  <a:pt x="728176" y="387764"/>
                </a:lnTo>
                <a:lnTo>
                  <a:pt x="728176" y="388620"/>
                </a:lnTo>
                <a:lnTo>
                  <a:pt x="728176" y="482776"/>
                </a:lnTo>
                <a:lnTo>
                  <a:pt x="653444" y="557508"/>
                </a:lnTo>
                <a:lnTo>
                  <a:pt x="655553" y="557508"/>
                </a:lnTo>
                <a:cubicBezTo>
                  <a:pt x="655553" y="576116"/>
                  <a:pt x="655554" y="594723"/>
                  <a:pt x="655554" y="613331"/>
                </a:cubicBezTo>
                <a:cubicBezTo>
                  <a:pt x="655554" y="644162"/>
                  <a:pt x="630561" y="669155"/>
                  <a:pt x="599730" y="669155"/>
                </a:cubicBezTo>
                <a:lnTo>
                  <a:pt x="488682" y="669155"/>
                </a:lnTo>
                <a:lnTo>
                  <a:pt x="483774" y="693468"/>
                </a:lnTo>
                <a:cubicBezTo>
                  <a:pt x="464735" y="738480"/>
                  <a:pt x="420164" y="770064"/>
                  <a:pt x="368216" y="770064"/>
                </a:cubicBezTo>
                <a:cubicBezTo>
                  <a:pt x="316268" y="770064"/>
                  <a:pt x="271697" y="738480"/>
                  <a:pt x="252659" y="693468"/>
                </a:cubicBezTo>
                <a:lnTo>
                  <a:pt x="247750" y="669155"/>
                </a:lnTo>
                <a:lnTo>
                  <a:pt x="133528" y="669155"/>
                </a:lnTo>
                <a:cubicBezTo>
                  <a:pt x="102697" y="669155"/>
                  <a:pt x="77704" y="644162"/>
                  <a:pt x="77704" y="613331"/>
                </a:cubicBezTo>
                <a:lnTo>
                  <a:pt x="77704" y="557510"/>
                </a:lnTo>
                <a:lnTo>
                  <a:pt x="74734" y="557510"/>
                </a:lnTo>
                <a:lnTo>
                  <a:pt x="14868" y="497644"/>
                </a:lnTo>
                <a:close/>
                <a:moveTo>
                  <a:pt x="728176" y="180302"/>
                </a:moveTo>
                <a:lnTo>
                  <a:pt x="728176" y="214463"/>
                </a:lnTo>
                <a:lnTo>
                  <a:pt x="0" y="441779"/>
                </a:lnTo>
                <a:lnTo>
                  <a:pt x="0" y="407618"/>
                </a:lnTo>
                <a:close/>
                <a:moveTo>
                  <a:pt x="0" y="0"/>
                </a:moveTo>
                <a:lnTo>
                  <a:pt x="728176" y="0"/>
                </a:lnTo>
                <a:lnTo>
                  <a:pt x="728176" y="119795"/>
                </a:lnTo>
                <a:lnTo>
                  <a:pt x="0" y="34711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17E855-A84B-45D7-B89A-C3813A1CD707}"/>
              </a:ext>
            </a:extLst>
          </p:cNvPr>
          <p:cNvSpPr/>
          <p:nvPr/>
        </p:nvSpPr>
        <p:spPr>
          <a:xfrm flipV="1">
            <a:off x="4737432" y="4683906"/>
            <a:ext cx="1041415" cy="946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90500" h="190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B40E0-FAAF-4762-B6FF-02D6CA2A30BA}"/>
              </a:ext>
            </a:extLst>
          </p:cNvPr>
          <p:cNvSpPr txBox="1"/>
          <p:nvPr/>
        </p:nvSpPr>
        <p:spPr>
          <a:xfrm>
            <a:off x="4799823" y="5035413"/>
            <a:ext cx="946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Bebas Neue Bold" panose="020B0606020202050201" pitchFamily="34" charset="0"/>
                <a:ea typeface="Adobe Gothic Std B" panose="020B0800000000000000" pitchFamily="34" charset="-128"/>
              </a:defRPr>
            </a:lvl1pPr>
          </a:lstStyle>
          <a:p>
            <a:pPr defTabSz="685800"/>
            <a:r>
              <a:rPr lang="en-US" sz="1100" kern="0">
                <a:solidFill>
                  <a:schemeClr val="accent1"/>
                </a:solidFill>
                <a:latin typeface="Sitka Subheading"/>
                <a:cs typeface="Leelawadee"/>
              </a:rPr>
              <a:t>Availability</a:t>
            </a:r>
            <a:endParaRPr lang="en-US" sz="1100" b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9EF19A-4564-426B-B7D6-3EC62A618246}"/>
              </a:ext>
            </a:extLst>
          </p:cNvPr>
          <p:cNvSpPr/>
          <p:nvPr/>
        </p:nvSpPr>
        <p:spPr>
          <a:xfrm>
            <a:off x="4901338" y="3193116"/>
            <a:ext cx="713603" cy="71360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28151-8DDA-4953-936F-FD8F357536EE}"/>
              </a:ext>
            </a:extLst>
          </p:cNvPr>
          <p:cNvSpPr/>
          <p:nvPr/>
        </p:nvSpPr>
        <p:spPr>
          <a:xfrm>
            <a:off x="5570704" y="3507054"/>
            <a:ext cx="85727" cy="8572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6F169C-7268-4FBE-9560-0D958AC5D2F8}"/>
              </a:ext>
            </a:extLst>
          </p:cNvPr>
          <p:cNvSpPr/>
          <p:nvPr/>
        </p:nvSpPr>
        <p:spPr>
          <a:xfrm>
            <a:off x="4859848" y="3507054"/>
            <a:ext cx="85727" cy="85727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92A97-EF30-43D4-BCF9-E71DDAEB716A}"/>
              </a:ext>
            </a:extLst>
          </p:cNvPr>
          <p:cNvSpPr/>
          <p:nvPr/>
        </p:nvSpPr>
        <p:spPr>
          <a:xfrm>
            <a:off x="4983082" y="3276851"/>
            <a:ext cx="546132" cy="5461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8DEDE2B-9532-44F5-BCD8-49FA7F73D45D}"/>
              </a:ext>
            </a:extLst>
          </p:cNvPr>
          <p:cNvCxnSpPr/>
          <p:nvPr/>
        </p:nvCxnSpPr>
        <p:spPr>
          <a:xfrm flipV="1">
            <a:off x="5259003" y="3912012"/>
            <a:ext cx="1104" cy="31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21D67E-C89B-40B5-9ED2-D87CA8950130}"/>
              </a:ext>
            </a:extLst>
          </p:cNvPr>
          <p:cNvSpPr txBox="1"/>
          <p:nvPr/>
        </p:nvSpPr>
        <p:spPr>
          <a:xfrm>
            <a:off x="5005765" y="3390273"/>
            <a:ext cx="489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A640A5-0E32-43DA-92C1-12A3AA0FF523}"/>
              </a:ext>
            </a:extLst>
          </p:cNvPr>
          <p:cNvSpPr txBox="1"/>
          <p:nvPr/>
        </p:nvSpPr>
        <p:spPr>
          <a:xfrm>
            <a:off x="6279349" y="1808680"/>
            <a:ext cx="871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Bebas Neue Bold" panose="020B0606020202050201" pitchFamily="34" charset="0"/>
                <a:ea typeface="Adobe Gothic Std B" panose="020B0800000000000000" pitchFamily="34" charset="-128"/>
              </a:defRPr>
            </a:lvl1pPr>
          </a:lstStyle>
          <a:p>
            <a:pPr defTabSz="685800"/>
            <a:r>
              <a:rPr lang="en-US" sz="1100" kern="0">
                <a:solidFill>
                  <a:schemeClr val="accent1"/>
                </a:solidFill>
                <a:latin typeface="Sitka Subheading"/>
                <a:cs typeface="Leelawadee"/>
              </a:rPr>
              <a:t>Cost</a:t>
            </a:r>
            <a:endParaRPr lang="en-US" sz="1100" b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96381A-FE6C-44B0-B662-1BC0894672FE}"/>
              </a:ext>
            </a:extLst>
          </p:cNvPr>
          <p:cNvCxnSpPr>
            <a:cxnSpLocks/>
          </p:cNvCxnSpPr>
          <p:nvPr/>
        </p:nvCxnSpPr>
        <p:spPr>
          <a:xfrm>
            <a:off x="7078793" y="3549917"/>
            <a:ext cx="712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7D0E611-E759-420C-98EC-EE8294382022}"/>
              </a:ext>
            </a:extLst>
          </p:cNvPr>
          <p:cNvSpPr/>
          <p:nvPr/>
        </p:nvSpPr>
        <p:spPr>
          <a:xfrm flipV="1">
            <a:off x="7878227" y="4235717"/>
            <a:ext cx="546132" cy="577548"/>
          </a:xfrm>
          <a:custGeom>
            <a:avLst/>
            <a:gdLst>
              <a:gd name="connsiteX0" fmla="*/ 728176 w 728176"/>
              <a:gd name="connsiteY0" fmla="*/ 274970 h 770064"/>
              <a:gd name="connsiteX1" fmla="*/ 728176 w 728176"/>
              <a:gd name="connsiteY1" fmla="*/ 387764 h 770064"/>
              <a:gd name="connsiteX2" fmla="*/ 728176 w 728176"/>
              <a:gd name="connsiteY2" fmla="*/ 388620 h 770064"/>
              <a:gd name="connsiteX3" fmla="*/ 728176 w 728176"/>
              <a:gd name="connsiteY3" fmla="*/ 482776 h 770064"/>
              <a:gd name="connsiteX4" fmla="*/ 653444 w 728176"/>
              <a:gd name="connsiteY4" fmla="*/ 557508 h 770064"/>
              <a:gd name="connsiteX5" fmla="*/ 655553 w 728176"/>
              <a:gd name="connsiteY5" fmla="*/ 557508 h 770064"/>
              <a:gd name="connsiteX6" fmla="*/ 655554 w 728176"/>
              <a:gd name="connsiteY6" fmla="*/ 613331 h 770064"/>
              <a:gd name="connsiteX7" fmla="*/ 599730 w 728176"/>
              <a:gd name="connsiteY7" fmla="*/ 669155 h 770064"/>
              <a:gd name="connsiteX8" fmla="*/ 488682 w 728176"/>
              <a:gd name="connsiteY8" fmla="*/ 669155 h 770064"/>
              <a:gd name="connsiteX9" fmla="*/ 483774 w 728176"/>
              <a:gd name="connsiteY9" fmla="*/ 693468 h 770064"/>
              <a:gd name="connsiteX10" fmla="*/ 368216 w 728176"/>
              <a:gd name="connsiteY10" fmla="*/ 770064 h 770064"/>
              <a:gd name="connsiteX11" fmla="*/ 252659 w 728176"/>
              <a:gd name="connsiteY11" fmla="*/ 693468 h 770064"/>
              <a:gd name="connsiteX12" fmla="*/ 247750 w 728176"/>
              <a:gd name="connsiteY12" fmla="*/ 669155 h 770064"/>
              <a:gd name="connsiteX13" fmla="*/ 133528 w 728176"/>
              <a:gd name="connsiteY13" fmla="*/ 669155 h 770064"/>
              <a:gd name="connsiteX14" fmla="*/ 77704 w 728176"/>
              <a:gd name="connsiteY14" fmla="*/ 613331 h 770064"/>
              <a:gd name="connsiteX15" fmla="*/ 77704 w 728176"/>
              <a:gd name="connsiteY15" fmla="*/ 557510 h 770064"/>
              <a:gd name="connsiteX16" fmla="*/ 74734 w 728176"/>
              <a:gd name="connsiteY16" fmla="*/ 557510 h 770064"/>
              <a:gd name="connsiteX17" fmla="*/ 14868 w 728176"/>
              <a:gd name="connsiteY17" fmla="*/ 497644 h 770064"/>
              <a:gd name="connsiteX18" fmla="*/ 728176 w 728176"/>
              <a:gd name="connsiteY18" fmla="*/ 180302 h 770064"/>
              <a:gd name="connsiteX19" fmla="*/ 728176 w 728176"/>
              <a:gd name="connsiteY19" fmla="*/ 214463 h 770064"/>
              <a:gd name="connsiteX20" fmla="*/ 0 w 728176"/>
              <a:gd name="connsiteY20" fmla="*/ 441779 h 770064"/>
              <a:gd name="connsiteX21" fmla="*/ 0 w 728176"/>
              <a:gd name="connsiteY21" fmla="*/ 407618 h 770064"/>
              <a:gd name="connsiteX22" fmla="*/ 0 w 728176"/>
              <a:gd name="connsiteY22" fmla="*/ 0 h 770064"/>
              <a:gd name="connsiteX23" fmla="*/ 728176 w 728176"/>
              <a:gd name="connsiteY23" fmla="*/ 0 h 770064"/>
              <a:gd name="connsiteX24" fmla="*/ 728176 w 728176"/>
              <a:gd name="connsiteY24" fmla="*/ 119795 h 770064"/>
              <a:gd name="connsiteX25" fmla="*/ 0 w 728176"/>
              <a:gd name="connsiteY25" fmla="*/ 347111 h 77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176" h="770064">
                <a:moveTo>
                  <a:pt x="728176" y="274970"/>
                </a:moveTo>
                <a:lnTo>
                  <a:pt x="728176" y="387764"/>
                </a:lnTo>
                <a:lnTo>
                  <a:pt x="728176" y="388620"/>
                </a:lnTo>
                <a:lnTo>
                  <a:pt x="728176" y="482776"/>
                </a:lnTo>
                <a:lnTo>
                  <a:pt x="653444" y="557508"/>
                </a:lnTo>
                <a:lnTo>
                  <a:pt x="655553" y="557508"/>
                </a:lnTo>
                <a:cubicBezTo>
                  <a:pt x="655553" y="576116"/>
                  <a:pt x="655554" y="594723"/>
                  <a:pt x="655554" y="613331"/>
                </a:cubicBezTo>
                <a:cubicBezTo>
                  <a:pt x="655554" y="644162"/>
                  <a:pt x="630561" y="669155"/>
                  <a:pt x="599730" y="669155"/>
                </a:cubicBezTo>
                <a:lnTo>
                  <a:pt x="488682" y="669155"/>
                </a:lnTo>
                <a:lnTo>
                  <a:pt x="483774" y="693468"/>
                </a:lnTo>
                <a:cubicBezTo>
                  <a:pt x="464735" y="738480"/>
                  <a:pt x="420164" y="770064"/>
                  <a:pt x="368216" y="770064"/>
                </a:cubicBezTo>
                <a:cubicBezTo>
                  <a:pt x="316268" y="770064"/>
                  <a:pt x="271697" y="738480"/>
                  <a:pt x="252659" y="693468"/>
                </a:cubicBezTo>
                <a:lnTo>
                  <a:pt x="247750" y="669155"/>
                </a:lnTo>
                <a:lnTo>
                  <a:pt x="133528" y="669155"/>
                </a:lnTo>
                <a:cubicBezTo>
                  <a:pt x="102697" y="669155"/>
                  <a:pt x="77704" y="644162"/>
                  <a:pt x="77704" y="613331"/>
                </a:cubicBezTo>
                <a:lnTo>
                  <a:pt x="77704" y="557510"/>
                </a:lnTo>
                <a:lnTo>
                  <a:pt x="74734" y="557510"/>
                </a:lnTo>
                <a:lnTo>
                  <a:pt x="14868" y="497644"/>
                </a:lnTo>
                <a:close/>
                <a:moveTo>
                  <a:pt x="728176" y="180302"/>
                </a:moveTo>
                <a:lnTo>
                  <a:pt x="728176" y="214463"/>
                </a:lnTo>
                <a:lnTo>
                  <a:pt x="0" y="441779"/>
                </a:lnTo>
                <a:lnTo>
                  <a:pt x="0" y="407618"/>
                </a:lnTo>
                <a:close/>
                <a:moveTo>
                  <a:pt x="0" y="0"/>
                </a:moveTo>
                <a:lnTo>
                  <a:pt x="728176" y="0"/>
                </a:lnTo>
                <a:lnTo>
                  <a:pt x="728176" y="119795"/>
                </a:lnTo>
                <a:lnTo>
                  <a:pt x="0" y="34711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802266-4F98-47B7-A294-DC36FD7A9274}"/>
              </a:ext>
            </a:extLst>
          </p:cNvPr>
          <p:cNvSpPr/>
          <p:nvPr/>
        </p:nvSpPr>
        <p:spPr>
          <a:xfrm flipV="1">
            <a:off x="7630585" y="4692847"/>
            <a:ext cx="1041415" cy="9467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90500" h="190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6C5AE7B-F251-4395-957F-1CA728D35D96}"/>
              </a:ext>
            </a:extLst>
          </p:cNvPr>
          <p:cNvSpPr/>
          <p:nvPr/>
        </p:nvSpPr>
        <p:spPr>
          <a:xfrm>
            <a:off x="7794492" y="3193116"/>
            <a:ext cx="713603" cy="71360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1C1118-7FF7-4359-B472-A8DA8797DE45}"/>
              </a:ext>
            </a:extLst>
          </p:cNvPr>
          <p:cNvSpPr txBox="1"/>
          <p:nvPr/>
        </p:nvSpPr>
        <p:spPr>
          <a:xfrm>
            <a:off x="7898919" y="3390273"/>
            <a:ext cx="489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6ABFDE-A9EB-439D-9ECE-3800BFDA900C}"/>
              </a:ext>
            </a:extLst>
          </p:cNvPr>
          <p:cNvCxnSpPr/>
          <p:nvPr/>
        </p:nvCxnSpPr>
        <p:spPr>
          <a:xfrm flipV="1">
            <a:off x="8151293" y="3912012"/>
            <a:ext cx="1104" cy="31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A572E0-EE17-435A-B54F-50EBF0F7667A}"/>
              </a:ext>
            </a:extLst>
          </p:cNvPr>
          <p:cNvSpPr txBox="1"/>
          <p:nvPr/>
        </p:nvSpPr>
        <p:spPr>
          <a:xfrm>
            <a:off x="7612102" y="5015993"/>
            <a:ext cx="1117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Bebas Neue Bold" panose="020B0606020202050201" pitchFamily="34" charset="0"/>
                <a:ea typeface="Adobe Gothic Std B" panose="020B0800000000000000" pitchFamily="34" charset="-128"/>
              </a:defRPr>
            </a:lvl1pPr>
          </a:lstStyle>
          <a:p>
            <a:pPr defTabSz="685800"/>
            <a:r>
              <a:rPr lang="en-US" sz="1100" kern="0">
                <a:solidFill>
                  <a:schemeClr val="accent1"/>
                </a:solidFill>
                <a:latin typeface="Sitka Subheading"/>
                <a:cs typeface="Leelawadee"/>
              </a:rPr>
              <a:t>Sustainability</a:t>
            </a:r>
            <a:endParaRPr lang="en-US" sz="1100" b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FDD70E9-F47D-42D3-870E-2CCBDEA7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00" y="97179"/>
            <a:ext cx="790866" cy="502895"/>
          </a:xfrm>
          <a:prstGeom prst="rect">
            <a:avLst/>
          </a:prstGeom>
        </p:spPr>
      </p:pic>
      <p:sp>
        <p:nvSpPr>
          <p:cNvPr id="77" name="Title 3">
            <a:extLst>
              <a:ext uri="{FF2B5EF4-FFF2-40B4-BE49-F238E27FC236}">
                <a16:creationId xmlns:a16="http://schemas.microsoft.com/office/drawing/2014/main" id="{D5D4DE83-5719-4D6E-BE58-008FBA36F646}"/>
              </a:ext>
            </a:extLst>
          </p:cNvPr>
          <p:cNvSpPr txBox="1">
            <a:spLocks/>
          </p:cNvSpPr>
          <p:nvPr/>
        </p:nvSpPr>
        <p:spPr>
          <a:xfrm>
            <a:off x="0" y="-2381"/>
            <a:ext cx="6944171" cy="502890"/>
          </a:xfrm>
          <a:prstGeom prst="rect">
            <a:avLst/>
          </a:prstGeom>
          <a:solidFill>
            <a:srgbClr val="27425F"/>
          </a:solidFill>
        </p:spPr>
        <p:txBody>
          <a:bodyPr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Sitka Subheading"/>
                <a:cs typeface="Leelawadee"/>
              </a:rPr>
              <a:t>Key Principles on which observations made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20E5B-1988-8C77-44A3-B786C238B7F8}"/>
              </a:ext>
            </a:extLst>
          </p:cNvPr>
          <p:cNvSpPr txBox="1"/>
          <p:nvPr/>
        </p:nvSpPr>
        <p:spPr>
          <a:xfrm>
            <a:off x="1673231" y="619822"/>
            <a:ext cx="1407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TLS encryption between services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Use of CA certificates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IAM based RDS connectivity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Secret Based MSK connectivity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A3B21-9950-E62A-D6D1-EE771526AB90}"/>
              </a:ext>
            </a:extLst>
          </p:cNvPr>
          <p:cNvSpPr txBox="1"/>
          <p:nvPr/>
        </p:nvSpPr>
        <p:spPr>
          <a:xfrm>
            <a:off x="3106380" y="3946008"/>
            <a:ext cx="1407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Message retry and Dead Letter Queue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Resilient Data Storage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Continuous Deployments and Rollback.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Resilient Communication between services                                     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887F1-70B9-8486-1F71-2FC12A084095}"/>
              </a:ext>
            </a:extLst>
          </p:cNvPr>
          <p:cNvSpPr txBox="1"/>
          <p:nvPr/>
        </p:nvSpPr>
        <p:spPr>
          <a:xfrm>
            <a:off x="4564925" y="835265"/>
            <a:ext cx="14077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Redundancy &amp; Replication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Distributed Data Management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Blue Green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Health Checks and Monitoring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0DF7-2DD0-A5D9-5186-695098305C9B}"/>
              </a:ext>
            </a:extLst>
          </p:cNvPr>
          <p:cNvSpPr txBox="1"/>
          <p:nvPr/>
        </p:nvSpPr>
        <p:spPr>
          <a:xfrm>
            <a:off x="5941740" y="4018422"/>
            <a:ext cx="1407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Right Sizing Resources Management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Containerization and Autoscaling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Serverless Computing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6316E-900D-9994-8507-B279E6180BF4}"/>
              </a:ext>
            </a:extLst>
          </p:cNvPr>
          <p:cNvSpPr txBox="1"/>
          <p:nvPr/>
        </p:nvSpPr>
        <p:spPr>
          <a:xfrm>
            <a:off x="7452081" y="1330366"/>
            <a:ext cx="1407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Service Granularity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Loose Coupling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Scalable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Monitoring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</a:rPr>
              <a:t>CI/CD Pipelines</a:t>
            </a:r>
          </a:p>
        </p:txBody>
      </p:sp>
    </p:spTree>
    <p:extLst>
      <p:ext uri="{BB962C8B-B14F-4D97-AF65-F5344CB8AC3E}">
        <p14:creationId xmlns:p14="http://schemas.microsoft.com/office/powerpoint/2010/main" val="32819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/>
          <p:nvPr/>
        </p:nvSpPr>
        <p:spPr>
          <a:xfrm>
            <a:off x="101436" y="29108"/>
            <a:ext cx="9169401" cy="61976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IN" sz="2000" b="1" kern="0">
                <a:solidFill>
                  <a:schemeClr val="bg1"/>
                </a:solidFill>
                <a:latin typeface="Sitka Subheading"/>
                <a:ea typeface="+mj-ea"/>
                <a:cs typeface="Leelawadee"/>
              </a:rPr>
              <a:t>Load Run stats</a:t>
            </a:r>
            <a:endParaRPr sz="2000" b="1" kern="0">
              <a:solidFill>
                <a:schemeClr val="bg1"/>
              </a:solidFill>
              <a:latin typeface="Sitka Subheading"/>
              <a:ea typeface="+mj-ea"/>
              <a:cs typeface="Leelawade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EE3B-9B04-4233-9AEB-27F5BFA8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182" y="29108"/>
            <a:ext cx="790866" cy="563746"/>
          </a:xfrm>
          <a:prstGeom prst="rect">
            <a:avLst/>
          </a:prstGeom>
        </p:spPr>
      </p:pic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F8484E5-7592-2AED-6D3E-F060B1FA1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65749"/>
              </p:ext>
            </p:extLst>
          </p:nvPr>
        </p:nvGraphicFramePr>
        <p:xfrm>
          <a:off x="350613" y="911595"/>
          <a:ext cx="8444863" cy="281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409">
                  <a:extLst>
                    <a:ext uri="{9D8B030D-6E8A-4147-A177-3AD203B41FA5}">
                      <a16:colId xmlns:a16="http://schemas.microsoft.com/office/drawing/2014/main" val="1975127672"/>
                    </a:ext>
                  </a:extLst>
                </a:gridCol>
                <a:gridCol w="1206409">
                  <a:extLst>
                    <a:ext uri="{9D8B030D-6E8A-4147-A177-3AD203B41FA5}">
                      <a16:colId xmlns:a16="http://schemas.microsoft.com/office/drawing/2014/main" val="1294152140"/>
                    </a:ext>
                  </a:extLst>
                </a:gridCol>
                <a:gridCol w="1206409">
                  <a:extLst>
                    <a:ext uri="{9D8B030D-6E8A-4147-A177-3AD203B41FA5}">
                      <a16:colId xmlns:a16="http://schemas.microsoft.com/office/drawing/2014/main" val="607932947"/>
                    </a:ext>
                  </a:extLst>
                </a:gridCol>
                <a:gridCol w="1206409">
                  <a:extLst>
                    <a:ext uri="{9D8B030D-6E8A-4147-A177-3AD203B41FA5}">
                      <a16:colId xmlns:a16="http://schemas.microsoft.com/office/drawing/2014/main" val="363705502"/>
                    </a:ext>
                  </a:extLst>
                </a:gridCol>
                <a:gridCol w="1206409">
                  <a:extLst>
                    <a:ext uri="{9D8B030D-6E8A-4147-A177-3AD203B41FA5}">
                      <a16:colId xmlns:a16="http://schemas.microsoft.com/office/drawing/2014/main" val="2781041389"/>
                    </a:ext>
                  </a:extLst>
                </a:gridCol>
                <a:gridCol w="1206409">
                  <a:extLst>
                    <a:ext uri="{9D8B030D-6E8A-4147-A177-3AD203B41FA5}">
                      <a16:colId xmlns:a16="http://schemas.microsoft.com/office/drawing/2014/main" val="3492089637"/>
                    </a:ext>
                  </a:extLst>
                </a:gridCol>
                <a:gridCol w="1206409">
                  <a:extLst>
                    <a:ext uri="{9D8B030D-6E8A-4147-A177-3AD203B41FA5}">
                      <a16:colId xmlns:a16="http://schemas.microsoft.com/office/drawing/2014/main" val="3194524680"/>
                    </a:ext>
                  </a:extLst>
                </a:gridCol>
              </a:tblGrid>
              <a:tr h="1202340">
                <a:tc>
                  <a:txBody>
                    <a:bodyPr/>
                    <a:lstStyle/>
                    <a:p>
                      <a:r>
                        <a:rPr lang="en-US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Transaction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files dropped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Transactions per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Kafka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Duration between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49366"/>
                  </a:ext>
                </a:extLst>
              </a:tr>
              <a:tr h="484525">
                <a:tc>
                  <a:txBody>
                    <a:bodyPr/>
                    <a:lstStyle/>
                    <a:p>
                      <a:r>
                        <a:rPr lang="en-US"/>
                        <a:t>30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547539"/>
                  </a:ext>
                </a:extLst>
              </a:tr>
              <a:tr h="4845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37090"/>
                  </a:ext>
                </a:extLst>
              </a:tr>
              <a:tr h="4845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56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1410000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414 (max 425)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14D6C6-1D8D-F7B5-EA67-1FF34770708B}"/>
              </a:ext>
            </a:extLst>
          </p:cNvPr>
          <p:cNvSpPr txBox="1"/>
          <p:nvPr/>
        </p:nvSpPr>
        <p:spPr>
          <a:xfrm>
            <a:off x="448785" y="3856748"/>
            <a:ext cx="82464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 we increase the </a:t>
            </a:r>
            <a:r>
              <a:rPr lang="en-US" err="1"/>
              <a:t>kafka</a:t>
            </a:r>
            <a:r>
              <a:rPr lang="en-US"/>
              <a:t> consumer batch size it increases the throughput but also the memory footprint of the application. 1000 seems to be the optimal </a:t>
            </a:r>
            <a:r>
              <a:rPr lang="en-US" err="1"/>
              <a:t>kafka</a:t>
            </a:r>
            <a:r>
              <a:rPr lang="en-US"/>
              <a:t> consumer batch size.</a:t>
            </a:r>
            <a:br>
              <a:rPr lang="en-US"/>
            </a:br>
            <a:br>
              <a:rPr lang="en-US"/>
            </a:br>
            <a:r>
              <a:rPr lang="en-US"/>
              <a:t>the above results are for single instances of apps running in local env – for multi-instance setup we can get much higher throughput.</a:t>
            </a:r>
          </a:p>
        </p:txBody>
      </p:sp>
    </p:spTree>
    <p:extLst>
      <p:ext uri="{BB962C8B-B14F-4D97-AF65-F5344CB8AC3E}">
        <p14:creationId xmlns:p14="http://schemas.microsoft.com/office/powerpoint/2010/main" val="46204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53E01-B7C5-41E6-A413-A705774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1" y="92389"/>
            <a:ext cx="5643150" cy="307777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Sitka Subheading"/>
                <a:cs typeface="Leelawadee"/>
              </a:rPr>
              <a:t>Payload Orchestrator and Splitter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018D-E54D-425E-B109-B4AD9929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58" y="55018"/>
            <a:ext cx="790866" cy="56374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5F22B9-BA8D-640E-AEAF-D1D19035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6" y="666118"/>
            <a:ext cx="8857561" cy="57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8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3">
      <a:dk1>
        <a:srgbClr val="3E4043"/>
      </a:dk1>
      <a:lt1>
        <a:srgbClr val="FFFFFF"/>
      </a:lt1>
      <a:dk2>
        <a:srgbClr val="95999D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2.xml><?xml version="1.0" encoding="utf-8"?>
<a:theme xmlns:a="http://schemas.openxmlformats.org/drawingml/2006/main" name="1_blank">
  <a:themeElements>
    <a:clrScheme name="Custom 3">
      <a:dk1>
        <a:srgbClr val="3E4043"/>
      </a:dk1>
      <a:lt1>
        <a:srgbClr val="FFFFFF"/>
      </a:lt1>
      <a:dk2>
        <a:srgbClr val="95999D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D6F4FD"/>
      </a:hlink>
      <a:folHlink>
        <a:srgbClr val="99E4FA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3.xml><?xml version="1.0" encoding="utf-8"?>
<a:theme xmlns:a="http://schemas.openxmlformats.org/drawingml/2006/main" name="DIGITAL 1A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2_blank">
  <a:themeElements>
    <a:clrScheme name="Custom 3">
      <a:dk1>
        <a:srgbClr val="3E4043"/>
      </a:dk1>
      <a:lt1>
        <a:srgbClr val="FFFFFF"/>
      </a:lt1>
      <a:dk2>
        <a:srgbClr val="95999D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</a:custClrLst>
</a:theme>
</file>

<file path=ppt/theme/theme5.xml><?xml version="1.0" encoding="utf-8"?>
<a:theme xmlns:a="http://schemas.openxmlformats.org/drawingml/2006/main" name="1_Office Theme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0FF"/>
      </a:accent1>
      <a:accent2>
        <a:srgbClr val="7F00FF"/>
      </a:accent2>
      <a:accent3>
        <a:srgbClr val="FF007F"/>
      </a:accent3>
      <a:accent4>
        <a:srgbClr val="FF0000"/>
      </a:accent4>
      <a:accent5>
        <a:srgbClr val="FF8000"/>
      </a:accent5>
      <a:accent6>
        <a:srgbClr val="00FF80"/>
      </a:accent6>
      <a:hlink>
        <a:srgbClr val="0000FF"/>
      </a:hlink>
      <a:folHlink>
        <a:srgbClr val="FF4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5355f899-97f7-4db4-a4c0-439f9f908b96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D087FFE9BE4B8A817A9A7B70A45A" ma:contentTypeVersion="0" ma:contentTypeDescription="Create a new document." ma:contentTypeScope="" ma:versionID="e8e85ab681d83e805bcd981470b8a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85985C-FE04-4BC4-9108-63648DDD52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CB0C75E-4F11-4DCC-A756-9C29D642FC6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C8F726-CE5C-4BFA-A1C0-E47BD9E8A09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1BD681D-7CF9-476B-BB60-C082D8EE8BA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blank</vt:lpstr>
      <vt:lpstr>1_blank</vt:lpstr>
      <vt:lpstr>DIGITAL 1A</vt:lpstr>
      <vt:lpstr>2_blank</vt:lpstr>
      <vt:lpstr>1_Office Theme</vt:lpstr>
      <vt:lpstr>PowerPoint Presentation</vt:lpstr>
      <vt:lpstr>PowerPoint Presentation</vt:lpstr>
      <vt:lpstr>PowerPoint Presentation</vt:lpstr>
      <vt:lpstr>PowerPoint Presentation</vt:lpstr>
      <vt:lpstr>Solution Architecture Diagram (Core)</vt:lpstr>
      <vt:lpstr>Solution Architecture Diagram (File Upload)</vt:lpstr>
      <vt:lpstr>PowerPoint Presentation</vt:lpstr>
      <vt:lpstr>PowerPoint Presentation</vt:lpstr>
      <vt:lpstr>Payload Orchestrator and Splitter</vt:lpstr>
      <vt:lpstr>Transaction Validator &amp; Persister</vt:lpstr>
      <vt:lpstr>Transaction Enricher</vt:lpstr>
      <vt:lpstr>Client Resp Generator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MKTX Account Deck</dc:title>
  <dc:creator>Navneet Gupta</dc:creator>
  <cp:revision>1</cp:revision>
  <cp:lastPrinted>2018-10-04T15:50:48Z</cp:lastPrinted>
  <dcterms:created xsi:type="dcterms:W3CDTF">2016-10-05T16:19:41Z</dcterms:created>
  <dcterms:modified xsi:type="dcterms:W3CDTF">2023-07-04T05:49:42Z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0x010100E6AAD087FFE9BE4B8A817A9A7B70A45A</vt:lpwstr>
  </property>
</Properties>
</file>