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3" r:id="rId6"/>
    <p:sldId id="261" r:id="rId7"/>
    <p:sldId id="264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&lt;Date&gt;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HR Analytics for Building Competency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&lt;Date&gt;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&lt;Date&gt;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&lt;Date&gt;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&lt;Date&gt;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&lt;Date&gt;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&lt;Date&gt;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&lt;Date&gt;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&lt;Date&gt;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HR Analytics for Building Competency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Resume</a:t>
            </a:r>
            <a:r>
              <a:rPr lang="en-IN" sz="4400" dirty="0" smtClean="0"/>
              <a:t> Scoring Using NLP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61361" y="4408227"/>
            <a:ext cx="2860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Presented By:</a:t>
            </a:r>
          </a:p>
          <a:p>
            <a:r>
              <a:rPr lang="en-IN" dirty="0" smtClean="0"/>
              <a:t>Chetan </a:t>
            </a:r>
            <a:r>
              <a:rPr lang="en-IN" dirty="0"/>
              <a:t>Niloor</a:t>
            </a:r>
            <a:br>
              <a:rPr lang="en-IN" dirty="0"/>
            </a:br>
            <a:r>
              <a:rPr lang="en-IN" dirty="0" smtClean="0"/>
              <a:t>Batch: BA04- R18MBA58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8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85" y="1607742"/>
            <a:ext cx="6597307" cy="239702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objective of the project is to create a Resume Scoring algorithm using Natural Language Processing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The </a:t>
            </a:r>
            <a:r>
              <a:rPr lang="en-US" sz="2000" dirty="0"/>
              <a:t>algorithm will parse resumes one by one and will create a </a:t>
            </a:r>
            <a:r>
              <a:rPr lang="en-US" sz="2000" dirty="0" smtClean="0"/>
              <a:t>  Candidate </a:t>
            </a:r>
            <a:r>
              <a:rPr lang="en-US" sz="2000" dirty="0"/>
              <a:t>Profile based on the skills mentioned in the resume. 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6903" y="3445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dirty="0" smtClean="0">
                <a:latin typeface="+mj-lt"/>
              </a:rPr>
              <a:t>Business Understanding</a:t>
            </a:r>
            <a:endParaRPr lang="en-IN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92" y="1670094"/>
            <a:ext cx="5118015" cy="163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3082" y="206005"/>
            <a:ext cx="6610864" cy="1128326"/>
          </a:xfrm>
        </p:spPr>
        <p:txBody>
          <a:bodyPr/>
          <a:lstStyle/>
          <a:p>
            <a:r>
              <a:rPr lang="en-IN" dirty="0" smtClean="0">
                <a:latin typeface="+mj-lt"/>
              </a:rPr>
              <a:t>Problem Statement</a:t>
            </a:r>
            <a:endParaRPr lang="en-IN" dirty="0">
              <a:latin typeface="+mj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95184" y="1250898"/>
            <a:ext cx="7996881" cy="163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 smtClean="0"/>
              <a:t>Finding the right candidates to organisation has been the major problem to HR in recruitment.</a:t>
            </a:r>
          </a:p>
          <a:p>
            <a:pPr marL="0" indent="0">
              <a:buNone/>
            </a:pPr>
            <a:r>
              <a:rPr lang="en-IN" sz="2000" dirty="0"/>
              <a:t>I</a:t>
            </a:r>
            <a:r>
              <a:rPr lang="en-IN" sz="2000" dirty="0" smtClean="0"/>
              <a:t>t takes immense amount of time and accuracy is very less  to get the right candidate, so </a:t>
            </a:r>
            <a:r>
              <a:rPr lang="en-IN" sz="2000" dirty="0"/>
              <a:t>we are building the NLP </a:t>
            </a:r>
            <a:r>
              <a:rPr lang="en-IN" sz="2000" dirty="0" smtClean="0"/>
              <a:t>model to get through this issue. </a:t>
            </a: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1" y="2885166"/>
            <a:ext cx="7080937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Understanding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1703" y="2137716"/>
            <a:ext cx="723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Data is in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IN" sz="2000" dirty="0" smtClean="0"/>
              <a:t> form of PDF format.</a:t>
            </a:r>
          </a:p>
          <a:p>
            <a:endParaRPr lang="en-IN" sz="2000" dirty="0" smtClean="0"/>
          </a:p>
          <a:p>
            <a:r>
              <a:rPr lang="en-IN" sz="2000" dirty="0" smtClean="0"/>
              <a:t>Resumes are downloaded directly from Job portals.</a:t>
            </a:r>
          </a:p>
          <a:p>
            <a:endParaRPr lang="en-IN" sz="2000" dirty="0"/>
          </a:p>
          <a:p>
            <a:r>
              <a:rPr lang="en-IN" sz="2000" dirty="0" smtClean="0"/>
              <a:t>some of them resumes we have got through referrals.</a:t>
            </a:r>
          </a:p>
          <a:p>
            <a:r>
              <a:rPr lang="en-IN" sz="2000" dirty="0" smtClean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332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81" y="383060"/>
            <a:ext cx="434926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IN" dirty="0" smtClean="0"/>
              <a:t> </a:t>
            </a:r>
            <a:r>
              <a:rPr lang="en-I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50556" y="1853514"/>
            <a:ext cx="947969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We are doing the word embedding's, however before doing embedding's data is pre-processed in a text file. It involves removal of space, stop words, digits etc.</a:t>
            </a:r>
          </a:p>
          <a:p>
            <a:endParaRPr lang="en-IN" sz="2000" dirty="0"/>
          </a:p>
          <a:p>
            <a:r>
              <a:rPr lang="en-US" sz="2000" dirty="0"/>
              <a:t>A text file is created named commons.txt which contains all the words that occur frequently and are not useful for technical skill </a:t>
            </a:r>
            <a:r>
              <a:rPr lang="en-US" sz="2000" dirty="0" smtClean="0"/>
              <a:t>matching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r>
              <a:rPr lang="en-US" sz="2000" dirty="0" smtClean="0"/>
              <a:t>Creating </a:t>
            </a:r>
            <a:r>
              <a:rPr lang="en-US" sz="2000" dirty="0"/>
              <a:t>phrases of words that frequently occur </a:t>
            </a:r>
            <a:r>
              <a:rPr lang="en-US" sz="2000" dirty="0" smtClean="0"/>
              <a:t>together </a:t>
            </a:r>
            <a:r>
              <a:rPr lang="en-US" sz="2000" dirty="0"/>
              <a:t>(bigrams)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81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1494"/>
            <a:ext cx="8972550" cy="41495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7859" y="133840"/>
            <a:ext cx="6551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Model Information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9794" y="457200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1536358"/>
            <a:ext cx="7582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Counting</a:t>
            </a:r>
            <a:r>
              <a:rPr lang="en-US" sz="2000" b="1" dirty="0"/>
              <a:t> </a:t>
            </a:r>
            <a:r>
              <a:rPr lang="en-US" sz="2000" dirty="0"/>
              <a:t>words under each category and building the candidate profile</a:t>
            </a:r>
            <a:endParaRPr lang="en-IN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79" y="2349933"/>
            <a:ext cx="3577562" cy="24060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066" y="2215407"/>
            <a:ext cx="7302842" cy="33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86054" y="429310"/>
            <a:ext cx="7996881" cy="163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51471" y="504368"/>
            <a:ext cx="5486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en-IN" dirty="0"/>
              <a:t> </a:t>
            </a:r>
            <a:r>
              <a:rPr lang="en-IN" dirty="0"/>
              <a:t> </a:t>
            </a:r>
            <a:r>
              <a:rPr lang="en-I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45075" y="1499082"/>
            <a:ext cx="8837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Getting the resumes from online job portals and parsing them with social networking sites will enhance the accuracy and reduce the time and cost to hire the right candidates.</a:t>
            </a:r>
          </a:p>
          <a:p>
            <a:endParaRPr lang="en-US" sz="2000" dirty="0" smtClean="0"/>
          </a:p>
          <a:p>
            <a:r>
              <a:rPr lang="en-US" sz="2000" dirty="0" smtClean="0"/>
              <a:t>With </a:t>
            </a:r>
            <a:r>
              <a:rPr lang="en-US" sz="2000" dirty="0"/>
              <a:t>a better refined corpus, the model can be made more accurate. </a:t>
            </a:r>
            <a:endParaRPr lang="en-US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5081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&lt;Title of your presentation&gt;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81167" y="2631989"/>
            <a:ext cx="3620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73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REVA_RACE_PPT Template</Template>
  <TotalTime>277</TotalTime>
  <Words>340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Resume Scoring Using NLP </vt:lpstr>
      <vt:lpstr>PowerPoint Presentation</vt:lpstr>
      <vt:lpstr>Problem Statement</vt:lpstr>
      <vt:lpstr>Data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Resume-Scoring-using-NLP Chetan Niloor-</dc:title>
  <dc:creator>Pooja Niloor</dc:creator>
  <cp:lastModifiedBy>Pooja Niloor</cp:lastModifiedBy>
  <cp:revision>22</cp:revision>
  <dcterms:created xsi:type="dcterms:W3CDTF">2020-01-11T06:58:09Z</dcterms:created>
  <dcterms:modified xsi:type="dcterms:W3CDTF">2020-01-11T11:35:59Z</dcterms:modified>
</cp:coreProperties>
</file>