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HR Analytics for Building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Resume Scoring using NLP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3657" cy="33195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Abstract: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project is to create a Resume Scoring algorithm using Natural Language Processing. The algorithm will parse resumes one by one and will create a Candidate Profile based on the skills mentioned in the resume. A corpus is created using Sketch </a:t>
            </a:r>
            <a:r>
              <a:rPr lang="en-US" sz="2400" dirty="0" smtClean="0"/>
              <a:t>Engine for various </a:t>
            </a:r>
            <a:r>
              <a:rPr lang="en-US" sz="2400" dirty="0"/>
              <a:t>required skills (example : Machine Learning, Data Science, Software developer, Programming) are given as input, Sketch Engine creates a corpus from the useful data available on the given </a:t>
            </a:r>
            <a:r>
              <a:rPr lang="en-US" sz="2400" dirty="0" smtClean="0"/>
              <a:t>links.</a:t>
            </a:r>
          </a:p>
          <a:p>
            <a:pPr marL="0" indent="0">
              <a:buNone/>
            </a:pPr>
            <a:r>
              <a:rPr lang="en-US" sz="2400" dirty="0"/>
              <a:t>Word </a:t>
            </a:r>
            <a:r>
              <a:rPr lang="en-US" sz="2400" dirty="0" smtClean="0"/>
              <a:t>Embedding's </a:t>
            </a:r>
            <a:r>
              <a:rPr lang="en-US" sz="2400" dirty="0"/>
              <a:t>are created from the corpus and these are used to match the skills in the candidate resume with the required skills.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b="1" dirty="0"/>
              <a:t>Resume Scoring using </a:t>
            </a:r>
            <a:r>
              <a:rPr lang="en-IN" b="1" dirty="0" smtClean="0"/>
              <a:t>NLP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30269" y="5157313"/>
            <a:ext cx="286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Presented By</a:t>
            </a:r>
            <a:r>
              <a:rPr lang="en-IN" dirty="0" smtClean="0"/>
              <a:t>:</a:t>
            </a:r>
          </a:p>
          <a:p>
            <a:r>
              <a:rPr lang="en-IN" dirty="0" smtClean="0"/>
              <a:t>Chetan </a:t>
            </a:r>
            <a:r>
              <a:rPr lang="en-IN" dirty="0"/>
              <a:t>Niloor</a:t>
            </a:r>
            <a:br>
              <a:rPr lang="en-IN" dirty="0"/>
            </a:br>
            <a:r>
              <a:rPr lang="en-IN" dirty="0" smtClean="0"/>
              <a:t>Batch: BA04- R18MBA58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Resume Scoring using NLP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Pooja Niloor</cp:lastModifiedBy>
  <cp:revision>323</cp:revision>
  <dcterms:created xsi:type="dcterms:W3CDTF">2016-03-16T11:15:40Z</dcterms:created>
  <dcterms:modified xsi:type="dcterms:W3CDTF">2020-01-13T13:22:31Z</dcterms:modified>
</cp:coreProperties>
</file>