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418" r:id="rId3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7454D"/>
    <a:srgbClr val="000099"/>
    <a:srgbClr val="808080"/>
    <a:srgbClr val="B2B8B6"/>
    <a:srgbClr val="E21F26"/>
    <a:srgbClr val="EA6067"/>
    <a:srgbClr val="949494"/>
    <a:srgbClr val="7B7B7B"/>
    <a:srgbClr val="606060"/>
    <a:srgbClr val="2A2A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19" autoAdjust="0"/>
    <p:restoredTop sz="98934" autoAdjust="0"/>
  </p:normalViewPr>
  <p:slideViewPr>
    <p:cSldViewPr>
      <p:cViewPr varScale="1">
        <p:scale>
          <a:sx n="47" d="100"/>
          <a:sy n="47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3223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7739" cy="511651"/>
          </a:xfrm>
          <a:prstGeom prst="rect">
            <a:avLst/>
          </a:prstGeom>
        </p:spPr>
        <p:txBody>
          <a:bodyPr vert="horz" lIns="95418" tIns="47709" rIns="95418" bIns="4770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3"/>
            <a:ext cx="3077739" cy="511651"/>
          </a:xfrm>
          <a:prstGeom prst="rect">
            <a:avLst/>
          </a:prstGeom>
        </p:spPr>
        <p:txBody>
          <a:bodyPr vert="horz" lIns="95418" tIns="47709" rIns="95418" bIns="47709" rtlCol="0"/>
          <a:lstStyle>
            <a:lvl1pPr algn="r">
              <a:defRPr sz="1300"/>
            </a:lvl1pPr>
          </a:lstStyle>
          <a:p>
            <a:fld id="{DD11CEFA-1A17-4C08-A01E-04FD1C7BB44D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600"/>
            <a:ext cx="3077739" cy="511651"/>
          </a:xfrm>
          <a:prstGeom prst="rect">
            <a:avLst/>
          </a:prstGeom>
        </p:spPr>
        <p:txBody>
          <a:bodyPr vert="horz" lIns="95418" tIns="47709" rIns="95418" bIns="4770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9719600"/>
            <a:ext cx="3077739" cy="511651"/>
          </a:xfrm>
          <a:prstGeom prst="rect">
            <a:avLst/>
          </a:prstGeom>
        </p:spPr>
        <p:txBody>
          <a:bodyPr vert="horz" lIns="95418" tIns="47709" rIns="95418" bIns="47709" rtlCol="0" anchor="b"/>
          <a:lstStyle>
            <a:lvl1pPr algn="r">
              <a:defRPr sz="1300"/>
            </a:lvl1pPr>
          </a:lstStyle>
          <a:p>
            <a:fld id="{0A4D0AE2-850B-4F6D-9C64-9C028D3E0C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3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7739" cy="511651"/>
          </a:xfrm>
          <a:prstGeom prst="rect">
            <a:avLst/>
          </a:prstGeom>
        </p:spPr>
        <p:txBody>
          <a:bodyPr vert="horz" lIns="95418" tIns="47709" rIns="95418" bIns="4770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3"/>
            <a:ext cx="3077739" cy="511651"/>
          </a:xfrm>
          <a:prstGeom prst="rect">
            <a:avLst/>
          </a:prstGeom>
        </p:spPr>
        <p:txBody>
          <a:bodyPr vert="horz" lIns="95418" tIns="47709" rIns="95418" bIns="47709" rtlCol="0"/>
          <a:lstStyle>
            <a:lvl1pPr algn="r">
              <a:defRPr sz="1300"/>
            </a:lvl1pPr>
          </a:lstStyle>
          <a:p>
            <a:fld id="{41C01F70-6770-449E-A1D9-F6A5298F58F2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5175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18" tIns="47709" rIns="95418" bIns="4770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9"/>
            <a:ext cx="5681980" cy="4604861"/>
          </a:xfrm>
          <a:prstGeom prst="rect">
            <a:avLst/>
          </a:prstGeom>
        </p:spPr>
        <p:txBody>
          <a:bodyPr vert="horz" lIns="95418" tIns="47709" rIns="95418" bIns="4770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600"/>
            <a:ext cx="3077739" cy="511651"/>
          </a:xfrm>
          <a:prstGeom prst="rect">
            <a:avLst/>
          </a:prstGeom>
        </p:spPr>
        <p:txBody>
          <a:bodyPr vert="horz" lIns="95418" tIns="47709" rIns="95418" bIns="4770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19600"/>
            <a:ext cx="3077739" cy="511651"/>
          </a:xfrm>
          <a:prstGeom prst="rect">
            <a:avLst/>
          </a:prstGeom>
        </p:spPr>
        <p:txBody>
          <a:bodyPr vert="horz" lIns="95418" tIns="47709" rIns="95418" bIns="47709" rtlCol="0" anchor="b"/>
          <a:lstStyle>
            <a:lvl1pPr algn="r">
              <a:defRPr sz="1300"/>
            </a:lvl1pPr>
          </a:lstStyle>
          <a:p>
            <a:fld id="{6ACD72CD-E9DC-46BC-9C91-6B1733ABEC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051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72CD-E9DC-46BC-9C91-6B1733ABECE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417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6333005" y="2491696"/>
            <a:ext cx="2840268" cy="3929247"/>
          </a:xfrm>
          <a:prstGeom prst="rect">
            <a:avLst/>
          </a:prstGeom>
          <a:solidFill>
            <a:srgbClr val="E21F26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chemeClr val="bg1">
                  <a:lumMod val="8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324228" y="1181100"/>
            <a:ext cx="7863840" cy="1280160"/>
          </a:xfrm>
          <a:prstGeom prst="rect">
            <a:avLst/>
          </a:prstGeom>
          <a:solidFill>
            <a:srgbClr val="B2B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447800" y="1333500"/>
            <a:ext cx="3304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Würth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Elektronik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India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50190" y="1181100"/>
            <a:ext cx="1345343" cy="1280160"/>
          </a:xfrm>
          <a:prstGeom prst="rect">
            <a:avLst/>
          </a:prstGeom>
          <a:solidFill>
            <a:srgbClr val="E2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" y="2491696"/>
            <a:ext cx="1764528" cy="392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925408" y="5252926"/>
            <a:ext cx="1378323" cy="116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6667" y="5252926"/>
            <a:ext cx="1380350" cy="116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796667" y="2491697"/>
            <a:ext cx="4507064" cy="272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01800" y="5252927"/>
            <a:ext cx="849546" cy="116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75710" y="5252953"/>
            <a:ext cx="822960" cy="11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1821180"/>
            <a:ext cx="7038372" cy="487362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Slide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24439" y="4648200"/>
            <a:ext cx="2057400" cy="1371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05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9228" y="275616"/>
            <a:ext cx="7038372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68936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440" y="6410528"/>
            <a:ext cx="381000" cy="26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677206-7DD9-40FE-B7A4-5135BBE8E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24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4022808" y="6440430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www.we-online.com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3967" y="182232"/>
            <a:ext cx="1287633" cy="6019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7698815" y="0"/>
            <a:ext cx="1287633" cy="1549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7825" y="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87222" y="-28093"/>
            <a:ext cx="133562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685800" algn="l"/>
              </a:tabLst>
            </a:pPr>
            <a:r>
              <a:rPr lang="en-US" sz="75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more than you expect</a:t>
            </a:r>
            <a:endParaRPr lang="en-US" sz="75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" y="149157"/>
            <a:ext cx="76872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430671"/>
            <a:ext cx="9150225" cy="137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6655874"/>
            <a:ext cx="91502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 userDrawn="1"/>
        </p:nvSpPr>
        <p:spPr>
          <a:xfrm>
            <a:off x="7127755" y="6430671"/>
            <a:ext cx="1639887" cy="2159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Gopalkrishna Sastry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851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lang="en-US" sz="32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513130" y="1219200"/>
            <a:ext cx="2744919" cy="2691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677206-7DD9-40FE-B7A4-5135BBE8ED3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3028" y="274638"/>
            <a:ext cx="7038372" cy="487362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HUMAN RESOURCE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626" y="878583"/>
            <a:ext cx="19367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PEOPLE</a:t>
            </a:r>
            <a:r>
              <a:rPr lang="en-US" dirty="0" smtClean="0"/>
              <a:t> </a:t>
            </a:r>
            <a:r>
              <a:rPr lang="en-US" b="1" dirty="0" smtClean="0"/>
              <a:t>RENEGE</a:t>
            </a:r>
          </a:p>
          <a:p>
            <a:r>
              <a:rPr lang="en-US" sz="1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As on 30</a:t>
            </a:r>
            <a:r>
              <a:rPr lang="en-US" sz="1600" b="1" baseline="30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</a:t>
            </a:r>
            <a:r>
              <a:rPr lang="en-US" sz="1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June 2017</a:t>
            </a:r>
            <a:endParaRPr lang="en-US" sz="16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1524000"/>
            <a:ext cx="2744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Not satisfied with offer CTC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Long term commitment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Strong retention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Loyalty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No response</a:t>
            </a:r>
          </a:p>
          <a:p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3459540"/>
            <a:ext cx="3681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Dearth of skilled people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Available talents are on very high CTC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Having acquired skills , expectation on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CTC is very high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Trend of skills getting UBER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Gap in profile hygiene 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578531" y="1143000"/>
            <a:ext cx="10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Reasons: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8370" y="3124798"/>
            <a:ext cx="2744919" cy="269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8531" y="308327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9" name="AutoShape 2" descr="Image result for man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0516" y="4853853"/>
            <a:ext cx="1782684" cy="93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5" descr="Image result for jump from one place to another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Isosceles Triangle 1"/>
          <p:cNvSpPr/>
          <p:nvPr/>
        </p:nvSpPr>
        <p:spPr>
          <a:xfrm rot="10800000">
            <a:off x="377014" y="2212419"/>
            <a:ext cx="2866929" cy="2560863"/>
          </a:xfrm>
          <a:prstGeom prst="triangl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2000893"/>
            <a:ext cx="2967586" cy="44926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&gt; 450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48950" y="2623019"/>
            <a:ext cx="2146650" cy="47330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16340" y="3274543"/>
            <a:ext cx="1398260" cy="473309"/>
          </a:xfrm>
          <a:prstGeom prst="ellipse">
            <a:avLst/>
          </a:prstGeom>
          <a:solidFill>
            <a:srgbClr val="E74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41772" y="3959378"/>
            <a:ext cx="730951" cy="2796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9168" y="26925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38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475403" y="331971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8328" y="3928142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   6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622088" y="42751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7826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857249">
  <a:themeElements>
    <a:clrScheme name="orange_rai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DC7B1A"/>
      </a:accent2>
      <a:accent3>
        <a:srgbClr val="FFD147"/>
      </a:accent3>
      <a:accent4>
        <a:srgbClr val="BD4343"/>
      </a:accent4>
      <a:accent5>
        <a:srgbClr val="918485"/>
      </a:accent5>
      <a:accent6>
        <a:srgbClr val="9F583B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0E5B8D-78FF-4445-BDF8-D5AFF84F87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65</TotalTime>
  <Words>66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TS101857249</vt:lpstr>
      <vt:lpstr>HUMAN RESOURCE</vt:lpstr>
    </vt:vector>
  </TitlesOfParts>
  <Company>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Trophy Cup</dc:title>
  <dc:creator>Bhat, Shivaram</dc:creator>
  <cp:lastModifiedBy>Windows User</cp:lastModifiedBy>
  <cp:revision>1176</cp:revision>
  <cp:lastPrinted>2017-03-30T11:27:40Z</cp:lastPrinted>
  <dcterms:created xsi:type="dcterms:W3CDTF">2012-02-10T08:33:42Z</dcterms:created>
  <dcterms:modified xsi:type="dcterms:W3CDTF">2020-01-16T03:25:48Z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TC018572499991</vt:lpwstr>
  </property>
</Properties>
</file>