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mf" ContentType="image/x-wmf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1B05EE0B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FE6FB3-6DC1-B932-F5E7-DD67D1D6CD4D}" name="Chetan" initials="C" userId="S::chetan.parihar@anheuser-busch.com::04dc9b8a-1a7c-48cc-b3c1-b8a431e952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comments/modernComment_100_1B05EE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ED1584-8A18-4505-A9CB-88886A097F2B}" authorId="{72FE6FB3-6DC1-B932-F5E7-DD67D1D6CD4D}" created="2023-10-26T19:22:51.890">
    <pc:sldMkLst xmlns:pc="http://schemas.microsoft.com/office/powerpoint/2013/main/command">
      <pc:docMk/>
      <pc:sldMk cId="453373451" sldId="256"/>
    </pc:sldMkLst>
    <p188:txBody>
      <a:bodyPr/>
      <a:lstStyle/>
      <a:p>
        <a:r>
          <a:rPr lang="en-US"/>
          <a:t>Hi all, in this video, we are going to demonstrate the project developed by the team KoffeeKoders as part of the 1st challenge track wherein we use Watsonx.ai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1AA6C-FAE6-4E7D-9D4C-4404E4DEBE7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D40C-20E3-4CEA-824C-31AAF524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1D40C-20E3-4CEA-824C-31AAF5242E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1D40C-20E3-4CEA-824C-31AAF5242E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04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87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9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630F-BB57-48C4-B8F2-774E5F8ED98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3396AC-72A6-40FE-9AF0-344384A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5" Type="http://schemas.microsoft.com/office/2018/10/relationships/comments" Target="../comments/modernComment_100_1B05EE0B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4" Type="http://schemas.openxmlformats.org/officeDocument/2006/relationships/package" Target="../embeddings/Microsoft_Excel_Macro-Enabled_Worksheet.xlsm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EBBCA6-B709-91E7-96C6-34D40BC70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IBM </a:t>
            </a:r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Watsonx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61BB6-8331-BE56-3F2B-DCC695398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 Name: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KoffeeKoders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Challenge Track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Numer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1 (Watsonx.ai track) </a:t>
            </a:r>
          </a:p>
        </p:txBody>
      </p:sp>
      <p:cxnSp>
        <p:nvCxnSpPr>
          <p:cNvPr id="45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Audio 48">
            <a:hlinkClick r:id="" action="ppaction://media"/>
            <a:extLst>
              <a:ext uri="{FF2B5EF4-FFF2-40B4-BE49-F238E27FC236}">
                <a16:creationId xmlns:a16="http://schemas.microsoft.com/office/drawing/2014/main" id="{28A50E68-8531-3B05-370E-C2D256A7F5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5337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2"/>
    </mc:Choice>
    <mc:Fallback>
      <p:transition spd="slow" advTm="60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5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8C60-6C39-3CD5-6821-B27C4B08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39247"/>
            <a:ext cx="8911687" cy="803637"/>
          </a:xfrm>
        </p:spPr>
        <p:txBody>
          <a:bodyPr>
            <a:normAutofit/>
          </a:bodyPr>
          <a:lstStyle/>
          <a:p>
            <a:r>
              <a:rPr lang="en-US" sz="4400" dirty="0"/>
              <a:t>Challenge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B83B-9EA5-4EB2-37E4-FF1CDA6D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3749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Rental Car Company </a:t>
            </a:r>
          </a:p>
          <a:p>
            <a:r>
              <a:rPr lang="en-US" sz="3000" dirty="0"/>
              <a:t>Understand the customer satisfaction (Positive/Negative) from the Customer Feedback</a:t>
            </a:r>
          </a:p>
          <a:p>
            <a:r>
              <a:rPr lang="en-US" sz="3000" dirty="0"/>
              <a:t>Recommend an offer(Voucher, On-Demand Pickup, Premium Features, Free Upgrade) based on Customer Feedback</a:t>
            </a:r>
          </a:p>
          <a:p>
            <a:r>
              <a:rPr lang="en-US" sz="3000" dirty="0"/>
              <a:t>Fine tune the prompt for accuracy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1962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8CF7-54D1-FD18-7AB8-3D789D7F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35" y="259299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B2B8-DF0A-9F7C-8829-5D95EB62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254" y="2230000"/>
            <a:ext cx="8915400" cy="3777622"/>
          </a:xfrm>
        </p:spPr>
        <p:txBody>
          <a:bodyPr>
            <a:normAutofit/>
          </a:bodyPr>
          <a:lstStyle/>
          <a:p>
            <a:r>
              <a:rPr lang="en-US" sz="3000" dirty="0"/>
              <a:t>Prompt LAB </a:t>
            </a:r>
          </a:p>
          <a:p>
            <a:r>
              <a:rPr lang="en-US" sz="3000" dirty="0"/>
              <a:t>Watson Studio</a:t>
            </a:r>
          </a:p>
          <a:p>
            <a:r>
              <a:rPr lang="en-US" sz="3000" dirty="0"/>
              <a:t>Watsonx.ai </a:t>
            </a:r>
          </a:p>
          <a:p>
            <a:r>
              <a:rPr lang="en-US" sz="3000" dirty="0" err="1"/>
              <a:t>Jupyter</a:t>
            </a:r>
            <a:r>
              <a:rPr lang="en-US" sz="3000" dirty="0"/>
              <a:t> Notebooks</a:t>
            </a:r>
          </a:p>
          <a:p>
            <a:r>
              <a:rPr lang="en-US" sz="3000" dirty="0"/>
              <a:t>IAM Access Keys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6029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DEF6-2B68-3B8F-7245-453FBB9C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988" y="259299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/>
              <a:t>Why we used PROMPT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1E39-4540-0446-007E-198C2833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791" y="1732694"/>
            <a:ext cx="8915400" cy="3777622"/>
          </a:xfrm>
        </p:spPr>
        <p:txBody>
          <a:bodyPr>
            <a:noAutofit/>
          </a:bodyPr>
          <a:lstStyle/>
          <a:p>
            <a:r>
              <a:rPr lang="en-US" sz="3000" dirty="0"/>
              <a:t>Rigorous testing of different prompts to fine-tune and select the best prompt suitable to deliver the solution</a:t>
            </a:r>
          </a:p>
          <a:p>
            <a:r>
              <a:rPr lang="en-US" sz="3000" dirty="0"/>
              <a:t>Low-Code No-Code</a:t>
            </a:r>
          </a:p>
          <a:p>
            <a:r>
              <a:rPr lang="en-US" sz="3000" dirty="0"/>
              <a:t>Simplistic UI </a:t>
            </a:r>
          </a:p>
          <a:p>
            <a:r>
              <a:rPr lang="en-US" sz="3000" dirty="0"/>
              <a:t>Availability of Different Models and elegant switching between different models</a:t>
            </a:r>
          </a:p>
          <a:p>
            <a:r>
              <a:rPr lang="en-US" sz="3000" dirty="0"/>
              <a:t>Can generate the equivalent codes in notebooks for sharing across teams</a:t>
            </a:r>
          </a:p>
        </p:txBody>
      </p:sp>
    </p:spTree>
    <p:extLst>
      <p:ext uri="{BB962C8B-B14F-4D97-AF65-F5344CB8AC3E}">
        <p14:creationId xmlns:p14="http://schemas.microsoft.com/office/powerpoint/2010/main" val="391713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9B6A-DD19-3340-75CE-4931F033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00497"/>
            <a:ext cx="8911687" cy="1280890"/>
          </a:xfrm>
        </p:spPr>
        <p:txBody>
          <a:bodyPr/>
          <a:lstStyle/>
          <a:p>
            <a:r>
              <a:rPr lang="en-US" dirty="0"/>
              <a:t>Solution Flow Overview</a:t>
            </a:r>
          </a:p>
        </p:txBody>
      </p:sp>
      <p:pic>
        <p:nvPicPr>
          <p:cNvPr id="5" name="Picture 4" descr="A diagram of a data processing process&#10;&#10;Description automatically generated with medium confidence">
            <a:extLst>
              <a:ext uri="{FF2B5EF4-FFF2-40B4-BE49-F238E27FC236}">
                <a16:creationId xmlns:a16="http://schemas.microsoft.com/office/drawing/2014/main" id="{B341D8F9-9C44-4B16-C878-4238A6CC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48" y="945263"/>
            <a:ext cx="6192253" cy="54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8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ADAF-D8A0-5B32-C748-A2E1ABEB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3308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err="1"/>
              <a:t>Demostration</a:t>
            </a:r>
            <a:r>
              <a:rPr lang="en-US" sz="4400" dirty="0"/>
              <a:t> &amp; Resources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53E559-D301-DC0E-8053-3CF9ABBA8AC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65290"/>
              </p:ext>
            </p:extLst>
          </p:nvPr>
        </p:nvGraphicFramePr>
        <p:xfrm>
          <a:off x="2116477" y="14969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480" progId="Excel.Sheet.12">
                  <p:embed/>
                </p:oleObj>
              </mc:Choice>
              <mc:Fallback>
                <p:oleObj name="Worksheet" showAsIcon="1" r:id="rId2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6477" y="14969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BD1C84A-FCD0-24BF-07B2-0E041332F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074345"/>
              </p:ext>
            </p:extLst>
          </p:nvPr>
        </p:nvGraphicFramePr>
        <p:xfrm>
          <a:off x="4120995" y="14969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0995" y="14969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EAFF3E-8012-FE21-B31B-BF1086493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810399"/>
              </p:ext>
            </p:extLst>
          </p:nvPr>
        </p:nvGraphicFramePr>
        <p:xfrm>
          <a:off x="2036138" y="3030049"/>
          <a:ext cx="7385779" cy="116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2784960" imgH="440280" progId="Package">
                  <p:embed/>
                </p:oleObj>
              </mc:Choice>
              <mc:Fallback>
                <p:oleObj name="Packager Shell Object" showAsIcon="1" r:id="rId6" imgW="278496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138" y="3030049"/>
                        <a:ext cx="7385779" cy="116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3F3F16-6486-0C3C-B7B3-E52242508948}"/>
              </a:ext>
            </a:extLst>
          </p:cNvPr>
          <p:cNvSpPr txBox="1"/>
          <p:nvPr/>
        </p:nvSpPr>
        <p:spPr>
          <a:xfrm>
            <a:off x="1788154" y="2196317"/>
            <a:ext cx="181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54C78-FD50-017E-9E6C-06245209749A}"/>
              </a:ext>
            </a:extLst>
          </p:cNvPr>
          <p:cNvSpPr txBox="1"/>
          <p:nvPr/>
        </p:nvSpPr>
        <p:spPr>
          <a:xfrm>
            <a:off x="3917352" y="2196317"/>
            <a:ext cx="181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1F731-ADE5-78D5-0397-A513F90CD9CB}"/>
              </a:ext>
            </a:extLst>
          </p:cNvPr>
          <p:cNvSpPr txBox="1"/>
          <p:nvPr/>
        </p:nvSpPr>
        <p:spPr>
          <a:xfrm>
            <a:off x="4438178" y="4196445"/>
            <a:ext cx="385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 Code Notebook with Optimized Prompts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73791-23C7-AF4B-5DFE-C8A76212A515}"/>
              </a:ext>
            </a:extLst>
          </p:cNvPr>
          <p:cNvSpPr txBox="1"/>
          <p:nvPr/>
        </p:nvSpPr>
        <p:spPr>
          <a:xfrm>
            <a:off x="1835314" y="5273172"/>
            <a:ext cx="8597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f1-Lower Scores determine the accuracy of the model. The range is between 0 to1. Closer the value is to 1, higher is the accuracy.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0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0285-F29D-EBF2-1543-51D20727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956" y="2788555"/>
            <a:ext cx="4914781" cy="1280890"/>
          </a:xfrm>
        </p:spPr>
        <p:txBody>
          <a:bodyPr>
            <a:normAutofit/>
          </a:bodyPr>
          <a:lstStyle/>
          <a:p>
            <a:r>
              <a:rPr lang="en-US" sz="50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2643187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</TotalTime>
  <Words>171</Words>
  <Application>Microsoft Office PowerPoint</Application>
  <PresentationFormat>Widescreen</PresentationFormat>
  <Paragraphs>29</Paragraphs>
  <Slides>7</Slides>
  <Notes>2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Microsoft Excel Worksheet</vt:lpstr>
      <vt:lpstr>Microsoft Excel Macro-Enabled Worksheet</vt:lpstr>
      <vt:lpstr>Package</vt:lpstr>
      <vt:lpstr>IBM Watsonx Challenge</vt:lpstr>
      <vt:lpstr>Challenge Description</vt:lpstr>
      <vt:lpstr>Tools Used</vt:lpstr>
      <vt:lpstr>Why we used PROMPT LAB</vt:lpstr>
      <vt:lpstr>Solution Flow Overview</vt:lpstr>
      <vt:lpstr>Demostration &amp; Resources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Watsonx Challenge</dc:title>
  <dc:creator>Chetan Parihar</dc:creator>
  <cp:lastModifiedBy>Chetan</cp:lastModifiedBy>
  <cp:revision>2</cp:revision>
  <dcterms:created xsi:type="dcterms:W3CDTF">2023-10-26T15:22:15Z</dcterms:created>
  <dcterms:modified xsi:type="dcterms:W3CDTF">2023-10-26T19:41:17Z</dcterms:modified>
</cp:coreProperties>
</file>