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75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6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07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63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2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5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6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0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30923"/>
            <a:ext cx="9448800" cy="2397578"/>
          </a:xfrm>
        </p:spPr>
        <p:txBody>
          <a:bodyPr>
            <a:noAutofit/>
          </a:bodyPr>
          <a:lstStyle/>
          <a:p>
            <a:r>
              <a:rPr lang="en-US" sz="3600" dirty="0"/>
              <a:t>About Computer Programming, Introduction of Java, Java Program Structure, Java Program Compilation and Execution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899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500" y="1557158"/>
            <a:ext cx="107628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 4: Compile the Java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compile the Java program, use the javac command, which is the Java compiler.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the terminal/command prompt, type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4931" y="2709189"/>
            <a:ext cx="2681654" cy="55391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javac MyClass.java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3509408"/>
            <a:ext cx="98181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+mj-lt"/>
              </a:rPr>
              <a:t>Step 5: Run (Execute) the Java Program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After successful compilation, you can execute the program using the java command (which invokes the Java Virtual Machine or JVM).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In the terminal/command prompt, type the following command: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52855" y="4906109"/>
            <a:ext cx="2233245" cy="5555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MyClass</a:t>
            </a:r>
          </a:p>
        </p:txBody>
      </p:sp>
    </p:spTree>
    <p:extLst>
      <p:ext uri="{BB962C8B-B14F-4D97-AF65-F5344CB8AC3E}">
        <p14:creationId xmlns:p14="http://schemas.microsoft.com/office/powerpoint/2010/main" val="258721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during compilation and execution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7825" y="2271197"/>
            <a:ext cx="1071676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 Compilation: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Syntax 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Java compiler (javac) checks the source code for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Bytecode Generation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If no errors, it converts the source code into platform-independent bytecode, stored in a .class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During Execution: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 Loading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loads the compiled .class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Bytecode Verification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checks the bytecode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JIT Compilation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may convert bytecode into machine code for faster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Execution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executes the program, starting with the main()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Garbage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JVM automatically manages memory, reclaiming unused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1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946" y="940777"/>
            <a:ext cx="9387253" cy="1116624"/>
          </a:xfrm>
        </p:spPr>
        <p:txBody>
          <a:bodyPr>
            <a:normAutofit/>
          </a:bodyPr>
          <a:lstStyle/>
          <a:p>
            <a:r>
              <a:rPr lang="en-US" dirty="0"/>
              <a:t>What is computer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1064240" cy="4434840"/>
          </a:xfrm>
        </p:spPr>
        <p:txBody>
          <a:bodyPr>
            <a:normAutofit/>
          </a:bodyPr>
          <a:lstStyle/>
          <a:p>
            <a:r>
              <a:rPr lang="en-US" dirty="0"/>
              <a:t>Computer programming is a core part of computer science .</a:t>
            </a:r>
          </a:p>
          <a:p>
            <a:r>
              <a:rPr lang="en-US" dirty="0"/>
              <a:t>Computer programming is the process of writing, testing, and maintaining instructions that tell a computer what to do. </a:t>
            </a:r>
          </a:p>
          <a:p>
            <a:r>
              <a:rPr lang="en-US" dirty="0"/>
              <a:t>It involves using a specific programming language (such as python, java, </a:t>
            </a:r>
            <a:r>
              <a:rPr lang="en-US"/>
              <a:t>C++,C </a:t>
            </a:r>
            <a:r>
              <a:rPr lang="en-US" dirty="0"/>
              <a:t>etc.) </a:t>
            </a:r>
          </a:p>
          <a:p>
            <a:r>
              <a:rPr lang="en-US" dirty="0"/>
              <a:t>To create software, applications, websites, or systems that perform tasks or solve problems.</a:t>
            </a:r>
          </a:p>
          <a:p>
            <a:r>
              <a:rPr lang="en-US" dirty="0"/>
              <a:t>Computer programming is the foundation of all modern technology, from mobile apps to video games to the systems controlling infrastructure.</a:t>
            </a:r>
          </a:p>
          <a:p>
            <a:r>
              <a:rPr lang="en-US" dirty="0"/>
              <a:t> It enables many things in our lives, such as browsing websites, interacting with on-page elements, and processing medical data.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0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3" y="1019907"/>
            <a:ext cx="8174735" cy="1330101"/>
          </a:xfrm>
        </p:spPr>
        <p:txBody>
          <a:bodyPr/>
          <a:lstStyle/>
          <a:p>
            <a:r>
              <a:rPr lang="en-US" dirty="0"/>
              <a:t>Feachers of Programming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3033" y="2350008"/>
            <a:ext cx="109640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Programming Languages</a:t>
            </a:r>
            <a:r>
              <a:rPr lang="en-US" altLang="en-US" sz="2400" dirty="0">
                <a:latin typeface="+mj-lt"/>
              </a:rPr>
              <a:t>: Different languages have different syntax (rules) and are used for different types of projects.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Algorithms</a:t>
            </a:r>
            <a:r>
              <a:rPr lang="en-US" altLang="en-US" sz="2400" dirty="0">
                <a:latin typeface="+mj-lt"/>
              </a:rPr>
              <a:t>: Step-by-step instructions for solving problems or performing tasks.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Code</a:t>
            </a:r>
            <a:r>
              <a:rPr lang="en-US" altLang="en-US" sz="2400" dirty="0">
                <a:latin typeface="+mj-lt"/>
              </a:rPr>
              <a:t>: The actual set of instructions written in a programming language.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Compilers/Interpreters</a:t>
            </a:r>
            <a:r>
              <a:rPr lang="en-US" altLang="en-US" sz="2400" dirty="0">
                <a:latin typeface="+mj-lt"/>
              </a:rPr>
              <a:t>: Tools that translate the code into a form the computer can understand (machine code).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Debugging</a:t>
            </a:r>
            <a:r>
              <a:rPr lang="en-US" altLang="en-US" sz="2400" dirty="0">
                <a:latin typeface="+mj-lt"/>
              </a:rPr>
              <a:t>: The process of finding and fixing errors or "bugs" in the code.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4016" y="1152143"/>
            <a:ext cx="5029200" cy="905257"/>
          </a:xfrm>
        </p:spPr>
        <p:txBody>
          <a:bodyPr/>
          <a:lstStyle/>
          <a:p>
            <a:r>
              <a:rPr lang="en-US" dirty="0"/>
              <a:t>What is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10911840" cy="4663440"/>
          </a:xfrm>
        </p:spPr>
        <p:txBody>
          <a:bodyPr/>
          <a:lstStyle/>
          <a:p>
            <a:r>
              <a:rPr lang="en-US" dirty="0"/>
              <a:t>Java is a high-level, object-oriented programming language developed by Sun Microsystems (now owned by Oracle) and released in 1995. </a:t>
            </a:r>
          </a:p>
          <a:p>
            <a:r>
              <a:rPr lang="en-US" dirty="0"/>
              <a:t>It was designed to be simple, platform-independent, and secure, making it one of the most widely used programming languages in the world. </a:t>
            </a:r>
          </a:p>
          <a:p>
            <a:r>
              <a:rPr lang="en-US" dirty="0"/>
              <a:t>Java’s "write once, run anywhere" (WORA) philosophy allows developers to write code on one platform and run it on virtually any other platform without modification</a:t>
            </a:r>
          </a:p>
          <a:p>
            <a:r>
              <a:rPr lang="en-US" dirty="0"/>
              <a:t>The Java language is supported by almost every operating system, such as Sun Solaris, RedHat, Windows,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24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6624" y="1014983"/>
            <a:ext cx="6016752" cy="1042417"/>
          </a:xfrm>
        </p:spPr>
        <p:txBody>
          <a:bodyPr/>
          <a:lstStyle/>
          <a:p>
            <a:r>
              <a:rPr lang="en-US" dirty="0"/>
              <a:t>Feachers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Object-Oriented</a:t>
            </a:r>
          </a:p>
          <a:p>
            <a:r>
              <a:rPr lang="en-IN" dirty="0"/>
              <a:t>Platform-Independent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Robust and Stable</a:t>
            </a:r>
          </a:p>
          <a:p>
            <a:r>
              <a:rPr lang="en-IN" dirty="0"/>
              <a:t>Multithreaded</a:t>
            </a:r>
          </a:p>
          <a:p>
            <a:r>
              <a:rPr lang="en-IN" dirty="0"/>
              <a:t>Scalability and Performance</a:t>
            </a:r>
          </a:p>
          <a:p>
            <a:r>
              <a:rPr lang="en-IN" dirty="0"/>
              <a:t>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5683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571392" cy="1293028"/>
          </a:xfrm>
        </p:spPr>
        <p:txBody>
          <a:bodyPr/>
          <a:lstStyle/>
          <a:p>
            <a:r>
              <a:rPr lang="en-US" dirty="0"/>
              <a:t>Editions of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92" y="2057402"/>
            <a:ext cx="10867292" cy="45544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1. Java SE (Standard Edition):</a:t>
            </a:r>
          </a:p>
          <a:p>
            <a:r>
              <a:rPr lang="en-IN" dirty="0"/>
              <a:t>Core version for general-purpose programming.</a:t>
            </a:r>
          </a:p>
          <a:p>
            <a:r>
              <a:rPr lang="en-IN" dirty="0"/>
              <a:t>Includes basic libraries for building desktop and simple applications.</a:t>
            </a:r>
          </a:p>
          <a:p>
            <a:r>
              <a:rPr lang="en-IN" dirty="0"/>
              <a:t>Used for creating standalone applications.</a:t>
            </a:r>
          </a:p>
          <a:p>
            <a:pPr marL="0" indent="0">
              <a:buNone/>
            </a:pPr>
            <a:r>
              <a:rPr lang="en-IN" b="1" dirty="0"/>
              <a:t>2. Java EE (Enterprise Edition) </a:t>
            </a:r>
            <a:r>
              <a:rPr lang="en-IN" dirty="0"/>
              <a:t>:</a:t>
            </a:r>
          </a:p>
          <a:p>
            <a:r>
              <a:rPr lang="en-IN" dirty="0"/>
              <a:t>Extension of Java SE for building large-scale, enterprise-level web and business applications.</a:t>
            </a:r>
          </a:p>
          <a:p>
            <a:r>
              <a:rPr lang="en-IN" dirty="0"/>
              <a:t>Supports technologies like servlets, JSP, and enterprise beans.</a:t>
            </a:r>
          </a:p>
          <a:p>
            <a:r>
              <a:rPr lang="en-IN" dirty="0"/>
              <a:t>Used for web services, cloud, and transactional systems.</a:t>
            </a:r>
          </a:p>
          <a:p>
            <a:pPr marL="0" indent="0">
              <a:buNone/>
            </a:pPr>
            <a:r>
              <a:rPr lang="en-IN" b="1" dirty="0"/>
              <a:t>3. Java ME (Micro Edition):</a:t>
            </a:r>
          </a:p>
          <a:p>
            <a:r>
              <a:rPr lang="en-IN" dirty="0"/>
              <a:t>A lightweight version of Java for resource-constrained devices.</a:t>
            </a:r>
          </a:p>
          <a:p>
            <a:r>
              <a:rPr lang="en-IN" dirty="0"/>
              <a:t>Optimized for mobile devices, IoT, and embedded systems.</a:t>
            </a:r>
          </a:p>
          <a:p>
            <a:r>
              <a:rPr lang="en-IN" dirty="0"/>
              <a:t>Used in devices with limited memory and processing power.</a:t>
            </a:r>
          </a:p>
        </p:txBody>
      </p:sp>
    </p:spTree>
    <p:extLst>
      <p:ext uri="{BB962C8B-B14F-4D97-AF65-F5344CB8AC3E}">
        <p14:creationId xmlns:p14="http://schemas.microsoft.com/office/powerpoint/2010/main" val="40380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392" y="896815"/>
            <a:ext cx="8765931" cy="1230924"/>
          </a:xfrm>
        </p:spPr>
        <p:txBody>
          <a:bodyPr/>
          <a:lstStyle/>
          <a:p>
            <a:r>
              <a:rPr lang="en-US" dirty="0"/>
              <a:t>Program structure of java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0438" y="2329962"/>
            <a:ext cx="551277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Class Declaration</a:t>
            </a:r>
            <a:r>
              <a:rPr lang="en-US" dirty="0"/>
              <a:t>:</a:t>
            </a:r>
          </a:p>
          <a:p>
            <a:r>
              <a:rPr lang="en-US" dirty="0"/>
              <a:t>Every Java program must have at least one class. The class name should match the file name.</a:t>
            </a:r>
          </a:p>
          <a:p>
            <a:endParaRPr lang="en-US" dirty="0"/>
          </a:p>
          <a:p>
            <a:r>
              <a:rPr lang="en-US" b="1" dirty="0"/>
              <a:t>2. Main Method:</a:t>
            </a:r>
          </a:p>
          <a:p>
            <a:r>
              <a:rPr lang="en-US" dirty="0"/>
              <a:t>The main() method is the entry point of any Java program. The program starts executing from this method</a:t>
            </a:r>
          </a:p>
          <a:p>
            <a:endParaRPr lang="en-US" dirty="0"/>
          </a:p>
          <a:p>
            <a:r>
              <a:rPr lang="en-US" b="1" dirty="0"/>
              <a:t>3.Statements:</a:t>
            </a:r>
          </a:p>
          <a:p>
            <a:r>
              <a:rPr lang="en-US" dirty="0"/>
              <a:t>Inside the main() method, you can write statements, such as printing output to the console.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7621"/>
            <a:ext cx="213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82154" y="2409092"/>
            <a:ext cx="4923692" cy="361363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// Class Declaration</a:t>
            </a:r>
          </a:p>
          <a:p>
            <a:r>
              <a:rPr lang="en-US" dirty="0"/>
              <a:t>public class MyClass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// Main Method</a:t>
            </a:r>
          </a:p>
          <a:p>
            <a:r>
              <a:rPr lang="en-US" dirty="0"/>
              <a:t>    public static void main(String[] args) {     </a:t>
            </a:r>
          </a:p>
          <a:p>
            <a:r>
              <a:rPr lang="en-US" dirty="0"/>
              <a:t> // Statements</a:t>
            </a:r>
          </a:p>
          <a:p>
            <a:r>
              <a:rPr lang="en-US" dirty="0"/>
              <a:t>        System.out.println("Hello, World!");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63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008" y="2027973"/>
            <a:ext cx="111134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public</a:t>
            </a:r>
            <a:r>
              <a:rPr lang="en-US" altLang="en-US" sz="2400" dirty="0">
                <a:latin typeface="+mj-lt"/>
              </a:rPr>
              <a:t>: An access modifier that means the class or method is accessible from anywhere.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static</a:t>
            </a:r>
            <a:r>
              <a:rPr lang="en-US" altLang="en-US" sz="2400" dirty="0">
                <a:latin typeface="+mj-lt"/>
              </a:rPr>
              <a:t>: The main() method is static so it can be called without creating an instance of the class.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void</a:t>
            </a:r>
            <a:r>
              <a:rPr lang="en-US" altLang="en-US" sz="2400" dirty="0">
                <a:latin typeface="+mj-lt"/>
              </a:rPr>
              <a:t>: The main() method does not return any value, so the return type is void.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String[] args</a:t>
            </a:r>
            <a:r>
              <a:rPr lang="en-US" altLang="en-US" sz="2400" dirty="0">
                <a:latin typeface="+mj-lt"/>
              </a:rPr>
              <a:t>: This is an array of strings used to pass command-line arguments to the program.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System.out.println(): </a:t>
            </a:r>
            <a:r>
              <a:rPr lang="en-US" altLang="en-US" sz="2400" dirty="0">
                <a:latin typeface="+mj-lt"/>
              </a:rPr>
              <a:t>This statement prints text to the console.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98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1318845"/>
            <a:ext cx="11465169" cy="764932"/>
          </a:xfrm>
        </p:spPr>
        <p:txBody>
          <a:bodyPr>
            <a:normAutofit/>
          </a:bodyPr>
          <a:lstStyle/>
          <a:p>
            <a:r>
              <a:rPr lang="en-US" dirty="0"/>
              <a:t>Java program execution and compilation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4877" y="2096632"/>
            <a:ext cx="116311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 1: Write the Java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new file with the .java extension. The file name must match the class name that contains the main() method.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+mj-lt"/>
              </a:rPr>
              <a:t>Example: I created a file named MyClass.java with the following content-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877" y="3520988"/>
            <a:ext cx="4589585" cy="17192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public class MyClass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public static void main(String[] args)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    System.out.println("Hello, World!");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7877" y="5446641"/>
            <a:ext cx="90540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+mj-lt"/>
              </a:rPr>
              <a:t>Step 2: Open the Command Line or Terminal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Navigate to the directory where your Java file (MyClass.java) is saved.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+mj-lt"/>
              </a:rPr>
              <a:t>On Windows Use the Command Prompt.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150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975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About Computer Programming, Introduction of Java, Java Program Structure, Java Program Compilation and Execution</vt:lpstr>
      <vt:lpstr>What is computer programming</vt:lpstr>
      <vt:lpstr>Feachers of Programming</vt:lpstr>
      <vt:lpstr>What is java</vt:lpstr>
      <vt:lpstr>Feachers of java</vt:lpstr>
      <vt:lpstr>Editions of java</vt:lpstr>
      <vt:lpstr>Program structure of java</vt:lpstr>
      <vt:lpstr>PowerPoint Presentation</vt:lpstr>
      <vt:lpstr>Java program execution and compilation</vt:lpstr>
      <vt:lpstr>PowerPoint Presentation</vt:lpstr>
      <vt:lpstr>What happens during compilation and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Computer Programming, Introduction of Java, Java Program Structure, Java Program Compilation and Execution</dc:title>
  <dc:creator>HP</dc:creator>
  <cp:lastModifiedBy>chetan patil</cp:lastModifiedBy>
  <cp:revision>12</cp:revision>
  <dcterms:created xsi:type="dcterms:W3CDTF">2024-10-07T06:31:07Z</dcterms:created>
  <dcterms:modified xsi:type="dcterms:W3CDTF">2024-10-16T09:55:34Z</dcterms:modified>
</cp:coreProperties>
</file>