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7"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464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8836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11225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02269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6043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1978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67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95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15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88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6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434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305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52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90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885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CF1133-3259-4C45-BABA-5B62D9C6F78D}" type="datetimeFigureOut">
              <a:rPr lang="en-US" smtClean="0"/>
              <a:t>10/18/2024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752881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769" y="500333"/>
            <a:ext cx="10231547" cy="4062053"/>
          </a:xfrm>
        </p:spPr>
        <p:txBody>
          <a:bodyPr>
            <a:normAutofit/>
          </a:bodyPr>
          <a:lstStyle/>
          <a:p>
            <a:r>
              <a:rPr lang="en-US" dirty="0">
                <a:latin typeface="Times New Roman" panose="02020603050405020304" pitchFamily="18" charset="0"/>
                <a:cs typeface="Times New Roman" panose="02020603050405020304" pitchFamily="18" charset="0"/>
              </a:rPr>
              <a:t>Source Code Management tools, Git, GitHub and Software Setup, Command of Git tools part-1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46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normAutofit/>
          </a:bodyPr>
          <a:lstStyle/>
          <a:p>
            <a:r>
              <a:rPr lang="en-US" sz="4000" dirty="0">
                <a:latin typeface="Times New Roman" panose="02020603050405020304" pitchFamily="18" charset="0"/>
                <a:cs typeface="Times New Roman" panose="02020603050405020304" pitchFamily="18" charset="0"/>
              </a:rPr>
              <a:t>Source Code Management tools</a:t>
            </a:r>
            <a:endParaRPr lang="en-IN" sz="4000" dirty="0"/>
          </a:p>
        </p:txBody>
      </p:sp>
      <p:sp>
        <p:nvSpPr>
          <p:cNvPr id="3" name="Content Placeholder 2"/>
          <p:cNvSpPr>
            <a:spLocks noGrp="1"/>
          </p:cNvSpPr>
          <p:nvPr>
            <p:ph idx="1"/>
          </p:nvPr>
        </p:nvSpPr>
        <p:spPr>
          <a:xfrm>
            <a:off x="5322497" y="942977"/>
            <a:ext cx="6676845" cy="576739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most widely used distributed version control system. It allows multiple developers to collaborate on a project with robust branching and merging features.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centralized version control system. SVN is still popular in enterprises that prefer a central repository and simple version control workflows.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Another distributed version control system, known for its ease of use and scalability for large codebases.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centralized system favored in industries like gaming and media due to its strong support for handling large binary files.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Supports both centralized and distributed workflows, optimized for game development and large, graphical projects.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3795" y="1326321"/>
            <a:ext cx="383012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1)GIT</a:t>
            </a:r>
            <a:r>
              <a:rPr lang="en-IN" dirty="0">
                <a:latin typeface="Times New Roman" panose="02020603050405020304" pitchFamily="18" charset="0"/>
                <a:cs typeface="Times New Roman" panose="02020603050405020304" pitchFamily="18" charset="0"/>
              </a:rPr>
              <a:t> </a:t>
            </a:r>
            <a:r>
              <a:rPr lang="en-IN"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59" y="1212217"/>
            <a:ext cx="1766548" cy="868553"/>
          </a:xfrm>
          <a:prstGeom prst="rect">
            <a:avLst/>
          </a:prstGeom>
        </p:spPr>
      </p:pic>
      <p:sp>
        <p:nvSpPr>
          <p:cNvPr id="6" name="TextBox 5"/>
          <p:cNvSpPr txBox="1"/>
          <p:nvPr/>
        </p:nvSpPr>
        <p:spPr>
          <a:xfrm>
            <a:off x="913795" y="2375643"/>
            <a:ext cx="3538164" cy="6771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Subversion (SVN)</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952" y="2284706"/>
            <a:ext cx="1532510" cy="913381"/>
          </a:xfrm>
          <a:prstGeom prst="rect">
            <a:avLst/>
          </a:prstGeom>
        </p:spPr>
      </p:pic>
      <p:cxnSp>
        <p:nvCxnSpPr>
          <p:cNvPr id="9" name="Straight Connector 8"/>
          <p:cNvCxnSpPr/>
          <p:nvPr/>
        </p:nvCxnSpPr>
        <p:spPr>
          <a:xfrm flipV="1">
            <a:off x="5322498" y="2417251"/>
            <a:ext cx="6737230" cy="1"/>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13795" y="3409575"/>
            <a:ext cx="353816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Mercurial</a:t>
            </a:r>
          </a:p>
          <a:p>
            <a:endParaRPr lang="en-I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659" y="3336331"/>
            <a:ext cx="1766548" cy="964145"/>
          </a:xfrm>
          <a:prstGeom prst="rect">
            <a:avLst/>
          </a:prstGeom>
        </p:spPr>
      </p:pic>
      <p:cxnSp>
        <p:nvCxnSpPr>
          <p:cNvPr id="14" name="Straight Connector 13"/>
          <p:cNvCxnSpPr/>
          <p:nvPr/>
        </p:nvCxnSpPr>
        <p:spPr>
          <a:xfrm flipV="1">
            <a:off x="5262111" y="3474768"/>
            <a:ext cx="6737230" cy="1"/>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850534" y="4396040"/>
            <a:ext cx="353816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 Perforce Helix Core</a:t>
            </a:r>
          </a:p>
          <a:p>
            <a:endParaRPr lang="en-IN" dirty="0"/>
          </a:p>
        </p:txBody>
      </p:sp>
      <p:cxnSp>
        <p:nvCxnSpPr>
          <p:cNvPr id="16" name="Straight Connector 15"/>
          <p:cNvCxnSpPr/>
          <p:nvPr/>
        </p:nvCxnSpPr>
        <p:spPr>
          <a:xfrm flipV="1">
            <a:off x="5428785" y="5437201"/>
            <a:ext cx="6737230" cy="1"/>
          </a:xfrm>
          <a:prstGeom prst="line">
            <a:avLst/>
          </a:prstGeom>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849" y="4641912"/>
            <a:ext cx="1532510" cy="1034185"/>
          </a:xfrm>
          <a:prstGeom prst="rect">
            <a:avLst/>
          </a:prstGeom>
        </p:spPr>
      </p:pic>
      <p:sp>
        <p:nvSpPr>
          <p:cNvPr id="18" name="TextBox 17"/>
          <p:cNvSpPr txBox="1"/>
          <p:nvPr/>
        </p:nvSpPr>
        <p:spPr>
          <a:xfrm>
            <a:off x="850534" y="5619576"/>
            <a:ext cx="353816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Plastic SCM</a:t>
            </a:r>
          </a:p>
          <a:p>
            <a:endParaRPr lang="en-IN" dirty="0"/>
          </a:p>
        </p:txBody>
      </p:sp>
      <p:cxnSp>
        <p:nvCxnSpPr>
          <p:cNvPr id="19" name="Straight Connector 18"/>
          <p:cNvCxnSpPr/>
          <p:nvPr/>
        </p:nvCxnSpPr>
        <p:spPr>
          <a:xfrm flipV="1">
            <a:off x="5428785" y="5908690"/>
            <a:ext cx="6737230" cy="1"/>
          </a:xfrm>
          <a:prstGeom prst="line">
            <a:avLst/>
          </a:prstGeom>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6556" y="5821440"/>
            <a:ext cx="1766548" cy="888934"/>
          </a:xfrm>
          <a:prstGeom prst="rect">
            <a:avLst/>
          </a:prstGeom>
        </p:spPr>
      </p:pic>
    </p:spTree>
    <p:extLst>
      <p:ext uri="{BB962C8B-B14F-4D97-AF65-F5344CB8AC3E}">
        <p14:creationId xmlns:p14="http://schemas.microsoft.com/office/powerpoint/2010/main" val="11963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GIT</a:t>
            </a:r>
          </a:p>
        </p:txBody>
      </p:sp>
      <p:sp>
        <p:nvSpPr>
          <p:cNvPr id="9" name="Content Placeholder 8"/>
          <p:cNvSpPr txBox="1">
            <a:spLocks noGrp="1"/>
          </p:cNvSpPr>
          <p:nvPr>
            <p:ph idx="1"/>
          </p:nvPr>
        </p:nvSpPr>
        <p:spPr>
          <a:xfrm>
            <a:off x="422694" y="2095500"/>
            <a:ext cx="11680166" cy="4924425"/>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is a distributed version control system that tracks versions of files. It is often used to control source code by programmers who are developing software collaboratively.</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Git </a:t>
            </a:r>
            <a:r>
              <a:rPr lang="en-US" dirty="0">
                <a:latin typeface="Times New Roman" panose="02020603050405020304" pitchFamily="18" charset="0"/>
                <a:cs typeface="Times New Roman" panose="02020603050405020304" pitchFamily="18" charset="0"/>
              </a:rPr>
              <a:t>is a distributed version control system that enables software development teams to have multiple local copies of the project's codebase independent of each other. These copies, or branches, can be created, merged, and deleted quickly, empowering teams to experiment, with little compute cost, before merging into the main branch (sometimes referred to as the master branch).</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Git is known for its speed, workflow compatibility, and open source foundation.</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Popular Platforms</a:t>
            </a:r>
            <a:endParaRPr lang="en-IN" dirty="0">
              <a:latin typeface="Times New Roman" panose="02020603050405020304" pitchFamily="18" charset="0"/>
              <a:cs typeface="Times New Roman" panose="02020603050405020304" pitchFamily="18" charset="0"/>
            </a:endParaRPr>
          </a:p>
          <a:p>
            <a:pPr marL="457200" indent="-457200">
              <a:buAutoNum type="arabicParenR"/>
            </a:pPr>
            <a:r>
              <a:rPr lang="en-IN" dirty="0">
                <a:latin typeface="Times New Roman" panose="02020603050405020304" pitchFamily="18" charset="0"/>
                <a:cs typeface="Times New Roman" panose="02020603050405020304" pitchFamily="18" charset="0"/>
              </a:rPr>
              <a:t>GitHub,</a:t>
            </a:r>
          </a:p>
          <a:p>
            <a:pPr marL="457200" indent="-457200">
              <a:buAutoNum type="arabicParenR"/>
            </a:pPr>
            <a:r>
              <a:rPr lang="en-IN" dirty="0">
                <a:latin typeface="Times New Roman" panose="02020603050405020304" pitchFamily="18" charset="0"/>
                <a:cs typeface="Times New Roman" panose="02020603050405020304" pitchFamily="18" charset="0"/>
              </a:rPr>
              <a:t> GitLab, </a:t>
            </a:r>
          </a:p>
          <a:p>
            <a:pPr marL="457200" indent="-457200">
              <a:buAutoNum type="arabicParenR"/>
            </a:pPr>
            <a:r>
              <a:rPr lang="en-IN" dirty="0">
                <a:latin typeface="Times New Roman" panose="02020603050405020304" pitchFamily="18" charset="0"/>
                <a:cs typeface="Times New Roman" panose="02020603050405020304" pitchFamily="18" charset="0"/>
              </a:rPr>
              <a:t>Bitbucket</a:t>
            </a:r>
          </a:p>
        </p:txBody>
      </p:sp>
    </p:spTree>
    <p:extLst>
      <p:ext uri="{BB962C8B-B14F-4D97-AF65-F5344CB8AC3E}">
        <p14:creationId xmlns:p14="http://schemas.microsoft.com/office/powerpoint/2010/main" val="382148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26" y="70757"/>
            <a:ext cx="10353761" cy="1326321"/>
          </a:xfrm>
        </p:spPr>
        <p:txBody>
          <a:bodyPr>
            <a:normAutofit/>
          </a:bodyPr>
          <a:lstStyle/>
          <a:p>
            <a:r>
              <a:rPr lang="en-IN" sz="4400" dirty="0"/>
              <a:t>GITHUB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5850" y="1776412"/>
            <a:ext cx="2695575" cy="1695450"/>
          </a:xfrm>
        </p:spPr>
      </p:pic>
      <p:sp>
        <p:nvSpPr>
          <p:cNvPr id="5" name="TextBox 4"/>
          <p:cNvSpPr txBox="1"/>
          <p:nvPr/>
        </p:nvSpPr>
        <p:spPr>
          <a:xfrm>
            <a:off x="76199" y="904875"/>
            <a:ext cx="8086725" cy="604780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is a web-based platform for version control and collaboration, built around </a:t>
            </a:r>
            <a:r>
              <a:rPr lang="en-US" b="1" dirty="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the distributed version control system. It allows developers to manage, track, and collaborate on projects, ranging from small personal endeavors to large-scale enterprise software.</a:t>
            </a:r>
          </a:p>
          <a:p>
            <a:endParaRPr lang="en-US"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Key Features of GitHub:</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Git-based Version Control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Collaboration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Pull Requests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Issue Tracking</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GitHub Actions (CI/CD)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GitHub Pages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Security and Code Scanning</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Open Source Projects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Integration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Project Management</a:t>
            </a:r>
          </a:p>
        </p:txBody>
      </p:sp>
    </p:spTree>
    <p:extLst>
      <p:ext uri="{BB962C8B-B14F-4D97-AF65-F5344CB8AC3E}">
        <p14:creationId xmlns:p14="http://schemas.microsoft.com/office/powerpoint/2010/main" val="1546731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626</TotalTime>
  <Words>344</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Trebuchet MS</vt:lpstr>
      <vt:lpstr>Wingdings</vt:lpstr>
      <vt:lpstr>Wingdings 3</vt:lpstr>
      <vt:lpstr>Facet</vt:lpstr>
      <vt:lpstr>Source Code Management tools, Git, GitHub and Software Setup, Command of Git tools part-1</vt:lpstr>
      <vt:lpstr>Source Code Management tools</vt:lpstr>
      <vt:lpstr>GIT</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Management tools, Git, GitHub and Software Setup, Command of Git tools part-1</dc:title>
  <dc:creator>Microsoft account</dc:creator>
  <cp:lastModifiedBy>chetan patil</cp:lastModifiedBy>
  <cp:revision>24</cp:revision>
  <dcterms:created xsi:type="dcterms:W3CDTF">2024-10-03T06:25:44Z</dcterms:created>
  <dcterms:modified xsi:type="dcterms:W3CDTF">2024-10-18T09:50:27Z</dcterms:modified>
</cp:coreProperties>
</file>