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74" r:id="rId15"/>
    <p:sldId id="266" r:id="rId16"/>
    <p:sldId id="275" r:id="rId17"/>
    <p:sldId id="267" r:id="rId18"/>
    <p:sldId id="276" r:id="rId19"/>
    <p:sldId id="268" r:id="rId20"/>
    <p:sldId id="277" r:id="rId21"/>
    <p:sldId id="269" r:id="rId22"/>
    <p:sldId id="27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8A0-16B8-458F-BD62-6E1F1EC913B5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09BA-62FD-4B65-9C26-C832042750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39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E5B-0D98-4FE1-9B26-D1041E3A89F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38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0551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5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066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10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9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357F-39F6-401C-9FF8-3072724998F3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8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2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A624-F501-46A9-B8CA-4949E24E27C8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5A87-A410-8AEC-BA57-B6DB1F16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629202"/>
          </a:xfrm>
        </p:spPr>
        <p:txBody>
          <a:bodyPr>
            <a:normAutofit/>
          </a:bodyPr>
          <a:lstStyle/>
          <a:p>
            <a:r>
              <a:rPr lang="en-US" dirty="0"/>
              <a:t>Java Conditional/Control Statements Examples, Java Conditional/Control Loops, Jump Statements, and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10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492370"/>
            <a:ext cx="8282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time = 16;</a:t>
            </a:r>
          </a:p>
          <a:p>
            <a:endParaRPr lang="en-IN" dirty="0"/>
          </a:p>
          <a:p>
            <a:r>
              <a:rPr lang="en-IN" dirty="0"/>
              <a:t>        if (time &lt; 12)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morning!");</a:t>
            </a:r>
          </a:p>
          <a:p>
            <a:r>
              <a:rPr lang="en-IN" dirty="0"/>
              <a:t>        } else if (time &lt; 18)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afternoon!");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("Good evening!");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3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8746"/>
            <a:ext cx="4604238" cy="835269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2. Looping Statements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967154"/>
            <a:ext cx="10351477" cy="506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'while loop' in Java</a:t>
            </a:r>
          </a:p>
          <a:p>
            <a:r>
              <a:rPr lang="en-US" dirty="0"/>
              <a:t>A while loop in Java repeatedly executes a block of code as long as a specified condition remains true. </a:t>
            </a:r>
          </a:p>
          <a:p>
            <a:r>
              <a:rPr lang="en-US" dirty="0"/>
              <a:t>It is ideal for situations where the number of iterations is not predetermined.</a:t>
            </a:r>
          </a:p>
          <a:p>
            <a:pPr marL="0" indent="0">
              <a:buNone/>
            </a:pPr>
            <a:r>
              <a:rPr lang="en-US" b="1" u="sng" dirty="0"/>
              <a:t>Syntax  </a:t>
            </a:r>
            <a:r>
              <a:rPr lang="en-US" b="1" dirty="0"/>
              <a:t>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u="sng" dirty="0"/>
          </a:p>
          <a:p>
            <a:r>
              <a:rPr lang="en-US" i="1" dirty="0"/>
              <a:t>while (condition) {</a:t>
            </a:r>
            <a:br>
              <a:rPr lang="en-US" dirty="0"/>
            </a:br>
            <a:r>
              <a:rPr lang="en-US" i="1" dirty="0"/>
              <a:t>    // code block to be executed</a:t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pPr>
              <a:spcBef>
                <a:spcPts val="0"/>
              </a:spcBef>
            </a:pPr>
            <a:r>
              <a:rPr lang="en-US" dirty="0"/>
              <a:t>Condition: The loop continues to run 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long as this condition evaluates to true.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Code Block: The statements inside the loop execute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repeatedly until the condition becomes false.</a:t>
            </a:r>
          </a:p>
          <a:p>
            <a:pPr>
              <a:spcBef>
                <a:spcPts val="0"/>
              </a:spcBef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79" y="2927109"/>
            <a:ext cx="3170195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851" y="703385"/>
            <a:ext cx="6673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endParaRPr lang="en-IN" dirty="0"/>
          </a:p>
          <a:p>
            <a:r>
              <a:rPr lang="en-IN" dirty="0"/>
              <a:t>        while (</a:t>
            </a:r>
            <a:r>
              <a:rPr lang="en-IN" dirty="0" err="1"/>
              <a:t>i</a:t>
            </a:r>
            <a:r>
              <a:rPr lang="en-IN" dirty="0"/>
              <a:t> &lt;= 10)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("Square of " + </a:t>
            </a:r>
            <a:r>
              <a:rPr lang="en-IN" dirty="0" err="1"/>
              <a:t>i</a:t>
            </a:r>
            <a:r>
              <a:rPr lang="en-IN" dirty="0"/>
              <a:t> + " is: " + (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31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6" y="360485"/>
            <a:ext cx="11034346" cy="6137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'do-while loop' in Java</a:t>
            </a:r>
          </a:p>
          <a:p>
            <a:r>
              <a:rPr lang="en-US" dirty="0"/>
              <a:t>The do-while loop in Java is a post-tested loop, meaning it executes the body of the loop at least once before checking the condition.</a:t>
            </a:r>
          </a:p>
          <a:p>
            <a:r>
              <a:rPr lang="en-US" dirty="0"/>
              <a:t> This loop is useful when you need to ensure that the loop body is executed at least once, regardless of whether the condition is true or false. </a:t>
            </a:r>
          </a:p>
          <a:p>
            <a:r>
              <a:rPr lang="en-US" dirty="0"/>
              <a:t>After the body of the loop has executed, the condition is tested. </a:t>
            </a:r>
          </a:p>
          <a:p>
            <a:r>
              <a:rPr lang="en-US" dirty="0"/>
              <a:t>If the condition is true, the loop will execute again. This process repeats until the condition becomes false.</a:t>
            </a:r>
          </a:p>
          <a:p>
            <a:pPr marL="0" indent="0">
              <a:buNone/>
            </a:pPr>
            <a:r>
              <a:rPr lang="en-US" b="1" u="sng" dirty="0"/>
              <a:t>Syntax </a:t>
            </a:r>
            <a:r>
              <a:rPr lang="en-US" b="1" dirty="0"/>
              <a:t>              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 do {</a:t>
            </a:r>
            <a:br>
              <a:rPr lang="en-US" dirty="0"/>
            </a:br>
            <a:r>
              <a:rPr lang="en-US" i="1" dirty="0"/>
              <a:t>    // Statements to execute</a:t>
            </a:r>
            <a:br>
              <a:rPr lang="en-US" dirty="0"/>
            </a:br>
            <a:r>
              <a:rPr lang="en-US" i="1" dirty="0"/>
              <a:t>} while (condition);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Here,</a:t>
            </a:r>
          </a:p>
          <a:p>
            <a:r>
              <a:rPr lang="en-US" dirty="0"/>
              <a:t>do: This keyword starts the do-while loop.</a:t>
            </a:r>
          </a:p>
          <a:p>
            <a:r>
              <a:rPr lang="en-US" dirty="0"/>
              <a:t>Statements to execute: These are the actions you want to perform.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This block of code is executed on each iteration of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and it is guaranteed to run at least once.</a:t>
            </a:r>
          </a:p>
          <a:p>
            <a:r>
              <a:rPr lang="en-US" dirty="0"/>
              <a:t>while: This keyword is followed by a condition in parentheses.</a:t>
            </a:r>
          </a:p>
          <a:p>
            <a:r>
              <a:rPr lang="en-US" dirty="0"/>
              <a:t>condition: A Boolean expression that is evaluated after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loop body has executed.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this condition evaluates to true, the loop will execute again.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it evaluates to false, the loop will terminate, and control passes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the statement immediately following the loop.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65" y="3229287"/>
            <a:ext cx="2636748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283" y="712179"/>
            <a:ext cx="6594232" cy="371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3;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endParaRPr lang="en-IN" dirty="0"/>
          </a:p>
          <a:p>
            <a:r>
              <a:rPr lang="en-IN" dirty="0"/>
              <a:t>        do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x " + </a:t>
            </a:r>
            <a:r>
              <a:rPr lang="en-IN" dirty="0" err="1"/>
              <a:t>i</a:t>
            </a:r>
            <a:r>
              <a:rPr lang="en-IN" dirty="0"/>
              <a:t> + " = " + 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        } while (</a:t>
            </a:r>
            <a:r>
              <a:rPr lang="en-IN" dirty="0" err="1"/>
              <a:t>i</a:t>
            </a:r>
            <a:r>
              <a:rPr lang="en-IN" dirty="0"/>
              <a:t> &lt;= 10);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63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485335"/>
            <a:ext cx="10890739" cy="601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'for loop' in Java</a:t>
            </a:r>
          </a:p>
          <a:p>
            <a:r>
              <a:rPr lang="en-US" dirty="0"/>
              <a:t>The for loop in Java is a control structure that allows repeated execution of a block of code for a specific number of times. </a:t>
            </a:r>
          </a:p>
          <a:p>
            <a:r>
              <a:rPr lang="en-US" dirty="0"/>
              <a:t>It is typically used when the number of iterations is known beforehand.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  <a:r>
              <a:rPr lang="en-US" b="1" dirty="0"/>
              <a:t>                 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for (initialization; condition; update) {</a:t>
            </a:r>
            <a:br>
              <a:rPr lang="en-US" dirty="0"/>
            </a:br>
            <a:r>
              <a:rPr lang="en-US" i="1" dirty="0"/>
              <a:t>    // code block to be executed</a:t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r>
              <a:rPr lang="en-US" dirty="0"/>
              <a:t>Here,</a:t>
            </a:r>
          </a:p>
          <a:p>
            <a:pPr marL="0" indent="0">
              <a:buNone/>
            </a:pPr>
            <a:r>
              <a:rPr lang="en-US" dirty="0"/>
              <a:t>Initialization: Typically used to initialize a counter variable.</a:t>
            </a:r>
          </a:p>
          <a:p>
            <a:pPr marL="0" indent="0">
              <a:buNone/>
            </a:pPr>
            <a:r>
              <a:rPr lang="en-US" dirty="0"/>
              <a:t>Condition: The loop runs as long as this condition is true.</a:t>
            </a:r>
          </a:p>
          <a:p>
            <a:pPr marL="0" indent="0">
              <a:buNone/>
            </a:pPr>
            <a:r>
              <a:rPr lang="en-US" dirty="0"/>
              <a:t>Update: Updates the counter variable, usually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incrementing or decrementing.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75" y="2436127"/>
            <a:ext cx="3703641" cy="39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5" y="712177"/>
            <a:ext cx="5292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 </a:t>
            </a:r>
            <a:r>
              <a:rPr lang="en-IN" dirty="0" err="1"/>
              <a:t>i</a:t>
            </a:r>
            <a:r>
              <a:rPr lang="en-IN" dirty="0"/>
              <a:t> &gt;= 1; </a:t>
            </a:r>
            <a:r>
              <a:rPr lang="en-IN" dirty="0" err="1"/>
              <a:t>i</a:t>
            </a:r>
            <a:r>
              <a:rPr lang="en-IN" dirty="0"/>
              <a:t>--)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("Countdown: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74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6669" y="413238"/>
            <a:ext cx="10518531" cy="56218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'for each loop' in Java</a:t>
            </a:r>
          </a:p>
          <a:p>
            <a:r>
              <a:rPr lang="en-US" dirty="0"/>
              <a:t>The for-each loop is used to iterate through elements in a collection or array.</a:t>
            </a:r>
          </a:p>
          <a:p>
            <a:r>
              <a:rPr lang="en-US" dirty="0"/>
              <a:t> It simplifies iteration over arrays or collections like ArrayList, HashSet, etc.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Syntax</a:t>
            </a:r>
            <a:r>
              <a:rPr lang="en-US" b="1" dirty="0"/>
              <a:t>                                                                                                            </a:t>
            </a:r>
            <a:r>
              <a:rPr lang="en-US" b="1" u="sng" dirty="0"/>
              <a:t>Flowchart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(Type element : collection) {</a:t>
            </a:r>
          </a:p>
          <a:p>
            <a:pPr marL="0" indent="0">
              <a:buNone/>
            </a:pPr>
            <a:r>
              <a:rPr lang="en-US" dirty="0"/>
              <a:t>    // Code to be executed for each element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Type: The data type of the elements in the collection or array.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element: A variable that takes the value of each item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in the collection/array on each iteration.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collection: The array or collection that needs to be looped through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086" y="2545743"/>
            <a:ext cx="3134245" cy="30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0" y="729762"/>
            <a:ext cx="561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ArrayList</a:t>
            </a:r>
            <a:r>
              <a:rPr lang="en-IN" dirty="0"/>
              <a:t>&lt;String&gt; cars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("Tesla");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("BMW");</a:t>
            </a:r>
          </a:p>
          <a:p>
            <a:r>
              <a:rPr lang="en-IN" dirty="0"/>
              <a:t>        </a:t>
            </a:r>
            <a:r>
              <a:rPr lang="en-IN" dirty="0" err="1"/>
              <a:t>cars.add</a:t>
            </a:r>
            <a:r>
              <a:rPr lang="en-IN" dirty="0"/>
              <a:t>("Audi");</a:t>
            </a:r>
          </a:p>
          <a:p>
            <a:endParaRPr lang="en-IN" dirty="0"/>
          </a:p>
          <a:p>
            <a:r>
              <a:rPr lang="en-IN" dirty="0"/>
              <a:t>        for (String car : cars)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(car);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54" y="554671"/>
            <a:ext cx="3944815" cy="64108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3. Jump Statements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254" y="1028700"/>
            <a:ext cx="10119946" cy="50063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'break' Statement in Java</a:t>
            </a:r>
          </a:p>
          <a:p>
            <a:r>
              <a:rPr lang="en-US" dirty="0"/>
              <a:t>The break statement is used to exit from a loop (for, while, do-while) or a switch statement. </a:t>
            </a:r>
          </a:p>
          <a:p>
            <a:r>
              <a:rPr lang="en-US" dirty="0"/>
              <a:t>When encountered, it terminates the loop or switch statement and transfers control to the statement immediately following the loop or switch.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break;</a:t>
            </a:r>
            <a:endParaRPr lang="en-IN" dirty="0"/>
          </a:p>
          <a:p>
            <a:pPr marL="0" indent="0">
              <a:buNone/>
            </a:pPr>
            <a:r>
              <a:rPr lang="en-IN" b="1" u="sng" dirty="0"/>
              <a:t>Flowchart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61" y="3627600"/>
            <a:ext cx="4397121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81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 statements in Java are instructions that manage the flow of execution of a program based on certain conditions. </a:t>
            </a:r>
          </a:p>
          <a:p>
            <a:r>
              <a:rPr lang="en-US" dirty="0"/>
              <a:t>They are used to make decisions, to loop through blocks of code multiple times, and to jump to a different part of the code based on certain conditions.</a:t>
            </a:r>
          </a:p>
          <a:p>
            <a:r>
              <a:rPr lang="en-US" dirty="0"/>
              <a:t> Control statements are fundamental to any programming language, including Java, as they enable the creation of dynamic and responsive programs.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Types of control statements in Java:</a:t>
            </a:r>
          </a:p>
          <a:p>
            <a:r>
              <a:rPr lang="en-US" dirty="0"/>
              <a:t>Branching / Decision Making Statements.</a:t>
            </a:r>
          </a:p>
          <a:p>
            <a:r>
              <a:rPr lang="en-US" dirty="0"/>
              <a:t>Loops / Iteration / Repetition Statements.</a:t>
            </a:r>
          </a:p>
          <a:p>
            <a:r>
              <a:rPr lang="en-US" dirty="0"/>
              <a:t>Jumping / Transfer Statements.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704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439" y="650631"/>
            <a:ext cx="664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[] numbers = {1, 2, 3, 4, 5, 6, 7, 8, 9, 10};</a:t>
            </a:r>
          </a:p>
          <a:p>
            <a:endParaRPr lang="en-IN" dirty="0"/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: numbers) {</a:t>
            </a:r>
          </a:p>
          <a:p>
            <a:r>
              <a:rPr lang="en-IN" dirty="0"/>
              <a:t>            if (</a:t>
            </a:r>
            <a:r>
              <a:rPr lang="en-IN" dirty="0" err="1"/>
              <a:t>num</a:t>
            </a:r>
            <a:r>
              <a:rPr lang="en-IN" dirty="0"/>
              <a:t> == 7) {</a:t>
            </a:r>
          </a:p>
          <a:p>
            <a:r>
              <a:rPr lang="en-IN" dirty="0"/>
              <a:t>                break; // Exit the loop when the number is 7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9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589085"/>
            <a:ext cx="10544908" cy="54459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'continue' Statement in Java</a:t>
            </a:r>
          </a:p>
          <a:p>
            <a:r>
              <a:rPr lang="en-US" dirty="0"/>
              <a:t>The continue statement skips the current iteration of a loop (for, while, do-while) and proceeds to the next iteration.</a:t>
            </a:r>
          </a:p>
          <a:p>
            <a:r>
              <a:rPr lang="en-US" dirty="0"/>
              <a:t> It effectively jumps to the end of the loop's body and re-evaluates the loop's condition.</a:t>
            </a:r>
          </a:p>
          <a:p>
            <a:pPr marL="0" indent="0">
              <a:buNone/>
            </a:pPr>
            <a:r>
              <a:rPr lang="en-US" b="1" u="sng" dirty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continue;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Flowchart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0" y="3504981"/>
            <a:ext cx="518204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782516"/>
            <a:ext cx="6435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% 2 == 0) {</a:t>
            </a:r>
          </a:p>
          <a:p>
            <a:r>
              <a:rPr lang="en-IN" dirty="0"/>
              <a:t>                continue; // Skip even numbers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 // Prints only odd numbers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1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15" y="545123"/>
            <a:ext cx="11007970" cy="61106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‘return' Statement in Java</a:t>
            </a:r>
          </a:p>
          <a:p>
            <a:r>
              <a:rPr lang="en-US" dirty="0"/>
              <a:t>The return statement is used to exit from a method and optionally return a value. </a:t>
            </a:r>
          </a:p>
          <a:p>
            <a:r>
              <a:rPr lang="en-US" dirty="0"/>
              <a:t>The syntax depends on whether the method returns a value or not.</a:t>
            </a:r>
            <a:endParaRPr lang="en-IN" dirty="0"/>
          </a:p>
          <a:p>
            <a:pPr marL="0" indent="0">
              <a:buNone/>
            </a:pPr>
            <a:r>
              <a:rPr lang="en-US" b="1" u="sng" dirty="0"/>
              <a:t>Syntax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return;</a:t>
            </a:r>
          </a:p>
          <a:p>
            <a:pPr marL="0" indent="0">
              <a:buNone/>
            </a:pPr>
            <a:r>
              <a:rPr lang="en-IN" b="1" u="sng" dirty="0"/>
              <a:t>Example</a:t>
            </a:r>
          </a:p>
          <a:p>
            <a:pPr marL="0" indent="0">
              <a:buNone/>
            </a:pPr>
            <a:r>
              <a:rPr lang="en-US" dirty="0"/>
              <a:t>public class Example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factorial = </a:t>
            </a:r>
            <a:r>
              <a:rPr lang="en-US" dirty="0" err="1"/>
              <a:t>calculateFactorial</a:t>
            </a:r>
            <a:r>
              <a:rPr lang="en-US" dirty="0"/>
              <a:t>(5);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("Factorial of 5 is: " + factorial);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calculateFactorial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result = 1;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result *=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result; // Return the calculated factorial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63511" y="1019907"/>
            <a:ext cx="3930162" cy="633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Control statements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15562" y="2461846"/>
            <a:ext cx="2795953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Decision making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95092" y="2461846"/>
            <a:ext cx="2681654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74622" y="2461846"/>
            <a:ext cx="2303585" cy="747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Jumping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3292" y="3209192"/>
            <a:ext cx="0" cy="152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49008" y="3209192"/>
            <a:ext cx="0" cy="135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81292" y="3204795"/>
            <a:ext cx="8792" cy="112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23292" y="3499338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23292" y="3969727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23292" y="4334607"/>
            <a:ext cx="55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14500" y="473026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49008" y="3499338"/>
            <a:ext cx="53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49008" y="3859823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49008" y="4220308"/>
            <a:ext cx="580292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49008" y="4554415"/>
            <a:ext cx="58029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90084" y="3560885"/>
            <a:ext cx="465993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590084" y="3956538"/>
            <a:ext cx="536330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590084" y="4334607"/>
            <a:ext cx="53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578469" y="1652954"/>
            <a:ext cx="1213339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39154" y="1652954"/>
            <a:ext cx="0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2" idx="0"/>
          </p:cNvCxnSpPr>
          <p:nvPr/>
        </p:nvCxnSpPr>
        <p:spPr>
          <a:xfrm>
            <a:off x="6629400" y="1652954"/>
            <a:ext cx="2497015" cy="8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77208" y="3664152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03586" y="378506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If-else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47545" y="4154393"/>
            <a:ext cx="10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12376" y="4545596"/>
            <a:ext cx="18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Nested if-else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73262" y="3312460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68864" y="3681792"/>
            <a:ext cx="267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while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19422" y="4044434"/>
            <a:ext cx="7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9857" y="4360930"/>
            <a:ext cx="12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91245" y="3385010"/>
            <a:ext cx="11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61582" y="3785061"/>
            <a:ext cx="121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26414" y="4167473"/>
            <a:ext cx="16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7915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4727331" cy="403691"/>
          </a:xfrm>
        </p:spPr>
        <p:txBody>
          <a:bodyPr>
            <a:noAutofit/>
          </a:bodyPr>
          <a:lstStyle/>
          <a:p>
            <a:r>
              <a:rPr lang="en-IN" sz="2800" dirty="0"/>
              <a:t>1.Decision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1046286"/>
            <a:ext cx="10395438" cy="5741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b="1" dirty="0"/>
              <a:t>If :</a:t>
            </a:r>
          </a:p>
          <a:p>
            <a:r>
              <a:rPr lang="en-US" sz="1900" dirty="0"/>
              <a:t>The</a:t>
            </a:r>
            <a:r>
              <a:rPr lang="en-US" sz="1900" b="1" dirty="0"/>
              <a:t> </a:t>
            </a:r>
            <a:r>
              <a:rPr lang="en-US" sz="1900" dirty="0"/>
              <a:t>if statement in java evaluates a boolean condition. </a:t>
            </a:r>
          </a:p>
          <a:p>
            <a:r>
              <a:rPr lang="en-US" sz="1900" dirty="0"/>
              <a:t>If the condition is true, the block of code inside the </a:t>
            </a:r>
            <a:r>
              <a:rPr lang="en-US" sz="1900" b="1" dirty="0"/>
              <a:t>if</a:t>
            </a:r>
            <a:r>
              <a:rPr lang="en-US" sz="1900" dirty="0"/>
              <a:t> statement is executed.</a:t>
            </a:r>
          </a:p>
          <a:p>
            <a:r>
              <a:rPr lang="en-US" sz="1900" dirty="0"/>
              <a:t> It's the simplest form of decision-making in programming, allowing for the execution of certain code based on a condition.</a:t>
            </a:r>
          </a:p>
          <a:p>
            <a:pPr marL="0" indent="0">
              <a:buNone/>
            </a:pPr>
            <a:r>
              <a:rPr lang="en-US" sz="1900" b="1" u="sng" dirty="0"/>
              <a:t>Syntax  </a:t>
            </a:r>
            <a:r>
              <a:rPr lang="en-US" sz="1900" b="1" dirty="0"/>
              <a:t>                                                                             </a:t>
            </a:r>
            <a:r>
              <a:rPr lang="en-US" sz="1900" b="1" u="sng" dirty="0"/>
              <a:t>Flowchart</a:t>
            </a:r>
            <a:endParaRPr lang="en-US" sz="1900" u="sng" dirty="0"/>
          </a:p>
          <a:p>
            <a:pPr marL="0" indent="0">
              <a:buNone/>
            </a:pPr>
            <a:r>
              <a:rPr lang="en-US" sz="1900" i="1" dirty="0"/>
              <a:t>   if (condition) {</a:t>
            </a:r>
            <a:br>
              <a:rPr lang="en-US" sz="1900" dirty="0"/>
            </a:br>
            <a:r>
              <a:rPr lang="en-US" sz="1900" i="1" dirty="0"/>
              <a:t>    // Code to execute if the condition is true</a:t>
            </a:r>
            <a:br>
              <a:rPr lang="en-US" sz="1900" dirty="0"/>
            </a:br>
            <a:r>
              <a:rPr lang="en-US" sz="1900" dirty="0"/>
              <a:t>   </a:t>
            </a:r>
            <a:r>
              <a:rPr lang="en-US" sz="1900" i="1" dirty="0"/>
              <a:t>}</a:t>
            </a:r>
            <a:endParaRPr lang="en-IN" sz="2400" b="1" dirty="0"/>
          </a:p>
          <a:p>
            <a:pPr marL="0" indent="0">
              <a:buNone/>
            </a:pPr>
            <a:r>
              <a:rPr lang="en-US" sz="1900" b="1" u="sng" dirty="0"/>
              <a:t>Example</a:t>
            </a:r>
          </a:p>
          <a:p>
            <a:pPr marL="0" indent="0">
              <a:buNone/>
            </a:pPr>
            <a:r>
              <a:rPr lang="en-US" sz="1700" dirty="0"/>
              <a:t>public class Example {</a:t>
            </a:r>
          </a:p>
          <a:p>
            <a:pPr marL="0" indent="0">
              <a:buNone/>
            </a:pPr>
            <a:r>
              <a:rPr lang="en-US" sz="1700" dirty="0"/>
              <a:t>    public static void main(String[] </a:t>
            </a:r>
            <a:r>
              <a:rPr lang="en-US" sz="1700" dirty="0" err="1"/>
              <a:t>args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int</a:t>
            </a:r>
            <a:r>
              <a:rPr lang="en-US" sz="1700" dirty="0"/>
              <a:t> age = 20;</a:t>
            </a:r>
          </a:p>
          <a:p>
            <a:pPr marL="0" indent="0">
              <a:buNone/>
            </a:pPr>
            <a:r>
              <a:rPr lang="en-US" sz="1700" dirty="0"/>
              <a:t>        if (age &gt;= 18) {</a:t>
            </a:r>
          </a:p>
          <a:p>
            <a:pPr marL="0" indent="0">
              <a:buNone/>
            </a:pPr>
            <a:r>
              <a:rPr lang="en-US" sz="1700" dirty="0"/>
              <a:t>            </a:t>
            </a:r>
            <a:r>
              <a:rPr lang="en-US" sz="1700" dirty="0" err="1"/>
              <a:t>System.out.println</a:t>
            </a:r>
            <a:r>
              <a:rPr lang="en-US" sz="1700" dirty="0"/>
              <a:t>("You are eligible to vote.");</a:t>
            </a:r>
          </a:p>
          <a:p>
            <a:pPr marL="0" indent="0">
              <a:buNone/>
            </a:pPr>
            <a:r>
              <a:rPr lang="en-US" sz="1700" dirty="0"/>
              <a:t>        } }}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25" y="3253154"/>
            <a:ext cx="3078747" cy="3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597877"/>
            <a:ext cx="10518531" cy="54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'if-else' Statement in Java</a:t>
            </a:r>
          </a:p>
          <a:p>
            <a:r>
              <a:rPr lang="en-US" dirty="0"/>
              <a:t>The if-else statement in Java is used for multiple conditions.</a:t>
            </a:r>
          </a:p>
          <a:p>
            <a:r>
              <a:rPr lang="en-US" dirty="0"/>
              <a:t> It comes after an if statement and before an else statement. </a:t>
            </a:r>
          </a:p>
          <a:p>
            <a:r>
              <a:rPr lang="en-US" dirty="0"/>
              <a:t>If the if condition is false, the program checks the if-else condition. </a:t>
            </a:r>
          </a:p>
          <a:p>
            <a:r>
              <a:rPr lang="en-US" dirty="0"/>
              <a:t>If the if-else condition is true, its code block is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Syntax  </a:t>
            </a:r>
            <a:r>
              <a:rPr lang="en-US" b="1" dirty="0"/>
              <a:t>                                                                             </a:t>
            </a:r>
            <a:r>
              <a:rPr lang="en-US" b="1" u="sng" dirty="0"/>
              <a:t> Flowchart  </a:t>
            </a:r>
            <a:endParaRPr lang="en-US" u="sng" dirty="0"/>
          </a:p>
          <a:p>
            <a:pPr marL="0" indent="0">
              <a:buNone/>
            </a:pPr>
            <a:r>
              <a:rPr lang="en-US" i="1" dirty="0"/>
              <a:t>if (condition) {</a:t>
            </a:r>
            <a:br>
              <a:rPr lang="en-US" dirty="0"/>
            </a:br>
            <a:r>
              <a:rPr lang="en-US" i="1" dirty="0"/>
              <a:t>    // Code to execute if the condition is true</a:t>
            </a:r>
            <a:br>
              <a:rPr lang="en-US" dirty="0"/>
            </a:br>
            <a:r>
              <a:rPr lang="en-US" i="1" dirty="0"/>
              <a:t>} else {</a:t>
            </a:r>
            <a:br>
              <a:rPr lang="en-US" dirty="0"/>
            </a:br>
            <a:r>
              <a:rPr lang="en-US" i="1" dirty="0"/>
              <a:t>    // Code to execute if the condition is false</a:t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432" y="2571291"/>
            <a:ext cx="298729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722" y="457200"/>
            <a:ext cx="7069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endParaRPr lang="en-IN" b="1" u="sng" dirty="0"/>
          </a:p>
          <a:p>
            <a:r>
              <a:rPr lang="en-US" dirty="0"/>
              <a:t>public class Example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temperature = 30;</a:t>
            </a:r>
          </a:p>
          <a:p>
            <a:endParaRPr lang="en-US" dirty="0"/>
          </a:p>
          <a:p>
            <a:r>
              <a:rPr lang="en-US" dirty="0"/>
              <a:t>        if (temperature &gt; 25)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("It's a hot day.");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("It's a cool day.");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47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492369"/>
            <a:ext cx="10544908" cy="5750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 'switch' Statement in Java</a:t>
            </a:r>
          </a:p>
          <a:p>
            <a:r>
              <a:rPr lang="en-US" dirty="0"/>
              <a:t>The switch statement in Java allows for the selection of a block of code to be executed based on the value of a variable or expression. </a:t>
            </a:r>
          </a:p>
          <a:p>
            <a:r>
              <a:rPr lang="en-US" dirty="0"/>
              <a:t>It is an alternative to a series of if statements and is often more concise and easier to read.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Syntax   </a:t>
            </a:r>
            <a:r>
              <a:rPr lang="en-US" b="1" dirty="0"/>
              <a:t>                                                                                                   </a:t>
            </a:r>
            <a:r>
              <a:rPr lang="en-US" b="1" u="sng" dirty="0"/>
              <a:t>Flowchart 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switch (expression) {</a:t>
            </a:r>
            <a:br>
              <a:rPr lang="en-US" dirty="0"/>
            </a:br>
            <a:r>
              <a:rPr lang="en-US" i="1" dirty="0"/>
              <a:t>    case value1:</a:t>
            </a:r>
            <a:br>
              <a:rPr lang="en-US" dirty="0"/>
            </a:br>
            <a:r>
              <a:rPr lang="en-US" i="1" dirty="0"/>
              <a:t>        // Code to be executed if expression equals value1</a:t>
            </a:r>
            <a:br>
              <a:rPr lang="en-US" dirty="0"/>
            </a:br>
            <a:r>
              <a:rPr lang="en-US" i="1" dirty="0"/>
              <a:t>        break;</a:t>
            </a:r>
            <a:br>
              <a:rPr lang="en-US" dirty="0"/>
            </a:br>
            <a:r>
              <a:rPr lang="en-US" i="1" dirty="0"/>
              <a:t>    case value2:</a:t>
            </a:r>
            <a:br>
              <a:rPr lang="en-US" dirty="0"/>
            </a:br>
            <a:r>
              <a:rPr lang="en-US" i="1" dirty="0"/>
              <a:t>        // Code to be executed if expression equals value2</a:t>
            </a:r>
            <a:br>
              <a:rPr lang="en-US" dirty="0"/>
            </a:br>
            <a:r>
              <a:rPr lang="en-US" i="1" dirty="0"/>
              <a:t>        break;</a:t>
            </a:r>
            <a:br>
              <a:rPr lang="en-US" dirty="0"/>
            </a:br>
            <a:r>
              <a:rPr lang="en-US" i="1" dirty="0"/>
              <a:t>    // ...</a:t>
            </a:r>
            <a:br>
              <a:rPr lang="en-US" dirty="0"/>
            </a:br>
            <a:r>
              <a:rPr lang="en-US" i="1" dirty="0"/>
              <a:t>    default:</a:t>
            </a:r>
            <a:br>
              <a:rPr lang="en-US" dirty="0"/>
            </a:br>
            <a:r>
              <a:rPr lang="en-US" i="1" dirty="0"/>
              <a:t>        // Code to be executed if expression does not </a:t>
            </a:r>
          </a:p>
          <a:p>
            <a:pPr marL="0" indent="0">
              <a:buNone/>
            </a:pPr>
            <a:r>
              <a:rPr lang="en-US" i="1" dirty="0"/>
              <a:t>match any case</a:t>
            </a:r>
            <a:br>
              <a:rPr lang="en-US" dirty="0"/>
            </a:br>
            <a:r>
              <a:rPr lang="en-US" i="1" dirty="0"/>
              <a:t>}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49" y="2708031"/>
            <a:ext cx="3153343" cy="3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738" y="580292"/>
            <a:ext cx="85724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Example</a:t>
            </a:r>
          </a:p>
          <a:p>
            <a:r>
              <a:rPr lang="en-IN" dirty="0"/>
              <a:t>public class Example{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char grade = 'B';</a:t>
            </a:r>
          </a:p>
          <a:p>
            <a:endParaRPr lang="en-IN" dirty="0"/>
          </a:p>
          <a:p>
            <a:r>
              <a:rPr lang="en-IN" dirty="0"/>
              <a:t>        switch (grade) {</a:t>
            </a:r>
          </a:p>
          <a:p>
            <a:r>
              <a:rPr lang="en-IN" dirty="0"/>
              <a:t>            case 'A':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("Excellent!");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'B':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("Well done!");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case 'C':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("Good job!");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default: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("Invalid grade.");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2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395654"/>
            <a:ext cx="10597662" cy="62777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Nested if-else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Java, a nested if-else statement refers to placing an if or if-else structure inside another if or else block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allows multiple conditions to be tested in sequence.</a:t>
            </a:r>
            <a:endParaRPr lang="en-IN" dirty="0"/>
          </a:p>
          <a:p>
            <a:pPr marL="0" indent="0">
              <a:buNone/>
            </a:pPr>
            <a:r>
              <a:rPr lang="en-US" b="1" u="sng" dirty="0"/>
              <a:t>Syntax </a:t>
            </a:r>
            <a:r>
              <a:rPr lang="en-US" b="1" dirty="0"/>
              <a:t>                                                                                                          </a:t>
            </a:r>
            <a:r>
              <a:rPr lang="en-US" b="1" u="sng" dirty="0"/>
              <a:t>Flowchart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    // Executes if condition1 is true</a:t>
            </a:r>
          </a:p>
          <a:p>
            <a:pPr marL="0" indent="0">
              <a:buNone/>
            </a:pPr>
            <a:r>
              <a:rPr lang="en-US" dirty="0"/>
              <a:t>    if (condition2) {</a:t>
            </a:r>
          </a:p>
          <a:p>
            <a:pPr marL="0" indent="0">
              <a:buNone/>
            </a:pPr>
            <a:r>
              <a:rPr lang="en-US" dirty="0"/>
              <a:t>        // Executes if condition2 is also true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// Executes if condition2 is false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// Executes if condition1 is false</a:t>
            </a:r>
          </a:p>
          <a:p>
            <a:pPr marL="0" indent="0">
              <a:buNone/>
            </a:pPr>
            <a:r>
              <a:rPr lang="en-US" dirty="0"/>
              <a:t>    if (condition3) {</a:t>
            </a:r>
          </a:p>
          <a:p>
            <a:pPr marL="0" indent="0">
              <a:buNone/>
            </a:pPr>
            <a:r>
              <a:rPr lang="en-US" dirty="0"/>
              <a:t>        // Executes if condition3 is true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// Executes if condition3 is false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507" y="753924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63" y="2016263"/>
            <a:ext cx="4414494" cy="35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5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2008</Words>
  <Application>Microsoft Office PowerPoint</Application>
  <PresentationFormat>Widescreen</PresentationFormat>
  <Paragraphs>279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 3</vt:lpstr>
      <vt:lpstr>Facet</vt:lpstr>
      <vt:lpstr>Java Conditional/Control Statements Examples, Java Conditional/Control Loops, Jump Statements, and Examples.</vt:lpstr>
      <vt:lpstr>Java Control Statements</vt:lpstr>
      <vt:lpstr>PowerPoint Presentation</vt:lpstr>
      <vt:lpstr>1.Decision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Looping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Jump Statements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Conditional/Control Statements Examples, Java Conditional/Control Loops, Jump Statements, and Examples.</dc:title>
  <dc:creator>HP</dc:creator>
  <cp:lastModifiedBy>chetan patil</cp:lastModifiedBy>
  <cp:revision>24</cp:revision>
  <dcterms:created xsi:type="dcterms:W3CDTF">2024-10-10T07:07:32Z</dcterms:created>
  <dcterms:modified xsi:type="dcterms:W3CDTF">2024-10-18T11:54:18Z</dcterms:modified>
</cp:coreProperties>
</file>