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85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344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56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3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2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5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04" y="768679"/>
            <a:ext cx="9001462" cy="3898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Methods, types of Java methods, recursion, calling methods, and examples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Methods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3753"/>
            <a:ext cx="10353762" cy="4615287"/>
          </a:xfrm>
        </p:spPr>
        <p:txBody>
          <a:bodyPr/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block of code or collection of statements or a set of code grouped together to perform a certain task or operation. It is used to achieve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code. We write a method once and use it many times. We do not require to write code again and again. It also provides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modification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code, just by adding or removing a chunk of code. The method is executed only when we call or invoke it.</a:t>
            </a: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01" y="4041395"/>
            <a:ext cx="5093112" cy="2357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81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93630"/>
            <a:ext cx="10353762" cy="556403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Signature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Every method has a method signature. It is a part of the method declaration. It includes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name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list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Access specifier or modifier is the access type of the method. It specifies the visibility of the method. Java provides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types of access specifier: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Type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Return type is a data type that the method returns. It may have a primitive data type, object, collection, void, etc. If the method does not return anything, we use void keyword.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Name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a unique name that is used to define the name of a method. It must be corresponding to the functionality of the method. Suppose, if we are creating a method for subtraction of two numbers, the method name must be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subtraction().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method is invoked by its name.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 List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the list of parameters separated by a comma and enclosed in the pair of parentheses. It contains the data type and variable name. If the method has no parameter, left the parentheses blank.</a:t>
            </a:r>
          </a:p>
          <a:p>
            <a:pPr algn="just"/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Body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a part of the method declaration. It contains all the actions to be performed. It is enclosed within the pair of curly braces.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227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Java methods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93495"/>
            <a:ext cx="10353762" cy="55539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Method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predefined methods are the method that is already defined in the Java class libraries is known as predefined methods. It is also known as the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method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method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can directly use these methods just by calling them in the program at any point.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 ex. Such as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is defined in the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Method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written by the user or programmer is known as </a:t>
            </a: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user-defined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method. These method  are modified according to the requirement.</a:t>
            </a:r>
          </a:p>
          <a:p>
            <a:pPr marL="914400" lvl="2" indent="0">
              <a:buNone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IN" sz="15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findEvenOdd(</a:t>
            </a:r>
            <a:r>
              <a:rPr lang="en-IN" sz="15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5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pPr marL="914400" lvl="2" indent="0">
              <a:buNone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1371600" lvl="3" indent="0">
              <a:buNone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//method body  </a:t>
            </a:r>
          </a:p>
          <a:p>
            <a:pPr marL="1371600" lvl="3" indent="0">
              <a:buNone/>
            </a:pPr>
            <a:r>
              <a:rPr lang="en-IN" sz="15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(num%2==0)   </a:t>
            </a:r>
          </a:p>
          <a:p>
            <a:pPr marL="1371600" lvl="3" indent="0">
              <a:buNone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sz="15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 is even");   </a:t>
            </a:r>
          </a:p>
          <a:p>
            <a:pPr marL="1371600" lvl="3" indent="0">
              <a:buNone/>
            </a:pPr>
            <a:r>
              <a:rPr lang="en-IN" sz="15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 marL="1371600" lvl="3" indent="0">
              <a:buNone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sz="15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 is odd");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914400" lvl="2" indent="0">
              <a:buNone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8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82151"/>
            <a:ext cx="6272009" cy="46355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 is a process in which a method calls itself continuously. A method in java that calls itself is called recursive method.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Returntype  methodname()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//code to be executed  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methodname();   //calling same method  </a:t>
            </a:r>
          </a:p>
          <a:p>
            <a:pPr marL="1371600" lvl="3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0804" y="1371951"/>
            <a:ext cx="3761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RecursionExample1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lvl="1"/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p()</a:t>
            </a:r>
          </a:p>
          <a:p>
            <a:pPr lvl="1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lvl="1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System.out.println("hello");  </a:t>
            </a:r>
          </a:p>
          <a:p>
            <a:pPr lvl="1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p();  </a:t>
            </a:r>
          </a:p>
          <a:p>
            <a:pPr lvl="1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args)          {  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p();  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  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11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java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453164" cy="421847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Static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the class rather than instances of the class. This means you can call a static method without creating an object of the class.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 only directly access other static methods and static variables.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static is used to declare a static method.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1850" y="2315483"/>
            <a:ext cx="442535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MyClass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displayMessage()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System.out.println("This is a static 	method.");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MyClass.displayMessage();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 need to create an object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86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java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487005" cy="379577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Instance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an instance of a class (an object). You need to create an object to invoke an instance method.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can access instance variables and other instance methods.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can be used within an instance method to refer to the current object.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7562" y="1794295"/>
            <a:ext cx="4425351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MyClass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displayMessage()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System.out.println("This is an 	instance method.");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MyClass obj = new MyClass();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obj.displayMessage();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Called through an object instance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java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5711292" cy="276060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Local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are declared inside a method and only exist during the execution of the method.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cannot be static, public, or protected.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destroyed once the method completes.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0310" y="1802921"/>
            <a:ext cx="4692770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MyClass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displayMessage()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message = "This is a local variable.";     	// Local variable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System.out.println(message);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MyClass obj = new MyClass();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obj.displayMessage();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Call method that uses local variable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40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17895"/>
            <a:ext cx="10353761" cy="132632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417" y="1155940"/>
            <a:ext cx="11002869" cy="5152845"/>
          </a:xfrm>
        </p:spPr>
        <p:txBody>
          <a:bodyPr>
            <a:norm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Static Methods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the class rather than any specific object.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You can call a static method directly using the class name without creating an instance of the class.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Instance (Non-Static) Methods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an object of the class.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call an instance method, you need to create an object (instance) of the class first.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Methods from Other Methods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You can call a method from another method within the same class or from different classes. For instance, you can have a method that calls 	other helper methods: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Methods with Return Values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You can store the result of a method in a variable 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Methods with Parameters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 method takes parameters, you must provide the required arguments when calling the method.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01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1098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Java Methods, types of Java methods, recursion, calling methods, and examples </vt:lpstr>
      <vt:lpstr>Java Methods</vt:lpstr>
      <vt:lpstr>PowerPoint Presentation</vt:lpstr>
      <vt:lpstr>types of Java methods</vt:lpstr>
      <vt:lpstr>Recursion IN JAVA </vt:lpstr>
      <vt:lpstr>Methods in java </vt:lpstr>
      <vt:lpstr>Methods in java </vt:lpstr>
      <vt:lpstr>Methods in java </vt:lpstr>
      <vt:lpstr>Calling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Methods, types of Java methods, recursion, calling methods, and examples</dc:title>
  <dc:creator>Microsoft account</dc:creator>
  <cp:lastModifiedBy>chetan patil</cp:lastModifiedBy>
  <cp:revision>12</cp:revision>
  <dcterms:created xsi:type="dcterms:W3CDTF">2024-10-11T13:18:59Z</dcterms:created>
  <dcterms:modified xsi:type="dcterms:W3CDTF">2024-10-17T16:50:57Z</dcterms:modified>
</cp:coreProperties>
</file>