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E717-E09C-0600-71A7-42BCCFF23F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E76B6F-3608-4AE6-5E0C-12D3D26F18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A9BEB2-6FF9-A742-AEC2-76C88AEDD732}"/>
              </a:ext>
            </a:extLst>
          </p:cNvPr>
          <p:cNvSpPr>
            <a:spLocks noGrp="1"/>
          </p:cNvSpPr>
          <p:nvPr>
            <p:ph type="dt" sz="half" idx="10"/>
          </p:nvPr>
        </p:nvSpPr>
        <p:spPr/>
        <p:txBody>
          <a:bodyPr/>
          <a:lstStyle/>
          <a:p>
            <a:fld id="{67F01525-47E9-4052-8091-A49B89B63FCC}" type="datetimeFigureOut">
              <a:rPr lang="en-IN" smtClean="0"/>
              <a:t>16-10-2024</a:t>
            </a:fld>
            <a:endParaRPr lang="en-IN"/>
          </a:p>
        </p:txBody>
      </p:sp>
      <p:sp>
        <p:nvSpPr>
          <p:cNvPr id="5" name="Footer Placeholder 4">
            <a:extLst>
              <a:ext uri="{FF2B5EF4-FFF2-40B4-BE49-F238E27FC236}">
                <a16:creationId xmlns:a16="http://schemas.microsoft.com/office/drawing/2014/main" id="{CDED2020-6912-1192-127F-35AA4D5E3B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3C51D9-854A-06DA-0B66-7EEBBA06EAD2}"/>
              </a:ext>
            </a:extLst>
          </p:cNvPr>
          <p:cNvSpPr>
            <a:spLocks noGrp="1"/>
          </p:cNvSpPr>
          <p:nvPr>
            <p:ph type="sldNum" sz="quarter" idx="12"/>
          </p:nvPr>
        </p:nvSpPr>
        <p:spPr/>
        <p:txBody>
          <a:bodyPr/>
          <a:lstStyle/>
          <a:p>
            <a:fld id="{7DF8C5B1-D18C-4295-BE04-6DEE757672D2}" type="slidenum">
              <a:rPr lang="en-IN" smtClean="0"/>
              <a:t>‹#›</a:t>
            </a:fld>
            <a:endParaRPr lang="en-IN"/>
          </a:p>
        </p:txBody>
      </p:sp>
    </p:spTree>
    <p:extLst>
      <p:ext uri="{BB962C8B-B14F-4D97-AF65-F5344CB8AC3E}">
        <p14:creationId xmlns:p14="http://schemas.microsoft.com/office/powerpoint/2010/main" val="244909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12B2-AC0D-B29B-2985-7EEA1F6795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DB9CB8-E327-AE7C-7369-8E52685D8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FEAA46-6F41-23A8-57A2-7B44A6B233F1}"/>
              </a:ext>
            </a:extLst>
          </p:cNvPr>
          <p:cNvSpPr>
            <a:spLocks noGrp="1"/>
          </p:cNvSpPr>
          <p:nvPr>
            <p:ph type="dt" sz="half" idx="10"/>
          </p:nvPr>
        </p:nvSpPr>
        <p:spPr/>
        <p:txBody>
          <a:bodyPr/>
          <a:lstStyle/>
          <a:p>
            <a:fld id="{67F01525-47E9-4052-8091-A49B89B63FCC}" type="datetimeFigureOut">
              <a:rPr lang="en-IN" smtClean="0"/>
              <a:t>16-10-2024</a:t>
            </a:fld>
            <a:endParaRPr lang="en-IN"/>
          </a:p>
        </p:txBody>
      </p:sp>
      <p:sp>
        <p:nvSpPr>
          <p:cNvPr id="5" name="Footer Placeholder 4">
            <a:extLst>
              <a:ext uri="{FF2B5EF4-FFF2-40B4-BE49-F238E27FC236}">
                <a16:creationId xmlns:a16="http://schemas.microsoft.com/office/drawing/2014/main" id="{2FE39423-EA18-3E57-2B4E-B77FB3E042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92A92F-8368-765D-C646-DA374B8A6301}"/>
              </a:ext>
            </a:extLst>
          </p:cNvPr>
          <p:cNvSpPr>
            <a:spLocks noGrp="1"/>
          </p:cNvSpPr>
          <p:nvPr>
            <p:ph type="sldNum" sz="quarter" idx="12"/>
          </p:nvPr>
        </p:nvSpPr>
        <p:spPr/>
        <p:txBody>
          <a:bodyPr/>
          <a:lstStyle/>
          <a:p>
            <a:fld id="{7DF8C5B1-D18C-4295-BE04-6DEE757672D2}" type="slidenum">
              <a:rPr lang="en-IN" smtClean="0"/>
              <a:t>‹#›</a:t>
            </a:fld>
            <a:endParaRPr lang="en-IN"/>
          </a:p>
        </p:txBody>
      </p:sp>
    </p:spTree>
    <p:extLst>
      <p:ext uri="{BB962C8B-B14F-4D97-AF65-F5344CB8AC3E}">
        <p14:creationId xmlns:p14="http://schemas.microsoft.com/office/powerpoint/2010/main" val="95732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1FB8E-2872-1C58-86D9-D43F71CDAE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C65C68-525D-9372-D450-9123DE11F3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E6506-6C1A-CB8F-CD4D-E7ADF5ADCB47}"/>
              </a:ext>
            </a:extLst>
          </p:cNvPr>
          <p:cNvSpPr>
            <a:spLocks noGrp="1"/>
          </p:cNvSpPr>
          <p:nvPr>
            <p:ph type="dt" sz="half" idx="10"/>
          </p:nvPr>
        </p:nvSpPr>
        <p:spPr/>
        <p:txBody>
          <a:bodyPr/>
          <a:lstStyle/>
          <a:p>
            <a:fld id="{67F01525-47E9-4052-8091-A49B89B63FCC}" type="datetimeFigureOut">
              <a:rPr lang="en-IN" smtClean="0"/>
              <a:t>16-10-2024</a:t>
            </a:fld>
            <a:endParaRPr lang="en-IN"/>
          </a:p>
        </p:txBody>
      </p:sp>
      <p:sp>
        <p:nvSpPr>
          <p:cNvPr id="5" name="Footer Placeholder 4">
            <a:extLst>
              <a:ext uri="{FF2B5EF4-FFF2-40B4-BE49-F238E27FC236}">
                <a16:creationId xmlns:a16="http://schemas.microsoft.com/office/drawing/2014/main" id="{17146E38-02D5-FB7D-4CFB-31CA38D2C6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4DB39E-8558-FFB7-83D5-A0285A60EE82}"/>
              </a:ext>
            </a:extLst>
          </p:cNvPr>
          <p:cNvSpPr>
            <a:spLocks noGrp="1"/>
          </p:cNvSpPr>
          <p:nvPr>
            <p:ph type="sldNum" sz="quarter" idx="12"/>
          </p:nvPr>
        </p:nvSpPr>
        <p:spPr/>
        <p:txBody>
          <a:bodyPr/>
          <a:lstStyle/>
          <a:p>
            <a:fld id="{7DF8C5B1-D18C-4295-BE04-6DEE757672D2}" type="slidenum">
              <a:rPr lang="en-IN" smtClean="0"/>
              <a:t>‹#›</a:t>
            </a:fld>
            <a:endParaRPr lang="en-IN"/>
          </a:p>
        </p:txBody>
      </p:sp>
    </p:spTree>
    <p:extLst>
      <p:ext uri="{BB962C8B-B14F-4D97-AF65-F5344CB8AC3E}">
        <p14:creationId xmlns:p14="http://schemas.microsoft.com/office/powerpoint/2010/main" val="419928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75A3-EF77-F167-F0B0-8C0538C90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593837-2BD2-1422-4BA2-833ABF8903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829DD-084F-09E3-957E-91845127BFFB}"/>
              </a:ext>
            </a:extLst>
          </p:cNvPr>
          <p:cNvSpPr>
            <a:spLocks noGrp="1"/>
          </p:cNvSpPr>
          <p:nvPr>
            <p:ph type="dt" sz="half" idx="10"/>
          </p:nvPr>
        </p:nvSpPr>
        <p:spPr/>
        <p:txBody>
          <a:bodyPr/>
          <a:lstStyle/>
          <a:p>
            <a:fld id="{67F01525-47E9-4052-8091-A49B89B63FCC}" type="datetimeFigureOut">
              <a:rPr lang="en-IN" smtClean="0"/>
              <a:t>16-10-2024</a:t>
            </a:fld>
            <a:endParaRPr lang="en-IN"/>
          </a:p>
        </p:txBody>
      </p:sp>
      <p:sp>
        <p:nvSpPr>
          <p:cNvPr id="5" name="Footer Placeholder 4">
            <a:extLst>
              <a:ext uri="{FF2B5EF4-FFF2-40B4-BE49-F238E27FC236}">
                <a16:creationId xmlns:a16="http://schemas.microsoft.com/office/drawing/2014/main" id="{4CCEB961-B5BE-E8AE-6D8C-A22B8A9C79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F51C6-B06D-1861-2816-F895C8AD0C67}"/>
              </a:ext>
            </a:extLst>
          </p:cNvPr>
          <p:cNvSpPr>
            <a:spLocks noGrp="1"/>
          </p:cNvSpPr>
          <p:nvPr>
            <p:ph type="sldNum" sz="quarter" idx="12"/>
          </p:nvPr>
        </p:nvSpPr>
        <p:spPr/>
        <p:txBody>
          <a:bodyPr/>
          <a:lstStyle/>
          <a:p>
            <a:fld id="{7DF8C5B1-D18C-4295-BE04-6DEE757672D2}" type="slidenum">
              <a:rPr lang="en-IN" smtClean="0"/>
              <a:t>‹#›</a:t>
            </a:fld>
            <a:endParaRPr lang="en-IN"/>
          </a:p>
        </p:txBody>
      </p:sp>
    </p:spTree>
    <p:extLst>
      <p:ext uri="{BB962C8B-B14F-4D97-AF65-F5344CB8AC3E}">
        <p14:creationId xmlns:p14="http://schemas.microsoft.com/office/powerpoint/2010/main" val="414801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0DC4-17DB-25ED-F255-2356437B7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34212E-D24D-B17F-13D7-B2D352A01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38957C-36D6-542D-1B7B-1DE4A8F52EA5}"/>
              </a:ext>
            </a:extLst>
          </p:cNvPr>
          <p:cNvSpPr>
            <a:spLocks noGrp="1"/>
          </p:cNvSpPr>
          <p:nvPr>
            <p:ph type="dt" sz="half" idx="10"/>
          </p:nvPr>
        </p:nvSpPr>
        <p:spPr/>
        <p:txBody>
          <a:bodyPr/>
          <a:lstStyle/>
          <a:p>
            <a:fld id="{67F01525-47E9-4052-8091-A49B89B63FCC}" type="datetimeFigureOut">
              <a:rPr lang="en-IN" smtClean="0"/>
              <a:t>16-10-2024</a:t>
            </a:fld>
            <a:endParaRPr lang="en-IN"/>
          </a:p>
        </p:txBody>
      </p:sp>
      <p:sp>
        <p:nvSpPr>
          <p:cNvPr id="5" name="Footer Placeholder 4">
            <a:extLst>
              <a:ext uri="{FF2B5EF4-FFF2-40B4-BE49-F238E27FC236}">
                <a16:creationId xmlns:a16="http://schemas.microsoft.com/office/drawing/2014/main" id="{5309FBD4-8E8F-7574-62DA-96B10741D5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3B00A-83E7-37B3-6DDC-FE9A16F30E15}"/>
              </a:ext>
            </a:extLst>
          </p:cNvPr>
          <p:cNvSpPr>
            <a:spLocks noGrp="1"/>
          </p:cNvSpPr>
          <p:nvPr>
            <p:ph type="sldNum" sz="quarter" idx="12"/>
          </p:nvPr>
        </p:nvSpPr>
        <p:spPr/>
        <p:txBody>
          <a:bodyPr/>
          <a:lstStyle/>
          <a:p>
            <a:fld id="{7DF8C5B1-D18C-4295-BE04-6DEE757672D2}" type="slidenum">
              <a:rPr lang="en-IN" smtClean="0"/>
              <a:t>‹#›</a:t>
            </a:fld>
            <a:endParaRPr lang="en-IN"/>
          </a:p>
        </p:txBody>
      </p:sp>
    </p:spTree>
    <p:extLst>
      <p:ext uri="{BB962C8B-B14F-4D97-AF65-F5344CB8AC3E}">
        <p14:creationId xmlns:p14="http://schemas.microsoft.com/office/powerpoint/2010/main" val="367817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54B5-1949-08E4-8FDB-72AE83B927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BF445D-5FB5-83D6-0448-F9E80956BF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638623-88BA-4E36-7552-CCC66C5394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058DFF-0E8F-EBA1-F078-CAD3CE2B64DE}"/>
              </a:ext>
            </a:extLst>
          </p:cNvPr>
          <p:cNvSpPr>
            <a:spLocks noGrp="1"/>
          </p:cNvSpPr>
          <p:nvPr>
            <p:ph type="dt" sz="half" idx="10"/>
          </p:nvPr>
        </p:nvSpPr>
        <p:spPr/>
        <p:txBody>
          <a:bodyPr/>
          <a:lstStyle/>
          <a:p>
            <a:fld id="{67F01525-47E9-4052-8091-A49B89B63FCC}" type="datetimeFigureOut">
              <a:rPr lang="en-IN" smtClean="0"/>
              <a:t>16-10-2024</a:t>
            </a:fld>
            <a:endParaRPr lang="en-IN"/>
          </a:p>
        </p:txBody>
      </p:sp>
      <p:sp>
        <p:nvSpPr>
          <p:cNvPr id="6" name="Footer Placeholder 5">
            <a:extLst>
              <a:ext uri="{FF2B5EF4-FFF2-40B4-BE49-F238E27FC236}">
                <a16:creationId xmlns:a16="http://schemas.microsoft.com/office/drawing/2014/main" id="{3FE238FE-E0B1-D79D-69B8-F234C2E867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B5E167-45CE-1CCA-B962-D43042D08ADF}"/>
              </a:ext>
            </a:extLst>
          </p:cNvPr>
          <p:cNvSpPr>
            <a:spLocks noGrp="1"/>
          </p:cNvSpPr>
          <p:nvPr>
            <p:ph type="sldNum" sz="quarter" idx="12"/>
          </p:nvPr>
        </p:nvSpPr>
        <p:spPr/>
        <p:txBody>
          <a:bodyPr/>
          <a:lstStyle/>
          <a:p>
            <a:fld id="{7DF8C5B1-D18C-4295-BE04-6DEE757672D2}" type="slidenum">
              <a:rPr lang="en-IN" smtClean="0"/>
              <a:t>‹#›</a:t>
            </a:fld>
            <a:endParaRPr lang="en-IN"/>
          </a:p>
        </p:txBody>
      </p:sp>
    </p:spTree>
    <p:extLst>
      <p:ext uri="{BB962C8B-B14F-4D97-AF65-F5344CB8AC3E}">
        <p14:creationId xmlns:p14="http://schemas.microsoft.com/office/powerpoint/2010/main" val="68731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5C64-CEB4-00AA-CA5B-48E9764CFE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90BE98-2D38-94A2-7CBB-5F3F4D0657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8AD7F-8956-917F-8FC0-D404993AB6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D436D3-D29D-C8EF-4CED-9547F49281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F4A29E-FF54-2E51-6381-D433D61FF9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C12F60-BA68-7608-626D-D6FDD47A62F9}"/>
              </a:ext>
            </a:extLst>
          </p:cNvPr>
          <p:cNvSpPr>
            <a:spLocks noGrp="1"/>
          </p:cNvSpPr>
          <p:nvPr>
            <p:ph type="dt" sz="half" idx="10"/>
          </p:nvPr>
        </p:nvSpPr>
        <p:spPr/>
        <p:txBody>
          <a:bodyPr/>
          <a:lstStyle/>
          <a:p>
            <a:fld id="{67F01525-47E9-4052-8091-A49B89B63FCC}" type="datetimeFigureOut">
              <a:rPr lang="en-IN" smtClean="0"/>
              <a:t>16-10-2024</a:t>
            </a:fld>
            <a:endParaRPr lang="en-IN"/>
          </a:p>
        </p:txBody>
      </p:sp>
      <p:sp>
        <p:nvSpPr>
          <p:cNvPr id="8" name="Footer Placeholder 7">
            <a:extLst>
              <a:ext uri="{FF2B5EF4-FFF2-40B4-BE49-F238E27FC236}">
                <a16:creationId xmlns:a16="http://schemas.microsoft.com/office/drawing/2014/main" id="{D4ABE7DA-5BC8-5325-E06B-12986B5E9F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7B3521-1E72-3FED-CA4A-BF3ABE376EB9}"/>
              </a:ext>
            </a:extLst>
          </p:cNvPr>
          <p:cNvSpPr>
            <a:spLocks noGrp="1"/>
          </p:cNvSpPr>
          <p:nvPr>
            <p:ph type="sldNum" sz="quarter" idx="12"/>
          </p:nvPr>
        </p:nvSpPr>
        <p:spPr/>
        <p:txBody>
          <a:bodyPr/>
          <a:lstStyle/>
          <a:p>
            <a:fld id="{7DF8C5B1-D18C-4295-BE04-6DEE757672D2}" type="slidenum">
              <a:rPr lang="en-IN" smtClean="0"/>
              <a:t>‹#›</a:t>
            </a:fld>
            <a:endParaRPr lang="en-IN"/>
          </a:p>
        </p:txBody>
      </p:sp>
    </p:spTree>
    <p:extLst>
      <p:ext uri="{BB962C8B-B14F-4D97-AF65-F5344CB8AC3E}">
        <p14:creationId xmlns:p14="http://schemas.microsoft.com/office/powerpoint/2010/main" val="4257721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4C6B-7198-332B-E88D-9E27600E16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1073E7-7773-48AF-C7E1-16285A364AC3}"/>
              </a:ext>
            </a:extLst>
          </p:cNvPr>
          <p:cNvSpPr>
            <a:spLocks noGrp="1"/>
          </p:cNvSpPr>
          <p:nvPr>
            <p:ph type="dt" sz="half" idx="10"/>
          </p:nvPr>
        </p:nvSpPr>
        <p:spPr/>
        <p:txBody>
          <a:bodyPr/>
          <a:lstStyle/>
          <a:p>
            <a:fld id="{67F01525-47E9-4052-8091-A49B89B63FCC}" type="datetimeFigureOut">
              <a:rPr lang="en-IN" smtClean="0"/>
              <a:t>16-10-2024</a:t>
            </a:fld>
            <a:endParaRPr lang="en-IN"/>
          </a:p>
        </p:txBody>
      </p:sp>
      <p:sp>
        <p:nvSpPr>
          <p:cNvPr id="4" name="Footer Placeholder 3">
            <a:extLst>
              <a:ext uri="{FF2B5EF4-FFF2-40B4-BE49-F238E27FC236}">
                <a16:creationId xmlns:a16="http://schemas.microsoft.com/office/drawing/2014/main" id="{9A6746FD-9635-12B4-BC6E-B07E0BE70E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CDEF67-792D-092F-6D18-2E815D0D7C14}"/>
              </a:ext>
            </a:extLst>
          </p:cNvPr>
          <p:cNvSpPr>
            <a:spLocks noGrp="1"/>
          </p:cNvSpPr>
          <p:nvPr>
            <p:ph type="sldNum" sz="quarter" idx="12"/>
          </p:nvPr>
        </p:nvSpPr>
        <p:spPr/>
        <p:txBody>
          <a:bodyPr/>
          <a:lstStyle/>
          <a:p>
            <a:fld id="{7DF8C5B1-D18C-4295-BE04-6DEE757672D2}" type="slidenum">
              <a:rPr lang="en-IN" smtClean="0"/>
              <a:t>‹#›</a:t>
            </a:fld>
            <a:endParaRPr lang="en-IN"/>
          </a:p>
        </p:txBody>
      </p:sp>
    </p:spTree>
    <p:extLst>
      <p:ext uri="{BB962C8B-B14F-4D97-AF65-F5344CB8AC3E}">
        <p14:creationId xmlns:p14="http://schemas.microsoft.com/office/powerpoint/2010/main" val="183456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83AA3-7395-3F52-6414-206136305262}"/>
              </a:ext>
            </a:extLst>
          </p:cNvPr>
          <p:cNvSpPr>
            <a:spLocks noGrp="1"/>
          </p:cNvSpPr>
          <p:nvPr>
            <p:ph type="dt" sz="half" idx="10"/>
          </p:nvPr>
        </p:nvSpPr>
        <p:spPr/>
        <p:txBody>
          <a:bodyPr/>
          <a:lstStyle/>
          <a:p>
            <a:fld id="{67F01525-47E9-4052-8091-A49B89B63FCC}" type="datetimeFigureOut">
              <a:rPr lang="en-IN" smtClean="0"/>
              <a:t>16-10-2024</a:t>
            </a:fld>
            <a:endParaRPr lang="en-IN"/>
          </a:p>
        </p:txBody>
      </p:sp>
      <p:sp>
        <p:nvSpPr>
          <p:cNvPr id="3" name="Footer Placeholder 2">
            <a:extLst>
              <a:ext uri="{FF2B5EF4-FFF2-40B4-BE49-F238E27FC236}">
                <a16:creationId xmlns:a16="http://schemas.microsoft.com/office/drawing/2014/main" id="{9A9E35B0-3484-9CA9-76FF-32A98AF3FA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EBD913-9B68-2954-5029-0CE284202B66}"/>
              </a:ext>
            </a:extLst>
          </p:cNvPr>
          <p:cNvSpPr>
            <a:spLocks noGrp="1"/>
          </p:cNvSpPr>
          <p:nvPr>
            <p:ph type="sldNum" sz="quarter" idx="12"/>
          </p:nvPr>
        </p:nvSpPr>
        <p:spPr/>
        <p:txBody>
          <a:bodyPr/>
          <a:lstStyle/>
          <a:p>
            <a:fld id="{7DF8C5B1-D18C-4295-BE04-6DEE757672D2}" type="slidenum">
              <a:rPr lang="en-IN" smtClean="0"/>
              <a:t>‹#›</a:t>
            </a:fld>
            <a:endParaRPr lang="en-IN"/>
          </a:p>
        </p:txBody>
      </p:sp>
    </p:spTree>
    <p:extLst>
      <p:ext uri="{BB962C8B-B14F-4D97-AF65-F5344CB8AC3E}">
        <p14:creationId xmlns:p14="http://schemas.microsoft.com/office/powerpoint/2010/main" val="396544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3F9B-588F-80BC-2168-4BC61528B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B9C5A4-C722-1AD7-85CE-B36C52B0F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C1A27C-D990-2E55-B8CC-75674DE6B4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45C17-507D-5E2C-FD2A-EBE9F198CA6B}"/>
              </a:ext>
            </a:extLst>
          </p:cNvPr>
          <p:cNvSpPr>
            <a:spLocks noGrp="1"/>
          </p:cNvSpPr>
          <p:nvPr>
            <p:ph type="dt" sz="half" idx="10"/>
          </p:nvPr>
        </p:nvSpPr>
        <p:spPr/>
        <p:txBody>
          <a:bodyPr/>
          <a:lstStyle/>
          <a:p>
            <a:fld id="{67F01525-47E9-4052-8091-A49B89B63FCC}" type="datetimeFigureOut">
              <a:rPr lang="en-IN" smtClean="0"/>
              <a:t>16-10-2024</a:t>
            </a:fld>
            <a:endParaRPr lang="en-IN"/>
          </a:p>
        </p:txBody>
      </p:sp>
      <p:sp>
        <p:nvSpPr>
          <p:cNvPr id="6" name="Footer Placeholder 5">
            <a:extLst>
              <a:ext uri="{FF2B5EF4-FFF2-40B4-BE49-F238E27FC236}">
                <a16:creationId xmlns:a16="http://schemas.microsoft.com/office/drawing/2014/main" id="{DE861EC7-718B-1E34-6D02-60CCAC4836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AE3F5D-C3D4-F57F-4D1D-BC45BEDE7076}"/>
              </a:ext>
            </a:extLst>
          </p:cNvPr>
          <p:cNvSpPr>
            <a:spLocks noGrp="1"/>
          </p:cNvSpPr>
          <p:nvPr>
            <p:ph type="sldNum" sz="quarter" idx="12"/>
          </p:nvPr>
        </p:nvSpPr>
        <p:spPr/>
        <p:txBody>
          <a:bodyPr/>
          <a:lstStyle/>
          <a:p>
            <a:fld id="{7DF8C5B1-D18C-4295-BE04-6DEE757672D2}" type="slidenum">
              <a:rPr lang="en-IN" smtClean="0"/>
              <a:t>‹#›</a:t>
            </a:fld>
            <a:endParaRPr lang="en-IN"/>
          </a:p>
        </p:txBody>
      </p:sp>
    </p:spTree>
    <p:extLst>
      <p:ext uri="{BB962C8B-B14F-4D97-AF65-F5344CB8AC3E}">
        <p14:creationId xmlns:p14="http://schemas.microsoft.com/office/powerpoint/2010/main" val="57766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7A81-860B-8927-1BA4-8AECA05E0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4140F4-0E0C-8D5A-43E2-6CFBEA37E3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1D1700-1920-6BF8-7F74-0989EE9C0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316D3-5F8C-5744-BD4A-858BDE08941B}"/>
              </a:ext>
            </a:extLst>
          </p:cNvPr>
          <p:cNvSpPr>
            <a:spLocks noGrp="1"/>
          </p:cNvSpPr>
          <p:nvPr>
            <p:ph type="dt" sz="half" idx="10"/>
          </p:nvPr>
        </p:nvSpPr>
        <p:spPr/>
        <p:txBody>
          <a:bodyPr/>
          <a:lstStyle/>
          <a:p>
            <a:fld id="{67F01525-47E9-4052-8091-A49B89B63FCC}" type="datetimeFigureOut">
              <a:rPr lang="en-IN" smtClean="0"/>
              <a:t>16-10-2024</a:t>
            </a:fld>
            <a:endParaRPr lang="en-IN"/>
          </a:p>
        </p:txBody>
      </p:sp>
      <p:sp>
        <p:nvSpPr>
          <p:cNvPr id="6" name="Footer Placeholder 5">
            <a:extLst>
              <a:ext uri="{FF2B5EF4-FFF2-40B4-BE49-F238E27FC236}">
                <a16:creationId xmlns:a16="http://schemas.microsoft.com/office/drawing/2014/main" id="{0BD2AFC7-6523-371B-4686-78934B1D14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93DF65-EAAF-ABD4-2773-44E1B8257913}"/>
              </a:ext>
            </a:extLst>
          </p:cNvPr>
          <p:cNvSpPr>
            <a:spLocks noGrp="1"/>
          </p:cNvSpPr>
          <p:nvPr>
            <p:ph type="sldNum" sz="quarter" idx="12"/>
          </p:nvPr>
        </p:nvSpPr>
        <p:spPr/>
        <p:txBody>
          <a:bodyPr/>
          <a:lstStyle/>
          <a:p>
            <a:fld id="{7DF8C5B1-D18C-4295-BE04-6DEE757672D2}" type="slidenum">
              <a:rPr lang="en-IN" smtClean="0"/>
              <a:t>‹#›</a:t>
            </a:fld>
            <a:endParaRPr lang="en-IN"/>
          </a:p>
        </p:txBody>
      </p:sp>
    </p:spTree>
    <p:extLst>
      <p:ext uri="{BB962C8B-B14F-4D97-AF65-F5344CB8AC3E}">
        <p14:creationId xmlns:p14="http://schemas.microsoft.com/office/powerpoint/2010/main" val="428473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AFBEB0-7FEB-A959-6D4A-00729BD453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6D2D93-8DBA-BA3F-6749-116F520D59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CEE54-BAFD-CB34-C73A-DC8C95448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01525-47E9-4052-8091-A49B89B63FCC}" type="datetimeFigureOut">
              <a:rPr lang="en-IN" smtClean="0"/>
              <a:t>16-10-2024</a:t>
            </a:fld>
            <a:endParaRPr lang="en-IN"/>
          </a:p>
        </p:txBody>
      </p:sp>
      <p:sp>
        <p:nvSpPr>
          <p:cNvPr id="5" name="Footer Placeholder 4">
            <a:extLst>
              <a:ext uri="{FF2B5EF4-FFF2-40B4-BE49-F238E27FC236}">
                <a16:creationId xmlns:a16="http://schemas.microsoft.com/office/drawing/2014/main" id="{C5985212-EB2D-7F2B-C4A7-8C1708ADE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1E0077-1277-B104-D6DF-EB85E935D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8C5B1-D18C-4295-BE04-6DEE757672D2}" type="slidenum">
              <a:rPr lang="en-IN" smtClean="0"/>
              <a:t>‹#›</a:t>
            </a:fld>
            <a:endParaRPr lang="en-IN"/>
          </a:p>
        </p:txBody>
      </p:sp>
    </p:spTree>
    <p:extLst>
      <p:ext uri="{BB962C8B-B14F-4D97-AF65-F5344CB8AC3E}">
        <p14:creationId xmlns:p14="http://schemas.microsoft.com/office/powerpoint/2010/main" val="4229852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A0BD-00A1-D0C1-942F-56AF066E10F1}"/>
              </a:ext>
            </a:extLst>
          </p:cNvPr>
          <p:cNvSpPr>
            <a:spLocks noGrp="1"/>
          </p:cNvSpPr>
          <p:nvPr>
            <p:ph type="ctrTitle"/>
          </p:nvPr>
        </p:nvSpPr>
        <p:spPr/>
        <p:txBody>
          <a:bodyPr/>
          <a:lstStyle/>
          <a:p>
            <a:r>
              <a:rPr lang="en-IN" sz="6000" b="1" dirty="0">
                <a:latin typeface="Times New Roman" panose="02020603050405020304" pitchFamily="18" charset="0"/>
                <a:cs typeface="Times New Roman" panose="02020603050405020304" pitchFamily="18" charset="0"/>
              </a:rPr>
              <a:t>PROBLEM SOLVING TECHNIQUES PART -2</a:t>
            </a:r>
            <a:br>
              <a:rPr lang="en-IN" sz="6000" b="1" dirty="0">
                <a:latin typeface="Times New Roman" panose="02020603050405020304" pitchFamily="18" charset="0"/>
                <a:cs typeface="Times New Roman" panose="02020603050405020304" pitchFamily="18" charset="0"/>
              </a:rPr>
            </a:br>
            <a:r>
              <a:rPr lang="en-IN" sz="2400" b="1" cap="none" dirty="0">
                <a:latin typeface="Times New Roman" panose="02020603050405020304" pitchFamily="18" charset="0"/>
                <a:cs typeface="Times New Roman" panose="02020603050405020304" pitchFamily="18" charset="0"/>
              </a:rPr>
              <a:t>(</a:t>
            </a:r>
            <a:r>
              <a:rPr lang="en-IN" sz="2400" b="1" cap="none" dirty="0" err="1">
                <a:latin typeface="Times New Roman" panose="02020603050405020304" pitchFamily="18" charset="0"/>
                <a:cs typeface="Times New Roman" panose="02020603050405020304" pitchFamily="18" charset="0"/>
              </a:rPr>
              <a:t>Algorithm,flowchart,psedocode</a:t>
            </a:r>
            <a:r>
              <a:rPr lang="en-IN" sz="2400" b="1" cap="none"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406179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D78F-7A39-DE42-A439-8A4CC338E588}"/>
              </a:ext>
            </a:extLst>
          </p:cNvPr>
          <p:cNvSpPr>
            <a:spLocks noGrp="1"/>
          </p:cNvSpPr>
          <p:nvPr>
            <p:ph type="title"/>
          </p:nvPr>
        </p:nvSpPr>
        <p:spPr/>
        <p:txBody>
          <a:bodyPr>
            <a:normAutofit/>
          </a:bodyPr>
          <a:lstStyle/>
          <a:p>
            <a:r>
              <a:rPr lang="en-US" sz="5400" b="1" dirty="0"/>
              <a:t>Algorithm</a:t>
            </a:r>
            <a:endParaRPr lang="en-IN" sz="5400" b="1" dirty="0"/>
          </a:p>
        </p:txBody>
      </p:sp>
      <p:sp>
        <p:nvSpPr>
          <p:cNvPr id="3" name="Content Placeholder 2">
            <a:extLst>
              <a:ext uri="{FF2B5EF4-FFF2-40B4-BE49-F238E27FC236}">
                <a16:creationId xmlns:a16="http://schemas.microsoft.com/office/drawing/2014/main" id="{1615B73B-BAC5-5496-14E7-4626D3E979FE}"/>
              </a:ext>
            </a:extLst>
          </p:cNvPr>
          <p:cNvSpPr>
            <a:spLocks noGrp="1"/>
          </p:cNvSpPr>
          <p:nvPr>
            <p:ph idx="1"/>
          </p:nvPr>
        </p:nvSpPr>
        <p:spPr>
          <a:xfrm>
            <a:off x="838200" y="1455174"/>
            <a:ext cx="10515600" cy="555522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An algorithm is a step-by-step procedure or formula for solving a problem. It consists of a set of instructions that are executed in a specific order to achieve a desired outcome. Algorithms are essential in programming and problem-solving since they provide a structured way to approach complex tasks.</a:t>
            </a:r>
          </a:p>
          <a:p>
            <a:r>
              <a:rPr lang="en-US" dirty="0">
                <a:latin typeface="Times New Roman" panose="02020603050405020304" pitchFamily="18" charset="0"/>
                <a:cs typeface="Times New Roman" panose="02020603050405020304" pitchFamily="18" charset="0"/>
              </a:rPr>
              <a:t>Example: Find the largest of two numbers.</a:t>
            </a:r>
          </a:p>
          <a:p>
            <a:r>
              <a:rPr lang="en-US" b="1" dirty="0">
                <a:latin typeface="Times New Roman" panose="02020603050405020304" pitchFamily="18" charset="0"/>
                <a:cs typeface="Times New Roman" panose="02020603050405020304" pitchFamily="18" charset="0"/>
              </a:rPr>
              <a:t>Steps: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Start</a:t>
            </a:r>
          </a:p>
          <a:p>
            <a:pPr>
              <a:buFont typeface="+mj-lt"/>
              <a:buAutoNum type="arabicPeriod"/>
            </a:pPr>
            <a:r>
              <a:rPr lang="en-US" dirty="0">
                <a:latin typeface="Times New Roman" panose="02020603050405020304" pitchFamily="18" charset="0"/>
                <a:cs typeface="Times New Roman" panose="02020603050405020304" pitchFamily="18" charset="0"/>
              </a:rPr>
              <a:t>Input two numbers (A, B)</a:t>
            </a:r>
          </a:p>
          <a:p>
            <a:pPr>
              <a:buFont typeface="+mj-lt"/>
              <a:buAutoNum type="arabicPeriod"/>
            </a:pPr>
            <a:r>
              <a:rPr lang="en-US" dirty="0">
                <a:latin typeface="Times New Roman" panose="02020603050405020304" pitchFamily="18" charset="0"/>
                <a:cs typeface="Times New Roman" panose="02020603050405020304" pitchFamily="18" charset="0"/>
              </a:rPr>
              <a:t>Compare A and B</a:t>
            </a:r>
          </a:p>
          <a:p>
            <a:pPr>
              <a:buFont typeface="+mj-lt"/>
              <a:buAutoNum type="arabicPeriod"/>
            </a:pPr>
            <a:r>
              <a:rPr lang="en-US" dirty="0">
                <a:latin typeface="Times New Roman" panose="02020603050405020304" pitchFamily="18" charset="0"/>
                <a:cs typeface="Times New Roman" panose="02020603050405020304" pitchFamily="18" charset="0"/>
              </a:rPr>
              <a:t>If A &gt; B, output A is larger</a:t>
            </a:r>
          </a:p>
          <a:p>
            <a:pPr>
              <a:buFont typeface="+mj-lt"/>
              <a:buAutoNum type="arabicPeriod"/>
            </a:pPr>
            <a:r>
              <a:rPr lang="en-US" dirty="0">
                <a:latin typeface="Times New Roman" panose="02020603050405020304" pitchFamily="18" charset="0"/>
                <a:cs typeface="Times New Roman" panose="02020603050405020304" pitchFamily="18" charset="0"/>
              </a:rPr>
              <a:t>Else, output B is larger</a:t>
            </a:r>
          </a:p>
          <a:p>
            <a:pPr>
              <a:buFont typeface="+mj-lt"/>
              <a:buAutoNum type="arabicPeriod"/>
            </a:pPr>
            <a:r>
              <a:rPr lang="en-US" dirty="0">
                <a:latin typeface="Times New Roman" panose="02020603050405020304" pitchFamily="18" charset="0"/>
                <a:cs typeface="Times New Roman" panose="02020603050405020304" pitchFamily="18" charset="0"/>
              </a:rPr>
              <a:t>End</a:t>
            </a:r>
          </a:p>
          <a:p>
            <a:endParaRPr lang="en-US" dirty="0"/>
          </a:p>
        </p:txBody>
      </p:sp>
    </p:spTree>
    <p:extLst>
      <p:ext uri="{BB962C8B-B14F-4D97-AF65-F5344CB8AC3E}">
        <p14:creationId xmlns:p14="http://schemas.microsoft.com/office/powerpoint/2010/main" val="273622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8783-F8E0-7FD3-9B50-99A7698B8F1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Benefits of algorithm</a:t>
            </a:r>
            <a:endParaRPr lang="en-IN" dirty="0"/>
          </a:p>
        </p:txBody>
      </p:sp>
      <p:sp>
        <p:nvSpPr>
          <p:cNvPr id="3" name="Content Placeholder 2">
            <a:extLst>
              <a:ext uri="{FF2B5EF4-FFF2-40B4-BE49-F238E27FC236}">
                <a16:creationId xmlns:a16="http://schemas.microsoft.com/office/drawing/2014/main" id="{28887854-4764-3DB4-6A4A-19DE86281C6A}"/>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Efficiency and Optimization</a:t>
            </a:r>
          </a:p>
          <a:p>
            <a:r>
              <a:rPr lang="en-IN" dirty="0">
                <a:solidFill>
                  <a:schemeClr val="tx1"/>
                </a:solidFill>
                <a:latin typeface="Times New Roman" panose="02020603050405020304" pitchFamily="18" charset="0"/>
                <a:cs typeface="Times New Roman" panose="02020603050405020304" pitchFamily="18" charset="0"/>
              </a:rPr>
              <a:t>Accuracy and Precision</a:t>
            </a:r>
          </a:p>
          <a:p>
            <a:r>
              <a:rPr lang="en-IN" dirty="0">
                <a:solidFill>
                  <a:schemeClr val="tx1"/>
                </a:solidFill>
                <a:latin typeface="Times New Roman" panose="02020603050405020304" pitchFamily="18" charset="0"/>
                <a:cs typeface="Times New Roman" panose="02020603050405020304" pitchFamily="18" charset="0"/>
              </a:rPr>
              <a:t>Automation</a:t>
            </a:r>
          </a:p>
          <a:p>
            <a:r>
              <a:rPr lang="en-IN" dirty="0">
                <a:solidFill>
                  <a:schemeClr val="tx1"/>
                </a:solidFill>
                <a:latin typeface="Times New Roman" panose="02020603050405020304" pitchFamily="18" charset="0"/>
                <a:cs typeface="Times New Roman" panose="02020603050405020304" pitchFamily="18" charset="0"/>
              </a:rPr>
              <a:t>Reusability</a:t>
            </a:r>
          </a:p>
          <a:p>
            <a:r>
              <a:rPr lang="en-IN" dirty="0">
                <a:solidFill>
                  <a:schemeClr val="tx1"/>
                </a:solidFill>
                <a:latin typeface="Times New Roman" panose="02020603050405020304" pitchFamily="18" charset="0"/>
                <a:cs typeface="Times New Roman" panose="02020603050405020304" pitchFamily="18" charset="0"/>
              </a:rPr>
              <a:t>Clarity and Structure</a:t>
            </a:r>
          </a:p>
          <a:p>
            <a:r>
              <a:rPr lang="en-IN" dirty="0">
                <a:solidFill>
                  <a:schemeClr val="tx1"/>
                </a:solidFill>
                <a:latin typeface="Times New Roman" panose="02020603050405020304" pitchFamily="18" charset="0"/>
                <a:cs typeface="Times New Roman" panose="02020603050405020304" pitchFamily="18" charset="0"/>
              </a:rPr>
              <a:t>Speeding Up Development</a:t>
            </a:r>
          </a:p>
          <a:p>
            <a:endParaRPr lang="en-IN" dirty="0"/>
          </a:p>
        </p:txBody>
      </p:sp>
    </p:spTree>
    <p:extLst>
      <p:ext uri="{BB962C8B-B14F-4D97-AF65-F5344CB8AC3E}">
        <p14:creationId xmlns:p14="http://schemas.microsoft.com/office/powerpoint/2010/main" val="4166192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0032-55CE-08A8-3DFF-9AD2A0B8662B}"/>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Flowchart</a:t>
            </a:r>
            <a:endParaRPr lang="en-IN" sz="4800" dirty="0"/>
          </a:p>
        </p:txBody>
      </p:sp>
      <p:sp>
        <p:nvSpPr>
          <p:cNvPr id="3" name="Content Placeholder 2">
            <a:extLst>
              <a:ext uri="{FF2B5EF4-FFF2-40B4-BE49-F238E27FC236}">
                <a16:creationId xmlns:a16="http://schemas.microsoft.com/office/drawing/2014/main" id="{8A2D77DF-7FA7-EBB2-A34B-818BF2BD4338}"/>
              </a:ext>
            </a:extLst>
          </p:cNvPr>
          <p:cNvSpPr>
            <a:spLocks noGrp="1"/>
          </p:cNvSpPr>
          <p:nvPr>
            <p:ph idx="1"/>
          </p:nvPr>
        </p:nvSpPr>
        <p:spPr>
          <a:xfrm>
            <a:off x="838200" y="1825625"/>
            <a:ext cx="10515600" cy="5155278"/>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A flowchart is a graphical representation of an algorithm. It uses various shapes to denote different types of operations and the flow of control from one step to another. Flowcharts help in visualizing the steps of an algorithm and how data moves through the system.</a:t>
            </a:r>
          </a:p>
          <a:p>
            <a:r>
              <a:rPr lang="en-US" b="1" dirty="0">
                <a:latin typeface="Times New Roman" panose="02020603050405020304" pitchFamily="18" charset="0"/>
                <a:cs typeface="Times New Roman" panose="02020603050405020304" pitchFamily="18" charset="0"/>
              </a:rPr>
              <a:t>Flowchart Symbols:</a:t>
            </a:r>
          </a:p>
          <a:p>
            <a:pPr>
              <a:buFont typeface="+mj-lt"/>
              <a:buAutoNum type="arabicPeriod"/>
            </a:pPr>
            <a:r>
              <a:rPr lang="en-US" b="1" dirty="0">
                <a:latin typeface="Times New Roman" panose="02020603050405020304" pitchFamily="18" charset="0"/>
                <a:cs typeface="Times New Roman" panose="02020603050405020304" pitchFamily="18" charset="0"/>
              </a:rPr>
              <a:t>Oval (Terminator):</a:t>
            </a:r>
            <a:r>
              <a:rPr lang="en-US" dirty="0">
                <a:latin typeface="Times New Roman" panose="02020603050405020304" pitchFamily="18" charset="0"/>
                <a:cs typeface="Times New Roman" panose="02020603050405020304" pitchFamily="18" charset="0"/>
              </a:rPr>
              <a:t> Represents the start or end of the process.</a:t>
            </a:r>
          </a:p>
          <a:p>
            <a:pPr>
              <a:buFont typeface="+mj-lt"/>
              <a:buAutoNum type="arabicPeriod"/>
            </a:pPr>
            <a:r>
              <a:rPr lang="en-US" b="1" dirty="0">
                <a:latin typeface="Times New Roman" panose="02020603050405020304" pitchFamily="18" charset="0"/>
                <a:cs typeface="Times New Roman" panose="02020603050405020304" pitchFamily="18" charset="0"/>
              </a:rPr>
              <a:t>Parallelogram (Input/Output):</a:t>
            </a:r>
            <a:r>
              <a:rPr lang="en-US" dirty="0">
                <a:latin typeface="Times New Roman" panose="02020603050405020304" pitchFamily="18" charset="0"/>
                <a:cs typeface="Times New Roman" panose="02020603050405020304" pitchFamily="18" charset="0"/>
              </a:rPr>
              <a:t> Represents input/output operations (e.g., receiving data or displaying results).</a:t>
            </a:r>
          </a:p>
          <a:p>
            <a:pPr>
              <a:buFont typeface="+mj-lt"/>
              <a:buAutoNum type="arabicPeriod"/>
            </a:pPr>
            <a:r>
              <a:rPr lang="en-US" b="1" dirty="0">
                <a:latin typeface="Times New Roman" panose="02020603050405020304" pitchFamily="18" charset="0"/>
                <a:cs typeface="Times New Roman" panose="02020603050405020304" pitchFamily="18" charset="0"/>
              </a:rPr>
              <a:t>Rectangle (Process):</a:t>
            </a:r>
            <a:r>
              <a:rPr lang="en-US" dirty="0">
                <a:latin typeface="Times New Roman" panose="02020603050405020304" pitchFamily="18" charset="0"/>
                <a:cs typeface="Times New Roman" panose="02020603050405020304" pitchFamily="18" charset="0"/>
              </a:rPr>
              <a:t> Denotes a process, such as a calculation or an action.</a:t>
            </a:r>
          </a:p>
          <a:p>
            <a:pPr>
              <a:buFont typeface="+mj-lt"/>
              <a:buAutoNum type="arabicPeriod"/>
            </a:pPr>
            <a:r>
              <a:rPr lang="en-US" b="1" dirty="0">
                <a:latin typeface="Times New Roman" panose="02020603050405020304" pitchFamily="18" charset="0"/>
                <a:cs typeface="Times New Roman" panose="02020603050405020304" pitchFamily="18" charset="0"/>
              </a:rPr>
              <a:t>Diamond (Decision):</a:t>
            </a:r>
            <a:r>
              <a:rPr lang="en-US" dirty="0">
                <a:latin typeface="Times New Roman" panose="02020603050405020304" pitchFamily="18" charset="0"/>
                <a:cs typeface="Times New Roman" panose="02020603050405020304" pitchFamily="18" charset="0"/>
              </a:rPr>
              <a:t> Represents a decision point (e.g., an if/else condition). It has multiple exit points based on conditions (usually two: true or false).</a:t>
            </a:r>
          </a:p>
          <a:p>
            <a:pPr>
              <a:buFont typeface="+mj-lt"/>
              <a:buAutoNum type="arabicPeriod"/>
            </a:pPr>
            <a:r>
              <a:rPr lang="en-US" b="1" dirty="0">
                <a:latin typeface="Times New Roman" panose="02020603050405020304" pitchFamily="18" charset="0"/>
                <a:cs typeface="Times New Roman" panose="02020603050405020304" pitchFamily="18" charset="0"/>
              </a:rPr>
              <a:t>Arrow (Flow line):</a:t>
            </a:r>
            <a:r>
              <a:rPr lang="en-US" dirty="0">
                <a:latin typeface="Times New Roman" panose="02020603050405020304" pitchFamily="18" charset="0"/>
                <a:cs typeface="Times New Roman" panose="02020603050405020304" pitchFamily="18" charset="0"/>
              </a:rPr>
              <a:t> Shows the direction of flow between steps in the process.</a:t>
            </a:r>
          </a:p>
          <a:p>
            <a:pPr>
              <a:buFont typeface="+mj-lt"/>
              <a:buAutoNum type="arabicPeriod"/>
            </a:pPr>
            <a:r>
              <a:rPr lang="en-US" b="1" dirty="0">
                <a:latin typeface="Times New Roman" panose="02020603050405020304" pitchFamily="18" charset="0"/>
                <a:cs typeface="Times New Roman" panose="02020603050405020304" pitchFamily="18" charset="0"/>
              </a:rPr>
              <a:t>Circle (Connector):</a:t>
            </a:r>
            <a:r>
              <a:rPr lang="en-US" dirty="0">
                <a:latin typeface="Times New Roman" panose="02020603050405020304" pitchFamily="18" charset="0"/>
                <a:cs typeface="Times New Roman" panose="02020603050405020304" pitchFamily="18" charset="0"/>
              </a:rPr>
              <a:t> Connects different parts of the flowchart when the flow is complex and jumps to different parts.</a:t>
            </a:r>
          </a:p>
          <a:p>
            <a:endParaRPr lang="en-IN" dirty="0"/>
          </a:p>
        </p:txBody>
      </p:sp>
    </p:spTree>
    <p:extLst>
      <p:ext uri="{BB962C8B-B14F-4D97-AF65-F5344CB8AC3E}">
        <p14:creationId xmlns:p14="http://schemas.microsoft.com/office/powerpoint/2010/main" val="117317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F19E2-8CC0-D142-7EE2-273E4ECD8DDC}"/>
              </a:ext>
            </a:extLst>
          </p:cNvPr>
          <p:cNvSpPr>
            <a:spLocks noGrp="1"/>
          </p:cNvSpPr>
          <p:nvPr>
            <p:ph idx="1"/>
          </p:nvPr>
        </p:nvSpPr>
        <p:spPr>
          <a:xfrm>
            <a:off x="838200" y="383458"/>
            <a:ext cx="10515600" cy="5793505"/>
          </a:xfrm>
        </p:spPr>
        <p:txBody>
          <a:bodyPr/>
          <a:lstStyle/>
          <a:p>
            <a:r>
              <a:rPr lang="en-US" b="1" dirty="0">
                <a:latin typeface="Times New Roman" panose="02020603050405020304" pitchFamily="18" charset="0"/>
                <a:cs typeface="Times New Roman" panose="02020603050405020304" pitchFamily="18" charset="0"/>
              </a:rPr>
              <a:t>Example Flowchart</a:t>
            </a:r>
          </a:p>
          <a:p>
            <a:r>
              <a:rPr lang="en-US" dirty="0">
                <a:latin typeface="Times New Roman" panose="02020603050405020304" pitchFamily="18" charset="0"/>
                <a:cs typeface="Times New Roman" panose="02020603050405020304" pitchFamily="18" charset="0"/>
              </a:rPr>
              <a:t>Let’s design a simple flowchart to find the largest of two numbers:</a:t>
            </a:r>
          </a:p>
          <a:p>
            <a:pPr>
              <a:buFont typeface="+mj-lt"/>
              <a:buAutoNum type="arabicPeriod"/>
            </a:pPr>
            <a:r>
              <a:rPr lang="en-US" b="1" dirty="0">
                <a:latin typeface="Times New Roman" panose="02020603050405020304" pitchFamily="18" charset="0"/>
                <a:cs typeface="Times New Roman" panose="02020603050405020304" pitchFamily="18" charset="0"/>
              </a:rPr>
              <a:t>Start</a:t>
            </a:r>
            <a:r>
              <a:rPr lang="en-US" dirty="0">
                <a:latin typeface="Times New Roman" panose="02020603050405020304" pitchFamily="18" charset="0"/>
                <a:cs typeface="Times New Roman" panose="02020603050405020304" pitchFamily="18" charset="0"/>
              </a:rPr>
              <a:t> (Oval)</a:t>
            </a:r>
          </a:p>
          <a:p>
            <a:pPr>
              <a:buFont typeface="+mj-lt"/>
              <a:buAutoNum type="arabicPeriod"/>
            </a:pPr>
            <a:r>
              <a:rPr lang="en-US" b="1" dirty="0">
                <a:latin typeface="Times New Roman" panose="02020603050405020304" pitchFamily="18" charset="0"/>
                <a:cs typeface="Times New Roman" panose="02020603050405020304" pitchFamily="18" charset="0"/>
              </a:rPr>
              <a:t>Input A and B</a:t>
            </a:r>
            <a:r>
              <a:rPr lang="en-US" dirty="0">
                <a:latin typeface="Times New Roman" panose="02020603050405020304" pitchFamily="18" charset="0"/>
                <a:cs typeface="Times New Roman" panose="02020603050405020304" pitchFamily="18" charset="0"/>
              </a:rPr>
              <a:t> (Parallelogram)</a:t>
            </a:r>
          </a:p>
          <a:p>
            <a:pPr>
              <a:buFont typeface="+mj-lt"/>
              <a:buAutoNum type="arabicPeriod"/>
            </a:pPr>
            <a:r>
              <a:rPr lang="en-US" b="1" dirty="0">
                <a:latin typeface="Times New Roman" panose="02020603050405020304" pitchFamily="18" charset="0"/>
                <a:cs typeface="Times New Roman" panose="02020603050405020304" pitchFamily="18" charset="0"/>
              </a:rPr>
              <a:t>Is A greater than B?</a:t>
            </a:r>
            <a:r>
              <a:rPr lang="en-US" dirty="0">
                <a:latin typeface="Times New Roman" panose="02020603050405020304" pitchFamily="18" charset="0"/>
                <a:cs typeface="Times New Roman" panose="02020603050405020304" pitchFamily="18" charset="0"/>
              </a:rPr>
              <a:t> (Diamond: Decision)</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If true:</a:t>
            </a:r>
            <a:r>
              <a:rPr lang="en-US" dirty="0">
                <a:latin typeface="Times New Roman" panose="02020603050405020304" pitchFamily="18" charset="0"/>
                <a:cs typeface="Times New Roman" panose="02020603050405020304" pitchFamily="18" charset="0"/>
              </a:rPr>
              <a:t> Output A is the largest (Parallelogram)</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If false:</a:t>
            </a:r>
            <a:r>
              <a:rPr lang="en-US" dirty="0">
                <a:latin typeface="Times New Roman" panose="02020603050405020304" pitchFamily="18" charset="0"/>
                <a:cs typeface="Times New Roman" panose="02020603050405020304" pitchFamily="18" charset="0"/>
              </a:rPr>
              <a:t> Output B is the largest (Parallelogram)</a:t>
            </a:r>
          </a:p>
          <a:p>
            <a:pPr>
              <a:buFont typeface="+mj-lt"/>
              <a:buAutoNum type="arabicPeriod"/>
            </a:pPr>
            <a:r>
              <a:rPr lang="en-US" b="1" dirty="0">
                <a:latin typeface="Times New Roman" panose="02020603050405020304" pitchFamily="18" charset="0"/>
                <a:cs typeface="Times New Roman" panose="02020603050405020304" pitchFamily="18" charset="0"/>
              </a:rPr>
              <a:t>End</a:t>
            </a:r>
            <a:r>
              <a:rPr lang="en-US" dirty="0">
                <a:latin typeface="Times New Roman" panose="02020603050405020304" pitchFamily="18" charset="0"/>
                <a:cs typeface="Times New Roman" panose="02020603050405020304" pitchFamily="18" charset="0"/>
              </a:rPr>
              <a:t> (Oval)</a:t>
            </a:r>
          </a:p>
          <a:p>
            <a:endParaRPr lang="en-IN" dirty="0"/>
          </a:p>
        </p:txBody>
      </p:sp>
    </p:spTree>
    <p:extLst>
      <p:ext uri="{BB962C8B-B14F-4D97-AF65-F5344CB8AC3E}">
        <p14:creationId xmlns:p14="http://schemas.microsoft.com/office/powerpoint/2010/main" val="86960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C8D2F7-E7AF-E813-1180-B44AB860AC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877" y="599768"/>
            <a:ext cx="5571761" cy="5801031"/>
          </a:xfrm>
        </p:spPr>
      </p:pic>
      <p:sp>
        <p:nvSpPr>
          <p:cNvPr id="7" name="TextBox 6">
            <a:extLst>
              <a:ext uri="{FF2B5EF4-FFF2-40B4-BE49-F238E27FC236}">
                <a16:creationId xmlns:a16="http://schemas.microsoft.com/office/drawing/2014/main" id="{5AE5BCFB-6D53-469F-2B39-036EC73F8E74}"/>
              </a:ext>
            </a:extLst>
          </p:cNvPr>
          <p:cNvSpPr txBox="1"/>
          <p:nvPr/>
        </p:nvSpPr>
        <p:spPr>
          <a:xfrm>
            <a:off x="6512083" y="3108293"/>
            <a:ext cx="5571761" cy="954107"/>
          </a:xfrm>
          <a:prstGeom prst="rect">
            <a:avLst/>
          </a:prstGeom>
          <a:noFill/>
        </p:spPr>
        <p:txBody>
          <a:bodyPr wrap="square">
            <a:spAutoFit/>
          </a:bodyPr>
          <a:lstStyle/>
          <a:p>
            <a:r>
              <a:rPr lang="en-IN" sz="2800" b="1" dirty="0">
                <a:solidFill>
                  <a:schemeClr val="tx1"/>
                </a:solidFill>
                <a:latin typeface="Times New Roman" panose="02020603050405020304" pitchFamily="18" charset="0"/>
                <a:cs typeface="Times New Roman" panose="02020603050405020304" pitchFamily="18" charset="0"/>
              </a:rPr>
              <a:t>Draw flowchart for finding the person is eligible for voting or not</a:t>
            </a:r>
            <a:r>
              <a:rPr lang="en-IN" sz="1800" b="1" dirty="0">
                <a:solidFill>
                  <a:schemeClr val="tx1"/>
                </a:solidFill>
                <a:latin typeface="Times New Roman" panose="02020603050405020304" pitchFamily="18" charset="0"/>
                <a:cs typeface="Times New Roman" panose="02020603050405020304" pitchFamily="18" charset="0"/>
              </a:rPr>
              <a:t>.</a:t>
            </a:r>
            <a:endParaRPr lang="en-IN" sz="1800" dirty="0">
              <a:solidFill>
                <a:schemeClr val="tx1"/>
              </a:solidFill>
            </a:endParaRPr>
          </a:p>
        </p:txBody>
      </p:sp>
    </p:spTree>
    <p:extLst>
      <p:ext uri="{BB962C8B-B14F-4D97-AF65-F5344CB8AC3E}">
        <p14:creationId xmlns:p14="http://schemas.microsoft.com/office/powerpoint/2010/main" val="79969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13A4-2293-08FE-52BA-51827543AC7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Pseudo code </a:t>
            </a:r>
            <a:endParaRPr lang="en-IN" dirty="0"/>
          </a:p>
        </p:txBody>
      </p:sp>
      <p:sp>
        <p:nvSpPr>
          <p:cNvPr id="3" name="Content Placeholder 2">
            <a:extLst>
              <a:ext uri="{FF2B5EF4-FFF2-40B4-BE49-F238E27FC236}">
                <a16:creationId xmlns:a16="http://schemas.microsoft.com/office/drawing/2014/main" id="{E9B007CF-5FEF-C9E7-1244-9156935520B2}"/>
              </a:ext>
            </a:extLst>
          </p:cNvPr>
          <p:cNvSpPr>
            <a:spLocks noGrp="1"/>
          </p:cNvSpPr>
          <p:nvPr>
            <p:ph idx="1"/>
          </p:nvPr>
        </p:nvSpPr>
        <p:spPr>
          <a:xfrm>
            <a:off x="838200" y="1327355"/>
            <a:ext cx="10515600" cy="4849608"/>
          </a:xfrm>
        </p:spPr>
        <p:txBody>
          <a:bodyPr/>
          <a:lstStyle/>
          <a:p>
            <a:pPr marL="0" indent="0">
              <a:buNone/>
            </a:pPr>
            <a:endParaRPr lang="en-US" b="1" dirty="0"/>
          </a:p>
          <a:p>
            <a:r>
              <a:rPr lang="en-US" dirty="0">
                <a:latin typeface="Times New Roman" panose="02020603050405020304" pitchFamily="18" charset="0"/>
                <a:cs typeface="Times New Roman" panose="02020603050405020304" pitchFamily="18" charset="0"/>
              </a:rPr>
              <a:t>Pseudocode is an informal way of writing an algorithm using simple, natural language. It is not bound by syntax rules of programming languages, but it follows the logic of structured programming. Pseudocode serves as a bridge between the flowchart and actual code, providing a clear idea of what the code should do before it is implemented.</a:t>
            </a:r>
          </a:p>
          <a:p>
            <a:endParaRPr lang="en-IN" dirty="0"/>
          </a:p>
        </p:txBody>
      </p:sp>
    </p:spTree>
    <p:extLst>
      <p:ext uri="{BB962C8B-B14F-4D97-AF65-F5344CB8AC3E}">
        <p14:creationId xmlns:p14="http://schemas.microsoft.com/office/powerpoint/2010/main" val="177403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897D39-CA51-F334-85AA-94EC7FA74ECF}"/>
              </a:ext>
            </a:extLst>
          </p:cNvPr>
          <p:cNvSpPr>
            <a:spLocks noGrp="1"/>
          </p:cNvSpPr>
          <p:nvPr>
            <p:ph idx="1"/>
          </p:nvPr>
        </p:nvSpPr>
        <p:spPr>
          <a:xfrm>
            <a:off x="838200" y="688258"/>
            <a:ext cx="10515600" cy="5488705"/>
          </a:xfrm>
        </p:spPr>
        <p:txBody>
          <a:bodyPr/>
          <a:lstStyle/>
          <a:p>
            <a:r>
              <a:rPr lang="en-IN" sz="2800" dirty="0">
                <a:solidFill>
                  <a:schemeClr val="tx1"/>
                </a:solidFill>
                <a:latin typeface="Times New Roman" panose="02020603050405020304" pitchFamily="18" charset="0"/>
                <a:cs typeface="Times New Roman" panose="02020603050405020304" pitchFamily="18" charset="0"/>
              </a:rPr>
              <a:t>Example:</a:t>
            </a:r>
          </a:p>
          <a:p>
            <a:pPr marL="0" indent="0">
              <a:buNone/>
            </a:pPr>
            <a:r>
              <a:rPr lang="en-IN" sz="2800" dirty="0">
                <a:solidFill>
                  <a:schemeClr val="tx1"/>
                </a:solidFill>
                <a:latin typeface="Times New Roman" panose="02020603050405020304" pitchFamily="18" charset="0"/>
                <a:cs typeface="Times New Roman" panose="02020603050405020304" pitchFamily="18" charset="0"/>
              </a:rPr>
              <a:t>If “age &gt;=18”</a:t>
            </a:r>
          </a:p>
          <a:p>
            <a:pPr marL="0" indent="0">
              <a:buNone/>
            </a:pPr>
            <a:r>
              <a:rPr lang="en-IN" sz="2800" dirty="0">
                <a:solidFill>
                  <a:schemeClr val="tx1"/>
                </a:solidFill>
                <a:latin typeface="Times New Roman" panose="02020603050405020304" pitchFamily="18" charset="0"/>
                <a:cs typeface="Times New Roman" panose="02020603050405020304" pitchFamily="18" charset="0"/>
              </a:rPr>
              <a:t>           print response</a:t>
            </a:r>
          </a:p>
          <a:p>
            <a:pPr marL="0" indent="0">
              <a:buNone/>
            </a:pPr>
            <a:r>
              <a:rPr lang="en-IN" sz="2800" dirty="0">
                <a:solidFill>
                  <a:schemeClr val="tx1"/>
                </a:solidFill>
                <a:latin typeface="Times New Roman" panose="02020603050405020304" pitchFamily="18" charset="0"/>
                <a:cs typeface="Times New Roman" panose="02020603050405020304" pitchFamily="18" charset="0"/>
              </a:rPr>
              <a:t>                       “you are eligible for voting”</a:t>
            </a:r>
          </a:p>
          <a:p>
            <a:pPr marL="0" indent="0">
              <a:buNone/>
            </a:pPr>
            <a:r>
              <a:rPr lang="en-IN" sz="2800" dirty="0">
                <a:solidFill>
                  <a:schemeClr val="tx1"/>
                </a:solidFill>
                <a:latin typeface="Times New Roman" panose="02020603050405020304" pitchFamily="18" charset="0"/>
                <a:cs typeface="Times New Roman" panose="02020603050405020304" pitchFamily="18" charset="0"/>
              </a:rPr>
              <a:t>Else  “age &lt; 18”</a:t>
            </a:r>
          </a:p>
          <a:p>
            <a:pPr marL="0" indent="0">
              <a:buNone/>
            </a:pPr>
            <a:r>
              <a:rPr lang="en-IN" sz="2800" dirty="0">
                <a:solidFill>
                  <a:schemeClr val="tx1"/>
                </a:solidFill>
                <a:latin typeface="Times New Roman" panose="02020603050405020304" pitchFamily="18" charset="0"/>
                <a:cs typeface="Times New Roman" panose="02020603050405020304" pitchFamily="18" charset="0"/>
              </a:rPr>
              <a:t>           print response</a:t>
            </a:r>
          </a:p>
          <a:p>
            <a:pPr marL="0" indent="0">
              <a:buNone/>
            </a:pPr>
            <a:r>
              <a:rPr lang="en-IN" sz="2800" dirty="0">
                <a:solidFill>
                  <a:schemeClr val="tx1"/>
                </a:solidFill>
                <a:latin typeface="Times New Roman" panose="02020603050405020304" pitchFamily="18" charset="0"/>
                <a:cs typeface="Times New Roman" panose="02020603050405020304" pitchFamily="18" charset="0"/>
              </a:rPr>
              <a:t>                       “you are  not eligible for voting”</a:t>
            </a:r>
          </a:p>
          <a:p>
            <a:endParaRPr lang="en-IN" dirty="0"/>
          </a:p>
        </p:txBody>
      </p:sp>
    </p:spTree>
    <p:extLst>
      <p:ext uri="{BB962C8B-B14F-4D97-AF65-F5344CB8AC3E}">
        <p14:creationId xmlns:p14="http://schemas.microsoft.com/office/powerpoint/2010/main" val="282793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PROBLEM SOLVING TECHNIQUES PART -2 (Algorithm,flowchart,psedocode) </vt:lpstr>
      <vt:lpstr>Algorithm</vt:lpstr>
      <vt:lpstr>Benefits of algorithm</vt:lpstr>
      <vt:lpstr>Flowchart</vt:lpstr>
      <vt:lpstr>PowerPoint Presentation</vt:lpstr>
      <vt:lpstr>PowerPoint Presentation</vt:lpstr>
      <vt:lpstr>Pseudo code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chetan patil</dc:creator>
  <cp:lastModifiedBy>chetan patil</cp:lastModifiedBy>
  <cp:revision>1</cp:revision>
  <dcterms:created xsi:type="dcterms:W3CDTF">2024-10-16T07:11:55Z</dcterms:created>
  <dcterms:modified xsi:type="dcterms:W3CDTF">2024-10-16T07:12:09Z</dcterms:modified>
</cp:coreProperties>
</file>