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1D23-FAC2-4077-BA28-D401FF1F4ED3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FFD4-FBEA-4481-BF7E-D9AF80FAD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45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1D23-FAC2-4077-BA28-D401FF1F4ED3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FFD4-FBEA-4481-BF7E-D9AF80FAD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56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1D23-FAC2-4077-BA28-D401FF1F4ED3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FFD4-FBEA-4481-BF7E-D9AF80FAD4B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4457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1D23-FAC2-4077-BA28-D401FF1F4ED3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FFD4-FBEA-4481-BF7E-D9AF80FAD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61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1D23-FAC2-4077-BA28-D401FF1F4ED3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FFD4-FBEA-4481-BF7E-D9AF80FAD4B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5569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1D23-FAC2-4077-BA28-D401FF1F4ED3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FFD4-FBEA-4481-BF7E-D9AF80FAD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208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1D23-FAC2-4077-BA28-D401FF1F4ED3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FFD4-FBEA-4481-BF7E-D9AF80FAD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261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1D23-FAC2-4077-BA28-D401FF1F4ED3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FFD4-FBEA-4481-BF7E-D9AF80FAD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71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1D23-FAC2-4077-BA28-D401FF1F4ED3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FFD4-FBEA-4481-BF7E-D9AF80FAD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9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1D23-FAC2-4077-BA28-D401FF1F4ED3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FFD4-FBEA-4481-BF7E-D9AF80FAD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538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1D23-FAC2-4077-BA28-D401FF1F4ED3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FFD4-FBEA-4481-BF7E-D9AF80FAD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27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1D23-FAC2-4077-BA28-D401FF1F4ED3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FFD4-FBEA-4481-BF7E-D9AF80FAD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65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1D23-FAC2-4077-BA28-D401FF1F4ED3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FFD4-FBEA-4481-BF7E-D9AF80FAD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73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1D23-FAC2-4077-BA28-D401FF1F4ED3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FFD4-FBEA-4481-BF7E-D9AF80FAD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79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1D23-FAC2-4077-BA28-D401FF1F4ED3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FFD4-FBEA-4481-BF7E-D9AF80FAD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46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1D23-FAC2-4077-BA28-D401FF1F4ED3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9FFD4-FBEA-4481-BF7E-D9AF80FAD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23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41D23-FAC2-4077-BA28-D401FF1F4ED3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A9FFD4-FBEA-4481-BF7E-D9AF80FAD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4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FEAD-977C-012A-F905-15B86311CF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:- 2</a:t>
            </a:r>
            <a:br>
              <a:rPr lang="en-US" dirty="0"/>
            </a:br>
            <a:r>
              <a:rPr lang="en-US" dirty="0"/>
              <a:t>Problem Solving Techniques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013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46CD-DE7C-725D-C054-4974934F6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en-IN" dirty="0"/>
              <a:t> What Are Problem-Solving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1F985-9818-85B2-6AB3-F98BFFAFA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Problem-solving techniques are structured approaches or methods used to analyze, identify, and implement solutions for complex or simple problems.</a:t>
            </a:r>
          </a:p>
          <a:p>
            <a:r>
              <a:rPr lang="en-US" dirty="0"/>
              <a:t>These techniques help break down problems into manageable parts, identify root causes, and find efficient ways to address them. </a:t>
            </a:r>
          </a:p>
          <a:p>
            <a:r>
              <a:rPr lang="en-US" dirty="0"/>
              <a:t>In various fields, including business, technology, and daily life, problem-solving skills are essential for achieving goals and overcoming challenges.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121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3F1CE-617B-BA12-DD43-5B8E3F868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Why Do We Need Problem-Solving Techniques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B6EE9-890A-1C39-AE9D-D7BD2001F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Efficiency</a:t>
            </a:r>
            <a:r>
              <a:rPr lang="en-US" dirty="0"/>
              <a:t>: These techniques help identify and implement solutions more efficiently by following a structured process, avoiding trial and error.</a:t>
            </a:r>
          </a:p>
          <a:p>
            <a:r>
              <a:rPr lang="en-US" b="1" dirty="0"/>
              <a:t>Clarity</a:t>
            </a:r>
            <a:r>
              <a:rPr lang="en-US" dirty="0"/>
              <a:t>: They allow you to understand the problem better by organizing your thoughts and analyzing it from different angles.</a:t>
            </a:r>
          </a:p>
          <a:p>
            <a:r>
              <a:rPr lang="en-US" b="1" dirty="0"/>
              <a:t>Risk Reduction</a:t>
            </a:r>
            <a:r>
              <a:rPr lang="en-US" dirty="0"/>
              <a:t>: A systematic approach reduces the chance of missing important details or introducing errors.</a:t>
            </a:r>
          </a:p>
          <a:p>
            <a:r>
              <a:rPr lang="en-US" b="1" dirty="0"/>
              <a:t>Better Decision-Making</a:t>
            </a:r>
            <a:r>
              <a:rPr lang="en-US" dirty="0"/>
              <a:t>: By using data, logical reasoning, and creativity, these techniques lead to more informed and sound decisions.</a:t>
            </a:r>
          </a:p>
          <a:p>
            <a:r>
              <a:rPr lang="en-US" b="1" dirty="0"/>
              <a:t>Collaboration</a:t>
            </a:r>
            <a:r>
              <a:rPr lang="en-US" dirty="0"/>
              <a:t>: Structured techniques make it easier to work in teams by providing a common framework that everyone can follow.</a:t>
            </a:r>
          </a:p>
          <a:p>
            <a:r>
              <a:rPr lang="en-US" b="1" dirty="0"/>
              <a:t>Long-Term Solutions</a:t>
            </a:r>
            <a:r>
              <a:rPr lang="en-US" dirty="0"/>
              <a:t>: Instead of just addressing symptoms, good problem-solving techniques help in identifying the root cause, preventing future issues.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589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895C-9A89-EAB1-526E-02F06B64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of Problem-Solving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485CB-8C68-C35A-DF21-4AF01040E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1. Identify the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Clearly define the issue or challenge you are facing. Ask yourself: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is happening?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When did the problem occur?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Who is affected by it?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significant is the problem?</a:t>
            </a:r>
          </a:p>
          <a:p>
            <a:r>
              <a:rPr lang="en-US" b="1" dirty="0"/>
              <a:t>Why</a:t>
            </a:r>
            <a:r>
              <a:rPr lang="en-US" dirty="0"/>
              <a:t>: A well-defined problem sets the foundation for finding the right solution. Without clarity, it’s hard to address the root cause.</a:t>
            </a:r>
          </a:p>
          <a:p>
            <a:r>
              <a:rPr lang="en-US" b="1" dirty="0"/>
              <a:t>How</a:t>
            </a:r>
            <a:r>
              <a:rPr lang="en-US" dirty="0"/>
              <a:t>: Gather all relevant data, review the situation carefully, and understand the impact of the problem.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4990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8118A-B1DF-6621-5681-EAD5A09CA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44" y="380950"/>
            <a:ext cx="8596668" cy="6206663"/>
          </a:xfrm>
        </p:spPr>
        <p:txBody>
          <a:bodyPr/>
          <a:lstStyle/>
          <a:p>
            <a:r>
              <a:rPr lang="en-US" b="1" dirty="0"/>
              <a:t>2. Analyze the Problem (Root Cause Analysis)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Once the problem is identified, dig deeper to understand its underlying causes. Ask questions like: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Why is this problem occurring?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are the contributing factors?</a:t>
            </a:r>
          </a:p>
          <a:p>
            <a:r>
              <a:rPr lang="en-US" b="1" dirty="0"/>
              <a:t>Why</a:t>
            </a:r>
            <a:r>
              <a:rPr lang="en-US" dirty="0"/>
              <a:t>: Addressing the symptoms without understanding the root cause may only provide temporary relief. Root Cause Analysis ensures that the actual cause of the problem is identified and solved.</a:t>
            </a:r>
          </a:p>
          <a:p>
            <a:r>
              <a:rPr lang="en-US" b="1" dirty="0"/>
              <a:t>How</a:t>
            </a:r>
            <a:r>
              <a:rPr lang="en-US" dirty="0"/>
              <a:t>: Use tools such as the </a:t>
            </a:r>
            <a:r>
              <a:rPr lang="en-US" b="1" dirty="0"/>
              <a:t>5 Whys</a:t>
            </a:r>
            <a:r>
              <a:rPr lang="en-US" dirty="0"/>
              <a:t>, </a:t>
            </a:r>
            <a:r>
              <a:rPr lang="en-US" b="1" dirty="0"/>
              <a:t>Fishbone Diagrams (Ishikawa)</a:t>
            </a:r>
            <a:r>
              <a:rPr lang="en-US" dirty="0"/>
              <a:t>, or </a:t>
            </a:r>
            <a:r>
              <a:rPr lang="en-US" b="1" dirty="0"/>
              <a:t>Flowcharts</a:t>
            </a:r>
            <a:r>
              <a:rPr lang="en-US" dirty="0"/>
              <a:t> to map out causes and effects.</a:t>
            </a:r>
          </a:p>
          <a:p>
            <a:r>
              <a:rPr lang="en-US" b="1" dirty="0"/>
              <a:t>3. Generate Possible Solutions (Brainstorming)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multiple potential solutions to address the problem. Avoid judgment at this stage and aim for as many ideas as possible.</a:t>
            </a:r>
          </a:p>
          <a:p>
            <a:r>
              <a:rPr lang="en-US" b="1" dirty="0"/>
              <a:t>Why</a:t>
            </a:r>
            <a:r>
              <a:rPr lang="en-US" dirty="0"/>
              <a:t>: Exploring various solutions allows for creativity and innovation, increasing the chances of finding the best fit.</a:t>
            </a:r>
          </a:p>
          <a:p>
            <a:r>
              <a:rPr lang="en-US" b="1" dirty="0"/>
              <a:t>How</a:t>
            </a:r>
            <a:r>
              <a:rPr lang="en-US" dirty="0"/>
              <a:t>: Brainstorm alone or with a team, use techniques like </a:t>
            </a:r>
            <a:r>
              <a:rPr lang="en-US" b="1" dirty="0"/>
              <a:t>Mind Mapping</a:t>
            </a:r>
            <a:r>
              <a:rPr lang="en-US" dirty="0"/>
              <a:t> or </a:t>
            </a:r>
            <a:r>
              <a:rPr lang="en-US" b="1" dirty="0"/>
              <a:t>SWOT Analysis</a:t>
            </a:r>
            <a:r>
              <a:rPr lang="en-US" dirty="0"/>
              <a:t> to generate ideas, and then list them out.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5076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EADBE-7BEA-6F9C-A2B1-CEA88BB11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149"/>
            <a:ext cx="8596668" cy="5874214"/>
          </a:xfrm>
        </p:spPr>
        <p:txBody>
          <a:bodyPr/>
          <a:lstStyle/>
          <a:p>
            <a:r>
              <a:rPr lang="en-US" b="1" dirty="0"/>
              <a:t>4. Evaluate and Select the Best 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Assess the generated solutions based on their feasibility, effectiveness, risks, and costs. Narrow down the list to one or two possible solutions.</a:t>
            </a:r>
          </a:p>
          <a:p>
            <a:r>
              <a:rPr lang="en-US" b="1" dirty="0"/>
              <a:t>Why</a:t>
            </a:r>
            <a:r>
              <a:rPr lang="en-US" dirty="0"/>
              <a:t>: Not every solution will be practical or applicable. Evaluation helps determine which solution will have the best outcome with minimal drawbacks.</a:t>
            </a:r>
          </a:p>
          <a:p>
            <a:r>
              <a:rPr lang="en-US" b="1" dirty="0"/>
              <a:t>How</a:t>
            </a:r>
            <a:r>
              <a:rPr lang="en-US" dirty="0"/>
              <a:t>: Use tools like </a:t>
            </a:r>
            <a:r>
              <a:rPr lang="en-US" b="1" dirty="0"/>
              <a:t>Cost-Benefit Analysis</a:t>
            </a:r>
            <a:r>
              <a:rPr lang="en-US" dirty="0"/>
              <a:t> or </a:t>
            </a:r>
            <a:r>
              <a:rPr lang="en-US" b="1" dirty="0"/>
              <a:t>Decision Matrices</a:t>
            </a:r>
            <a:r>
              <a:rPr lang="en-US" dirty="0"/>
              <a:t> to objectively compare the options and choose the most suitable one.</a:t>
            </a:r>
          </a:p>
          <a:p>
            <a:r>
              <a:rPr lang="en-US" b="1" dirty="0"/>
              <a:t>5. Implement the 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Once a solution is selected, create an action plan to put it into effect. Assign roles and responsibilities, and set a timeline for implementation.</a:t>
            </a:r>
          </a:p>
          <a:p>
            <a:r>
              <a:rPr lang="en-US" b="1" dirty="0"/>
              <a:t>Why</a:t>
            </a:r>
            <a:r>
              <a:rPr lang="en-US" dirty="0"/>
              <a:t>: Execution is crucial. Without proper planning and resource allocation, even the best solution can fail.</a:t>
            </a:r>
          </a:p>
          <a:p>
            <a:r>
              <a:rPr lang="en-US" b="1" dirty="0"/>
              <a:t>How</a:t>
            </a:r>
            <a:r>
              <a:rPr lang="en-US" dirty="0"/>
              <a:t>: Develop a step-by-step plan, outline tasks, allocate resources, and ensure that everyone involved knows their role.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1546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594F6-457E-E422-2A36-4305CBDF4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60439"/>
            <a:ext cx="8596668" cy="5480923"/>
          </a:xfrm>
        </p:spPr>
        <p:txBody>
          <a:bodyPr/>
          <a:lstStyle/>
          <a:p>
            <a:r>
              <a:rPr lang="en-US" b="1" dirty="0"/>
              <a:t>6. Monitor and Evaluate the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After implementing the solution, continuously monitor its impact. Evaluate whether the problem has been resolved and if the solution is delivering the desired results.</a:t>
            </a:r>
          </a:p>
          <a:p>
            <a:r>
              <a:rPr lang="en-US" b="1" dirty="0"/>
              <a:t>Why</a:t>
            </a:r>
            <a:r>
              <a:rPr lang="en-US" dirty="0"/>
              <a:t>: Monitoring ensures that the solution is working as expected and provides an opportunity to make adjustments if necessary.</a:t>
            </a:r>
          </a:p>
          <a:p>
            <a:r>
              <a:rPr lang="en-US" b="1" dirty="0"/>
              <a:t>7. Refine or Adapt as Needed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the solution isn’t fully effective or the problem reappears, go back to the earlier steps and adapt the approach. Continuous refinement is key to long-term success.</a:t>
            </a:r>
          </a:p>
          <a:p>
            <a:r>
              <a:rPr lang="en-US" b="1" dirty="0"/>
              <a:t>Why</a:t>
            </a:r>
            <a:r>
              <a:rPr lang="en-US" dirty="0"/>
              <a:t>: Some problems require ongoing adjustment, especially if new issues arise during implementation or unforeseen complications occur.</a:t>
            </a:r>
          </a:p>
          <a:p>
            <a:r>
              <a:rPr lang="en-US" b="1" dirty="0"/>
              <a:t>How</a:t>
            </a:r>
            <a:r>
              <a:rPr lang="en-US" dirty="0"/>
              <a:t>: Revise the action plan, reassess the problem, or explore alternative solutions to improve results.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0381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997B0-84B7-8B19-0E19-E3C84149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Problem-Solving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C5E29-E11A-A497-67CA-9FC84FD16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Brainstorming</a:t>
            </a:r>
            <a:r>
              <a:rPr lang="en-US" dirty="0"/>
              <a:t>: Generating as many ideas as possible without immediate judgment.</a:t>
            </a:r>
          </a:p>
          <a:p>
            <a:r>
              <a:rPr lang="en-US" b="1" dirty="0"/>
              <a:t>Root Cause Analysis (RCA)</a:t>
            </a:r>
            <a:r>
              <a:rPr lang="en-US" dirty="0"/>
              <a:t>: Identifying the underlying cause of a problem, often using techniques like the </a:t>
            </a:r>
            <a:r>
              <a:rPr lang="en-US" b="1" dirty="0"/>
              <a:t>5 Whys</a:t>
            </a:r>
            <a:r>
              <a:rPr lang="en-US" dirty="0"/>
              <a:t> or </a:t>
            </a:r>
            <a:r>
              <a:rPr lang="en-US" b="1" dirty="0"/>
              <a:t>Fishbone Diagram</a:t>
            </a:r>
            <a:r>
              <a:rPr lang="en-US" dirty="0"/>
              <a:t>.</a:t>
            </a:r>
          </a:p>
          <a:p>
            <a:r>
              <a:rPr lang="en-US" b="1" dirty="0"/>
              <a:t>SWOT Analysis</a:t>
            </a:r>
            <a:r>
              <a:rPr lang="en-US" dirty="0"/>
              <a:t>: Evaluating </a:t>
            </a:r>
            <a:r>
              <a:rPr lang="en-US" b="1" dirty="0"/>
              <a:t>Strengths</a:t>
            </a:r>
            <a:r>
              <a:rPr lang="en-US" dirty="0"/>
              <a:t>, </a:t>
            </a:r>
            <a:r>
              <a:rPr lang="en-US" b="1" dirty="0"/>
              <a:t>Weaknesses</a:t>
            </a:r>
            <a:r>
              <a:rPr lang="en-US" dirty="0"/>
              <a:t>, </a:t>
            </a:r>
            <a:r>
              <a:rPr lang="en-US" b="1" dirty="0"/>
              <a:t>Opportunities</a:t>
            </a:r>
            <a:r>
              <a:rPr lang="en-US" dirty="0"/>
              <a:t>, and </a:t>
            </a:r>
            <a:r>
              <a:rPr lang="en-US" b="1" dirty="0"/>
              <a:t>Threats</a:t>
            </a:r>
            <a:r>
              <a:rPr lang="en-US" dirty="0"/>
              <a:t> related to a problem.</a:t>
            </a:r>
          </a:p>
          <a:p>
            <a:r>
              <a:rPr lang="en-US" b="1" dirty="0"/>
              <a:t>Mind Mapping</a:t>
            </a:r>
            <a:r>
              <a:rPr lang="en-US" dirty="0"/>
              <a:t>: Visually organizing ideas and potential solutions.</a:t>
            </a:r>
          </a:p>
          <a:p>
            <a:r>
              <a:rPr lang="en-US" b="1" dirty="0"/>
              <a:t>PDCA Cycle (Plan-Do-Check-Act)</a:t>
            </a:r>
            <a:r>
              <a:rPr lang="en-US" dirty="0"/>
              <a:t>: A four-step model for continuous improvement through systematic analysis and action.</a:t>
            </a:r>
          </a:p>
          <a:p>
            <a:r>
              <a:rPr lang="en-US" b="1" dirty="0"/>
              <a:t>Trial and Error</a:t>
            </a:r>
            <a:r>
              <a:rPr lang="en-US" dirty="0"/>
              <a:t>: Testing different solutions until the most effective one is found.</a:t>
            </a:r>
          </a:p>
          <a:p>
            <a:r>
              <a:rPr lang="en-US" b="1" dirty="0"/>
              <a:t>Six Thinking Hats</a:t>
            </a:r>
            <a:r>
              <a:rPr lang="en-US" dirty="0"/>
              <a:t>: A technique that looks at a problem from different perspectives (e.g., emotional, optimistic, critical, etc.).</a:t>
            </a:r>
          </a:p>
          <a:p>
            <a:r>
              <a:rPr lang="en-US" b="1" dirty="0"/>
              <a:t>Divide and Conquer</a:t>
            </a:r>
            <a:r>
              <a:rPr lang="en-US" dirty="0"/>
              <a:t>: Breaking down a large, complex problem into smaller parts and solving each part individually.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58825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913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DAY :- 2 Problem Solving Techniques </vt:lpstr>
      <vt:lpstr>1. What Are Problem-Solving Techniques</vt:lpstr>
      <vt:lpstr>2. Why Do We Need Problem-Solving Techniques</vt:lpstr>
      <vt:lpstr>Steps of Problem-Solving Techniques</vt:lpstr>
      <vt:lpstr>PowerPoint Presentation</vt:lpstr>
      <vt:lpstr>PowerPoint Presentation</vt:lpstr>
      <vt:lpstr>PowerPoint Presentation</vt:lpstr>
      <vt:lpstr>Common Problem-Solving Techniques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chetan patil</dc:creator>
  <cp:lastModifiedBy>chetan patil</cp:lastModifiedBy>
  <cp:revision>3</cp:revision>
  <dcterms:created xsi:type="dcterms:W3CDTF">2024-10-15T07:44:45Z</dcterms:created>
  <dcterms:modified xsi:type="dcterms:W3CDTF">2024-10-16T06:31:53Z</dcterms:modified>
</cp:coreProperties>
</file>