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64" autoAdjust="0"/>
    <p:restoredTop sz="70697" autoAdjust="0"/>
  </p:normalViewPr>
  <p:slideViewPr>
    <p:cSldViewPr>
      <p:cViewPr varScale="1">
        <p:scale>
          <a:sx n="46" d="100"/>
          <a:sy n="46" d="100"/>
        </p:scale>
        <p:origin x="514"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75"/>
          <c:y val="3.7399465875251482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077E-2"/>
          <c:y val="3.5593278112963159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dLblPos val="inEnd"/>
          <c:showLegendKey val="0"/>
          <c:showVal val="1"/>
          <c:showCatName val="0"/>
          <c:showSerName val="0"/>
          <c:showPercent val="0"/>
          <c:showBubbleSize val="0"/>
        </c:dLbls>
        <c:gapWidth val="65"/>
        <c:axId val="1026314671"/>
        <c:axId val="1026326319"/>
      </c:barChart>
      <c:catAx>
        <c:axId val="1026314671"/>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14"/>
              <c:y val="0.9243256188689194"/>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26326319"/>
        <c:crosses val="autoZero"/>
        <c:auto val="1"/>
        <c:lblAlgn val="ctr"/>
        <c:lblOffset val="100"/>
        <c:noMultiLvlLbl val="0"/>
      </c:catAx>
      <c:valAx>
        <c:axId val="1026326319"/>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88E-2"/>
              <c:y val="0.36104739971408695"/>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263146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65"/>
          <c:y val="9.1571886847477399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62"/>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71"/>
          <c:w val="0.15110973138215308"/>
          <c:h val="0.47052061200009526"/>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Chetan Patil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 a senior data expert has worked with the worlds biggest clients on solving their data problems and was heavily involved in the data engineering side of this project.</a:t>
            </a:r>
          </a:p>
          <a:p>
            <a:pPr lvl="0"/>
            <a:endParaRPr lang="en-US" dirty="0"/>
          </a:p>
          <a:p>
            <a:pPr lvl="0"/>
            <a:r>
              <a:rPr lang="en-US" dirty="0"/>
              <a:t>And finally myself, Chetan Patil,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5tgh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25795" y="7313737"/>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392685" y="7066449"/>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711310" y="135973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360835" y="107531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YOU</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1683</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Clear Sans Regular Bold</vt:lpstr>
      <vt:lpstr>Calibri</vt:lpstr>
      <vt:lpstr>Graphik Regular</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CHETAN PATIL</cp:lastModifiedBy>
  <cp:revision>27</cp:revision>
  <dcterms:created xsi:type="dcterms:W3CDTF">2006-08-16T00:00:00Z</dcterms:created>
  <dcterms:modified xsi:type="dcterms:W3CDTF">2024-01-17T06:00:04Z</dcterms:modified>
  <dc:identifier>DAEhDyfaYKE</dc:identifier>
</cp:coreProperties>
</file>