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5"/>
  </p:notesMasterIdLst>
  <p:sldIdLst>
    <p:sldId id="278" r:id="rId5"/>
    <p:sldId id="279" r:id="rId6"/>
    <p:sldId id="280" r:id="rId7"/>
    <p:sldId id="281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02" r:id="rId17"/>
    <p:sldId id="295" r:id="rId18"/>
    <p:sldId id="282" r:id="rId19"/>
    <p:sldId id="290" r:id="rId20"/>
    <p:sldId id="292" r:id="rId21"/>
    <p:sldId id="291" r:id="rId22"/>
    <p:sldId id="304" r:id="rId23"/>
    <p:sldId id="293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00C06-D8AC-4D1F-9556-82088E0165FA}">
          <p14:sldIdLst>
            <p14:sldId id="278"/>
            <p14:sldId id="279"/>
            <p14:sldId id="280"/>
            <p14:sldId id="281"/>
            <p14:sldId id="294"/>
            <p14:sldId id="296"/>
            <p14:sldId id="297"/>
            <p14:sldId id="298"/>
            <p14:sldId id="299"/>
            <p14:sldId id="300"/>
            <p14:sldId id="301"/>
            <p14:sldId id="303"/>
            <p14:sldId id="302"/>
            <p14:sldId id="295"/>
            <p14:sldId id="282"/>
            <p14:sldId id="290"/>
            <p14:sldId id="292"/>
            <p14:sldId id="291"/>
            <p14:sldId id="30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F9A11-CA13-46F1-A08C-3FA1FFE08469}" v="64" dt="2024-02-23T06:00:16.99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259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imsetty Yogitha mani" userId="590e9d37f2c4da53" providerId="LiveId" clId="{92EF9A11-CA13-46F1-A08C-3FA1FFE08469}"/>
    <pc:docChg chg="undo custSel addSld delSld modSld sldOrd addSection delSection modSection">
      <pc:chgData name="Kasimsetty Yogitha mani" userId="590e9d37f2c4da53" providerId="LiveId" clId="{92EF9A11-CA13-46F1-A08C-3FA1FFE08469}" dt="2024-02-23T06:23:39.926" v="11624" actId="20577"/>
      <pc:docMkLst>
        <pc:docMk/>
      </pc:docMkLst>
      <pc:sldChg chg="addSp delSp modSp mod">
        <pc:chgData name="Kasimsetty Yogitha mani" userId="590e9d37f2c4da53" providerId="LiveId" clId="{92EF9A11-CA13-46F1-A08C-3FA1FFE08469}" dt="2024-02-23T06:23:39.926" v="11624" actId="20577"/>
        <pc:sldMkLst>
          <pc:docMk/>
          <pc:sldMk cId="2131568492" sldId="278"/>
        </pc:sldMkLst>
        <pc:spChg chg="mod">
          <ac:chgData name="Kasimsetty Yogitha mani" userId="590e9d37f2c4da53" providerId="LiveId" clId="{92EF9A11-CA13-46F1-A08C-3FA1FFE08469}" dt="2024-02-23T05:51:59.674" v="11344" actId="14100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Kasimsetty Yogitha mani" userId="590e9d37f2c4da53" providerId="LiveId" clId="{92EF9A11-CA13-46F1-A08C-3FA1FFE08469}" dt="2024-02-23T05:56:17.384" v="11487" actId="14100"/>
          <ac:spMkLst>
            <pc:docMk/>
            <pc:sldMk cId="2131568492" sldId="278"/>
            <ac:spMk id="3" creationId="{86C1060B-300F-3CE3-E5AA-D8E29791C960}"/>
          </ac:spMkLst>
        </pc:spChg>
        <pc:spChg chg="add del mod">
          <ac:chgData name="Kasimsetty Yogitha mani" userId="590e9d37f2c4da53" providerId="LiveId" clId="{92EF9A11-CA13-46F1-A08C-3FA1FFE08469}" dt="2024-02-23T05:58:13.714" v="11498"/>
          <ac:spMkLst>
            <pc:docMk/>
            <pc:sldMk cId="2131568492" sldId="278"/>
            <ac:spMk id="5" creationId="{C3CBFAAB-F114-231D-6D54-B11CBDBF1469}"/>
          </ac:spMkLst>
        </pc:spChg>
        <pc:spChg chg="add mod">
          <ac:chgData name="Kasimsetty Yogitha mani" userId="590e9d37f2c4da53" providerId="LiveId" clId="{92EF9A11-CA13-46F1-A08C-3FA1FFE08469}" dt="2024-02-23T06:23:39.926" v="11624" actId="20577"/>
          <ac:spMkLst>
            <pc:docMk/>
            <pc:sldMk cId="2131568492" sldId="278"/>
            <ac:spMk id="6" creationId="{F6A60268-B721-C247-451B-E06E7BA5586B}"/>
          </ac:spMkLst>
        </pc:spChg>
        <pc:picChg chg="add mod">
          <ac:chgData name="Kasimsetty Yogitha mani" userId="590e9d37f2c4da53" providerId="LiveId" clId="{92EF9A11-CA13-46F1-A08C-3FA1FFE08469}" dt="2024-02-19T02:33:48.566" v="1630" actId="1076"/>
          <ac:picMkLst>
            <pc:docMk/>
            <pc:sldMk cId="2131568492" sldId="278"/>
            <ac:picMk id="4" creationId="{5B0233A8-0678-7C79-C38A-726075515490}"/>
          </ac:picMkLst>
        </pc:picChg>
      </pc:sldChg>
      <pc:sldChg chg="modSp mod">
        <pc:chgData name="Kasimsetty Yogitha mani" userId="590e9d37f2c4da53" providerId="LiveId" clId="{92EF9A11-CA13-46F1-A08C-3FA1FFE08469}" dt="2024-02-21T08:17:03.901" v="7573" actId="20577"/>
        <pc:sldMkLst>
          <pc:docMk/>
          <pc:sldMk cId="3855531800" sldId="279"/>
        </pc:sldMkLst>
        <pc:spChg chg="mod">
          <ac:chgData name="Kasimsetty Yogitha mani" userId="590e9d37f2c4da53" providerId="LiveId" clId="{92EF9A11-CA13-46F1-A08C-3FA1FFE08469}" dt="2024-02-20T11:24:35.587" v="5766" actId="1076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Kasimsetty Yogitha mani" userId="590e9d37f2c4da53" providerId="LiveId" clId="{92EF9A11-CA13-46F1-A08C-3FA1FFE08469}" dt="2024-02-21T08:17:03.901" v="7573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Kasimsetty Yogitha mani" userId="590e9d37f2c4da53" providerId="LiveId" clId="{92EF9A11-CA13-46F1-A08C-3FA1FFE08469}" dt="2024-02-21T10:42:48.943" v="11232" actId="255"/>
        <pc:sldMkLst>
          <pc:docMk/>
          <pc:sldMk cId="979622006" sldId="280"/>
        </pc:sldMkLst>
        <pc:spChg chg="mod">
          <ac:chgData name="Kasimsetty Yogitha mani" userId="590e9d37f2c4da53" providerId="LiveId" clId="{92EF9A11-CA13-46F1-A08C-3FA1FFE08469}" dt="2024-02-21T10:42:48.943" v="11232" actId="255"/>
          <ac:spMkLst>
            <pc:docMk/>
            <pc:sldMk cId="979622006" sldId="280"/>
            <ac:spMk id="3" creationId="{1E0B8C4B-3A3C-9FD1-59FB-1666C1F09376}"/>
          </ac:spMkLst>
        </pc:spChg>
        <pc:spChg chg="mod">
          <ac:chgData name="Kasimsetty Yogitha mani" userId="590e9d37f2c4da53" providerId="LiveId" clId="{92EF9A11-CA13-46F1-A08C-3FA1FFE08469}" dt="2024-02-20T16:21:24.772" v="7536" actId="20577"/>
          <ac:spMkLst>
            <pc:docMk/>
            <pc:sldMk cId="979622006" sldId="280"/>
            <ac:spMk id="14" creationId="{03571BF2-FCCE-E7A0-736D-9168D2BBFF63}"/>
          </ac:spMkLst>
        </pc:spChg>
      </pc:sldChg>
      <pc:sldChg chg="modSp mod">
        <pc:chgData name="Kasimsetty Yogitha mani" userId="590e9d37f2c4da53" providerId="LiveId" clId="{92EF9A11-CA13-46F1-A08C-3FA1FFE08469}" dt="2024-02-23T05:59:34.909" v="11518" actId="20577"/>
        <pc:sldMkLst>
          <pc:docMk/>
          <pc:sldMk cId="2952923800" sldId="281"/>
        </pc:sldMkLst>
        <pc:spChg chg="mod">
          <ac:chgData name="Kasimsetty Yogitha mani" userId="590e9d37f2c4da53" providerId="LiveId" clId="{92EF9A11-CA13-46F1-A08C-3FA1FFE08469}" dt="2024-02-19T02:16:18.734" v="755" actId="107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Kasimsetty Yogitha mani" userId="590e9d37f2c4da53" providerId="LiveId" clId="{92EF9A11-CA13-46F1-A08C-3FA1FFE08469}" dt="2024-02-23T05:59:34.909" v="11518" actId="20577"/>
          <ac:spMkLst>
            <pc:docMk/>
            <pc:sldMk cId="2952923800" sldId="281"/>
            <ac:spMk id="3" creationId="{A2E339BF-E6D7-DD0E-AF02-6813852EE723}"/>
          </ac:spMkLst>
        </pc:spChg>
      </pc:sldChg>
      <pc:sldChg chg="addSp delSp modSp mod ord">
        <pc:chgData name="Kasimsetty Yogitha mani" userId="590e9d37f2c4da53" providerId="LiveId" clId="{92EF9A11-CA13-46F1-A08C-3FA1FFE08469}" dt="2024-02-21T10:21:08.717" v="10853"/>
        <pc:sldMkLst>
          <pc:docMk/>
          <pc:sldMk cId="685681062" sldId="282"/>
        </pc:sldMkLst>
        <pc:spChg chg="mod">
          <ac:chgData name="Kasimsetty Yogitha mani" userId="590e9d37f2c4da53" providerId="LiveId" clId="{92EF9A11-CA13-46F1-A08C-3FA1FFE08469}" dt="2024-02-20T16:17:40.133" v="7492" actId="20577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Kasimsetty Yogitha mani" userId="590e9d37f2c4da53" providerId="LiveId" clId="{92EF9A11-CA13-46F1-A08C-3FA1FFE08469}" dt="2024-02-21T09:44:38.540" v="9166" actId="20577"/>
          <ac:spMkLst>
            <pc:docMk/>
            <pc:sldMk cId="685681062" sldId="282"/>
            <ac:spMk id="4" creationId="{D2BBD890-6A99-C160-C084-2916E2310718}"/>
          </ac:spMkLst>
        </pc:spChg>
        <pc:spChg chg="del mod">
          <ac:chgData name="Kasimsetty Yogitha mani" userId="590e9d37f2c4da53" providerId="LiveId" clId="{92EF9A11-CA13-46F1-A08C-3FA1FFE08469}" dt="2024-02-20T04:19:16.127" v="2894" actId="21"/>
          <ac:spMkLst>
            <pc:docMk/>
            <pc:sldMk cId="685681062" sldId="282"/>
            <ac:spMk id="5" creationId="{EEE736C0-59DE-A4DF-7A05-6F22D48CC0D3}"/>
          </ac:spMkLst>
        </pc:spChg>
        <pc:spChg chg="del mod">
          <ac:chgData name="Kasimsetty Yogitha mani" userId="590e9d37f2c4da53" providerId="LiveId" clId="{92EF9A11-CA13-46F1-A08C-3FA1FFE08469}" dt="2024-02-20T04:20:28.754" v="2896" actId="21"/>
          <ac:spMkLst>
            <pc:docMk/>
            <pc:sldMk cId="685681062" sldId="282"/>
            <ac:spMk id="6" creationId="{8E016EE4-D06F-BB48-F27D-14F290F0FE86}"/>
          </ac:spMkLst>
        </pc:spChg>
        <pc:picChg chg="add mod">
          <ac:chgData name="Kasimsetty Yogitha mani" userId="590e9d37f2c4da53" providerId="LiveId" clId="{92EF9A11-CA13-46F1-A08C-3FA1FFE08469}" dt="2024-02-21T09:59:32.152" v="10140" actId="1076"/>
          <ac:picMkLst>
            <pc:docMk/>
            <pc:sldMk cId="685681062" sldId="282"/>
            <ac:picMk id="5" creationId="{CED4CC3D-DDED-70D9-39BE-CA293F02A0EC}"/>
          </ac:picMkLst>
        </pc:picChg>
      </pc:sldChg>
      <pc:sldChg chg="addSp delSp modSp del mod">
        <pc:chgData name="Kasimsetty Yogitha mani" userId="590e9d37f2c4da53" providerId="LiveId" clId="{92EF9A11-CA13-46F1-A08C-3FA1FFE08469}" dt="2024-02-19T02:51:44.103" v="2122" actId="47"/>
        <pc:sldMkLst>
          <pc:docMk/>
          <pc:sldMk cId="2886474736" sldId="284"/>
        </pc:sldMkLst>
        <pc:spChg chg="mod">
          <ac:chgData name="Kasimsetty Yogitha mani" userId="590e9d37f2c4da53" providerId="LiveId" clId="{92EF9A11-CA13-46F1-A08C-3FA1FFE08469}" dt="2024-02-19T02:18:45.511" v="801" actId="20577"/>
          <ac:spMkLst>
            <pc:docMk/>
            <pc:sldMk cId="2886474736" sldId="284"/>
            <ac:spMk id="2" creationId="{884B311B-3177-0658-3585-6639F26A9BF6}"/>
          </ac:spMkLst>
        </pc:spChg>
        <pc:spChg chg="add mod">
          <ac:chgData name="Kasimsetty Yogitha mani" userId="590e9d37f2c4da53" providerId="LiveId" clId="{92EF9A11-CA13-46F1-A08C-3FA1FFE08469}" dt="2024-02-19T02:45:37.111" v="2121" actId="20577"/>
          <ac:spMkLst>
            <pc:docMk/>
            <pc:sldMk cId="2886474736" sldId="284"/>
            <ac:spMk id="5" creationId="{430F2FCF-44A0-B7A6-7F70-FB567D2A1B8B}"/>
          </ac:spMkLst>
        </pc:spChg>
        <pc:graphicFrameChg chg="add del mod modGraphic">
          <ac:chgData name="Kasimsetty Yogitha mani" userId="590e9d37f2c4da53" providerId="LiveId" clId="{92EF9A11-CA13-46F1-A08C-3FA1FFE08469}" dt="2024-02-19T02:23:55.358" v="1185" actId="21"/>
          <ac:graphicFrameMkLst>
            <pc:docMk/>
            <pc:sldMk cId="2886474736" sldId="284"/>
            <ac:graphicFrameMk id="3" creationId="{8F14CF8F-3C20-9243-AEDD-5C7040049BB1}"/>
          </ac:graphicFrameMkLst>
        </pc:graphicFrameChg>
        <pc:graphicFrameChg chg="del mod modGraphic">
          <ac:chgData name="Kasimsetty Yogitha mani" userId="590e9d37f2c4da53" providerId="LiveId" clId="{92EF9A11-CA13-46F1-A08C-3FA1FFE08469}" dt="2024-02-19T02:24:03.459" v="1186" actId="21"/>
          <ac:graphicFrameMkLst>
            <pc:docMk/>
            <pc:sldMk cId="2886474736" sldId="284"/>
            <ac:graphicFrameMk id="6" creationId="{705AB9BF-07E9-9DED-DB8B-F644759C8FDC}"/>
          </ac:graphicFrameMkLst>
        </pc:graphicFrameChg>
      </pc:sldChg>
      <pc:sldChg chg="addSp delSp modSp del mod modClrScheme chgLayout">
        <pc:chgData name="Kasimsetty Yogitha mani" userId="590e9d37f2c4da53" providerId="LiveId" clId="{92EF9A11-CA13-46F1-A08C-3FA1FFE08469}" dt="2024-02-20T04:55:07.401" v="3561" actId="2696"/>
        <pc:sldMkLst>
          <pc:docMk/>
          <pc:sldMk cId="2011930182" sldId="285"/>
        </pc:sldMkLst>
        <pc:spChg chg="del">
          <ac:chgData name="Kasimsetty Yogitha mani" userId="590e9d37f2c4da53" providerId="LiveId" clId="{92EF9A11-CA13-46F1-A08C-3FA1FFE08469}" dt="2024-02-19T02:44:58.796" v="2113" actId="21"/>
          <ac:spMkLst>
            <pc:docMk/>
            <pc:sldMk cId="2011930182" sldId="285"/>
            <ac:spMk id="2" creationId="{B2AF69D5-AD7B-521D-22B1-50D8A24356AC}"/>
          </ac:spMkLst>
        </pc:spChg>
        <pc:spChg chg="add del mod ord">
          <ac:chgData name="Kasimsetty Yogitha mani" userId="590e9d37f2c4da53" providerId="LiveId" clId="{92EF9A11-CA13-46F1-A08C-3FA1FFE08469}" dt="2024-02-20T04:48:49.821" v="3494" actId="700"/>
          <ac:spMkLst>
            <pc:docMk/>
            <pc:sldMk cId="2011930182" sldId="285"/>
            <ac:spMk id="2" creationId="{F536AA2F-7C45-1919-C590-C55992C14A0D}"/>
          </ac:spMkLst>
        </pc:spChg>
        <pc:spChg chg="add del mod ord">
          <ac:chgData name="Kasimsetty Yogitha mani" userId="590e9d37f2c4da53" providerId="LiveId" clId="{92EF9A11-CA13-46F1-A08C-3FA1FFE08469}" dt="2024-02-20T04:49:37.715" v="3525" actId="700"/>
          <ac:spMkLst>
            <pc:docMk/>
            <pc:sldMk cId="2011930182" sldId="285"/>
            <ac:spMk id="3" creationId="{3663A80B-0C5C-F437-6A80-B87BE3598E11}"/>
          </ac:spMkLst>
        </pc:spChg>
        <pc:spChg chg="mod ord">
          <ac:chgData name="Kasimsetty Yogitha mani" userId="590e9d37f2c4da53" providerId="LiveId" clId="{92EF9A11-CA13-46F1-A08C-3FA1FFE08469}" dt="2024-02-20T04:52:08.811" v="3548" actId="700"/>
          <ac:spMkLst>
            <pc:docMk/>
            <pc:sldMk cId="2011930182" sldId="285"/>
            <ac:spMk id="4" creationId="{77C09F16-6D23-666F-6800-8FC697831948}"/>
          </ac:spMkLst>
        </pc:spChg>
        <pc:spChg chg="del">
          <ac:chgData name="Kasimsetty Yogitha mani" userId="590e9d37f2c4da53" providerId="LiveId" clId="{92EF9A11-CA13-46F1-A08C-3FA1FFE08469}" dt="2024-02-19T02:44:58.796" v="2113" actId="21"/>
          <ac:spMkLst>
            <pc:docMk/>
            <pc:sldMk cId="2011930182" sldId="285"/>
            <ac:spMk id="5" creationId="{91128191-45A5-DEA1-F978-421F83D5E664}"/>
          </ac:spMkLst>
        </pc:spChg>
        <pc:spChg chg="add del mod ord">
          <ac:chgData name="Kasimsetty Yogitha mani" userId="590e9d37f2c4da53" providerId="LiveId" clId="{92EF9A11-CA13-46F1-A08C-3FA1FFE08469}" dt="2024-02-20T04:49:41.974" v="3526" actId="700"/>
          <ac:spMkLst>
            <pc:docMk/>
            <pc:sldMk cId="2011930182" sldId="285"/>
            <ac:spMk id="5" creationId="{9E563AA2-056E-5081-25AD-065868662763}"/>
          </ac:spMkLst>
        </pc:spChg>
        <pc:spChg chg="add del mod ord">
          <ac:chgData name="Kasimsetty Yogitha mani" userId="590e9d37f2c4da53" providerId="LiveId" clId="{92EF9A11-CA13-46F1-A08C-3FA1FFE08469}" dt="2024-02-20T04:49:53.051" v="3527" actId="700"/>
          <ac:spMkLst>
            <pc:docMk/>
            <pc:sldMk cId="2011930182" sldId="285"/>
            <ac:spMk id="6" creationId="{9A7EFF3B-C847-F32A-3C4C-7C0F5BEA267A}"/>
          </ac:spMkLst>
        </pc:spChg>
        <pc:spChg chg="del">
          <ac:chgData name="Kasimsetty Yogitha mani" userId="590e9d37f2c4da53" providerId="LiveId" clId="{92EF9A11-CA13-46F1-A08C-3FA1FFE08469}" dt="2024-02-19T02:44:58.796" v="2113" actId="21"/>
          <ac:spMkLst>
            <pc:docMk/>
            <pc:sldMk cId="2011930182" sldId="285"/>
            <ac:spMk id="6" creationId="{EEF6A845-F328-1053-A365-3DA9CBAF9BA4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7" creationId="{263E2BF6-08E3-090F-D95B-BE9710A480EC}"/>
          </ac:spMkLst>
        </pc:spChg>
        <pc:spChg chg="add del mod ord">
          <ac:chgData name="Kasimsetty Yogitha mani" userId="590e9d37f2c4da53" providerId="LiveId" clId="{92EF9A11-CA13-46F1-A08C-3FA1FFE08469}" dt="2024-02-20T04:50:06.959" v="3528" actId="700"/>
          <ac:spMkLst>
            <pc:docMk/>
            <pc:sldMk cId="2011930182" sldId="285"/>
            <ac:spMk id="7" creationId="{2DB4BBE5-67C1-B19D-3866-C513036DEFE6}"/>
          </ac:spMkLst>
        </pc:spChg>
        <pc:spChg chg="add del mod ord">
          <ac:chgData name="Kasimsetty Yogitha mani" userId="590e9d37f2c4da53" providerId="LiveId" clId="{92EF9A11-CA13-46F1-A08C-3FA1FFE08469}" dt="2024-02-20T04:50:13.077" v="3529" actId="700"/>
          <ac:spMkLst>
            <pc:docMk/>
            <pc:sldMk cId="2011930182" sldId="285"/>
            <ac:spMk id="8" creationId="{25786659-5EE9-F491-F0FF-333E57CF427E}"/>
          </ac:spMkLst>
        </pc:spChg>
        <pc:spChg chg="del">
          <ac:chgData name="Kasimsetty Yogitha mani" userId="590e9d37f2c4da53" providerId="LiveId" clId="{92EF9A11-CA13-46F1-A08C-3FA1FFE08469}" dt="2024-02-19T02:44:58.796" v="2113" actId="21"/>
          <ac:spMkLst>
            <pc:docMk/>
            <pc:sldMk cId="2011930182" sldId="285"/>
            <ac:spMk id="8" creationId="{F46AF003-A457-D7E6-F39B-1A85A426A3E5}"/>
          </ac:spMkLst>
        </pc:spChg>
        <pc:spChg chg="del">
          <ac:chgData name="Kasimsetty Yogitha mani" userId="590e9d37f2c4da53" providerId="LiveId" clId="{92EF9A11-CA13-46F1-A08C-3FA1FFE08469}" dt="2024-02-19T02:44:58.796" v="2113" actId="21"/>
          <ac:spMkLst>
            <pc:docMk/>
            <pc:sldMk cId="2011930182" sldId="285"/>
            <ac:spMk id="9" creationId="{0A413FDF-11CF-6B9B-871F-ED1ED06E76B9}"/>
          </ac:spMkLst>
        </pc:spChg>
        <pc:spChg chg="add del mod ord">
          <ac:chgData name="Kasimsetty Yogitha mani" userId="590e9d37f2c4da53" providerId="LiveId" clId="{92EF9A11-CA13-46F1-A08C-3FA1FFE08469}" dt="2024-02-20T04:50:20.731" v="3530" actId="700"/>
          <ac:spMkLst>
            <pc:docMk/>
            <pc:sldMk cId="2011930182" sldId="285"/>
            <ac:spMk id="9" creationId="{9442D9B5-8F49-B74E-0CBB-41C78C48C785}"/>
          </ac:spMkLst>
        </pc:spChg>
        <pc:spChg chg="add del mod ord">
          <ac:chgData name="Kasimsetty Yogitha mani" userId="590e9d37f2c4da53" providerId="LiveId" clId="{92EF9A11-CA13-46F1-A08C-3FA1FFE08469}" dt="2024-02-20T04:50:27.361" v="3531" actId="700"/>
          <ac:spMkLst>
            <pc:docMk/>
            <pc:sldMk cId="2011930182" sldId="285"/>
            <ac:spMk id="10" creationId="{FC8591DE-DD55-0424-1B81-EF48D8DA84D6}"/>
          </ac:spMkLst>
        </pc:spChg>
        <pc:spChg chg="del">
          <ac:chgData name="Kasimsetty Yogitha mani" userId="590e9d37f2c4da53" providerId="LiveId" clId="{92EF9A11-CA13-46F1-A08C-3FA1FFE08469}" dt="2024-02-19T02:44:58.796" v="2113" actId="21"/>
          <ac:spMkLst>
            <pc:docMk/>
            <pc:sldMk cId="2011930182" sldId="285"/>
            <ac:spMk id="11" creationId="{B3CED26D-9022-0D83-FB0D-E3471E6F7ECE}"/>
          </ac:spMkLst>
        </pc:spChg>
        <pc:spChg chg="add del mod ord">
          <ac:chgData name="Kasimsetty Yogitha mani" userId="590e9d37f2c4da53" providerId="LiveId" clId="{92EF9A11-CA13-46F1-A08C-3FA1FFE08469}" dt="2024-02-20T04:50:39.741" v="3532" actId="700"/>
          <ac:spMkLst>
            <pc:docMk/>
            <pc:sldMk cId="2011930182" sldId="285"/>
            <ac:spMk id="11" creationId="{E92CD34C-52A7-EC00-4AFD-D0ECF11A70AF}"/>
          </ac:spMkLst>
        </pc:spChg>
        <pc:spChg chg="add del mod ord">
          <ac:chgData name="Kasimsetty Yogitha mani" userId="590e9d37f2c4da53" providerId="LiveId" clId="{92EF9A11-CA13-46F1-A08C-3FA1FFE08469}" dt="2024-02-20T04:51:07.371" v="3534" actId="700"/>
          <ac:spMkLst>
            <pc:docMk/>
            <pc:sldMk cId="2011930182" sldId="285"/>
            <ac:spMk id="12" creationId="{3322901F-4034-E2FA-91A5-ED681EC9C714}"/>
          </ac:spMkLst>
        </pc:spChg>
        <pc:spChg chg="del">
          <ac:chgData name="Kasimsetty Yogitha mani" userId="590e9d37f2c4da53" providerId="LiveId" clId="{92EF9A11-CA13-46F1-A08C-3FA1FFE08469}" dt="2024-02-19T02:44:58.796" v="2113" actId="21"/>
          <ac:spMkLst>
            <pc:docMk/>
            <pc:sldMk cId="2011930182" sldId="285"/>
            <ac:spMk id="12" creationId="{518301B7-15C5-E184-096F-BF82F42163C2}"/>
          </ac:spMkLst>
        </pc:spChg>
        <pc:spChg chg="add del mod ord">
          <ac:chgData name="Kasimsetty Yogitha mani" userId="590e9d37f2c4da53" providerId="LiveId" clId="{92EF9A11-CA13-46F1-A08C-3FA1FFE08469}" dt="2024-02-20T04:51:19.316" v="3535" actId="700"/>
          <ac:spMkLst>
            <pc:docMk/>
            <pc:sldMk cId="2011930182" sldId="285"/>
            <ac:spMk id="13" creationId="{2EA452B4-9618-243C-946F-D7DA504AA160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13" creationId="{38382022-CF98-AEDE-C401-A2BCB83AE10E}"/>
          </ac:spMkLst>
        </pc:spChg>
        <pc:spChg chg="add del mod ord">
          <ac:chgData name="Kasimsetty Yogitha mani" userId="590e9d37f2c4da53" providerId="LiveId" clId="{92EF9A11-CA13-46F1-A08C-3FA1FFE08469}" dt="2024-02-20T04:51:43.921" v="3538" actId="6264"/>
          <ac:spMkLst>
            <pc:docMk/>
            <pc:sldMk cId="2011930182" sldId="285"/>
            <ac:spMk id="14" creationId="{0D7282E1-071D-B68B-FD46-02072503609D}"/>
          </ac:spMkLst>
        </pc:spChg>
        <pc:spChg chg="del">
          <ac:chgData name="Kasimsetty Yogitha mani" userId="590e9d37f2c4da53" providerId="LiveId" clId="{92EF9A11-CA13-46F1-A08C-3FA1FFE08469}" dt="2024-02-19T02:44:58.796" v="2113" actId="21"/>
          <ac:spMkLst>
            <pc:docMk/>
            <pc:sldMk cId="2011930182" sldId="285"/>
            <ac:spMk id="14" creationId="{DD57FB11-65D1-6B1C-8D88-F932BF765A7C}"/>
          </ac:spMkLst>
        </pc:spChg>
        <pc:spChg chg="add del mod">
          <ac:chgData name="Kasimsetty Yogitha mani" userId="590e9d37f2c4da53" providerId="LiveId" clId="{92EF9A11-CA13-46F1-A08C-3FA1FFE08469}" dt="2024-02-20T04:51:43.921" v="3538" actId="6264"/>
          <ac:spMkLst>
            <pc:docMk/>
            <pc:sldMk cId="2011930182" sldId="285"/>
            <ac:spMk id="16" creationId="{568A5687-4E8A-B71E-1AFA-87EFB2014801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17" creationId="{10BBDA47-CA76-35B2-36EE-9EEEF0324F8A}"/>
          </ac:spMkLst>
        </pc:spChg>
        <pc:spChg chg="add del mod ord">
          <ac:chgData name="Kasimsetty Yogitha mani" userId="590e9d37f2c4da53" providerId="LiveId" clId="{92EF9A11-CA13-46F1-A08C-3FA1FFE08469}" dt="2024-02-20T04:51:45.521" v="3539" actId="6264"/>
          <ac:spMkLst>
            <pc:docMk/>
            <pc:sldMk cId="2011930182" sldId="285"/>
            <ac:spMk id="17" creationId="{F3101726-E631-834F-479F-CADF96CD701F}"/>
          </ac:spMkLst>
        </pc:spChg>
        <pc:spChg chg="add del mod">
          <ac:chgData name="Kasimsetty Yogitha mani" userId="590e9d37f2c4da53" providerId="LiveId" clId="{92EF9A11-CA13-46F1-A08C-3FA1FFE08469}" dt="2024-02-20T04:51:45.521" v="3539" actId="6264"/>
          <ac:spMkLst>
            <pc:docMk/>
            <pc:sldMk cId="2011930182" sldId="285"/>
            <ac:spMk id="18" creationId="{C655A6D7-375D-88FF-FC45-CA7B382427EA}"/>
          </ac:spMkLst>
        </pc:spChg>
        <pc:spChg chg="add del mod ord">
          <ac:chgData name="Kasimsetty Yogitha mani" userId="590e9d37f2c4da53" providerId="LiveId" clId="{92EF9A11-CA13-46F1-A08C-3FA1FFE08469}" dt="2024-02-20T04:51:45.751" v="3540" actId="6264"/>
          <ac:spMkLst>
            <pc:docMk/>
            <pc:sldMk cId="2011930182" sldId="285"/>
            <ac:spMk id="19" creationId="{98D1DE26-2FE5-B20C-8B1A-84F899151F88}"/>
          </ac:spMkLst>
        </pc:spChg>
        <pc:spChg chg="add del mod">
          <ac:chgData name="Kasimsetty Yogitha mani" userId="590e9d37f2c4da53" providerId="LiveId" clId="{92EF9A11-CA13-46F1-A08C-3FA1FFE08469}" dt="2024-02-20T04:51:45.751" v="3540" actId="6264"/>
          <ac:spMkLst>
            <pc:docMk/>
            <pc:sldMk cId="2011930182" sldId="285"/>
            <ac:spMk id="20" creationId="{1FFB4F3E-B90A-A01C-CAC8-347D80BC5D40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21" creationId="{28FEEB9E-D9BC-5CF4-83EF-DDDBAB2732F8}"/>
          </ac:spMkLst>
        </pc:spChg>
        <pc:spChg chg="add del mod ord">
          <ac:chgData name="Kasimsetty Yogitha mani" userId="590e9d37f2c4da53" providerId="LiveId" clId="{92EF9A11-CA13-46F1-A08C-3FA1FFE08469}" dt="2024-02-20T04:51:45.991" v="3541" actId="6264"/>
          <ac:spMkLst>
            <pc:docMk/>
            <pc:sldMk cId="2011930182" sldId="285"/>
            <ac:spMk id="21" creationId="{35FE83FE-8F97-953C-DF5F-C370E6E92CFE}"/>
          </ac:spMkLst>
        </pc:spChg>
        <pc:spChg chg="add del mod">
          <ac:chgData name="Kasimsetty Yogitha mani" userId="590e9d37f2c4da53" providerId="LiveId" clId="{92EF9A11-CA13-46F1-A08C-3FA1FFE08469}" dt="2024-02-20T04:51:45.991" v="3541" actId="6264"/>
          <ac:spMkLst>
            <pc:docMk/>
            <pc:sldMk cId="2011930182" sldId="285"/>
            <ac:spMk id="22" creationId="{21FBD527-6B84-0F04-664E-DBC6F06F0DCA}"/>
          </ac:spMkLst>
        </pc:spChg>
        <pc:spChg chg="add del mod ord">
          <ac:chgData name="Kasimsetty Yogitha mani" userId="590e9d37f2c4da53" providerId="LiveId" clId="{92EF9A11-CA13-46F1-A08C-3FA1FFE08469}" dt="2024-02-20T04:51:46.241" v="3542" actId="6264"/>
          <ac:spMkLst>
            <pc:docMk/>
            <pc:sldMk cId="2011930182" sldId="285"/>
            <ac:spMk id="23" creationId="{169F7376-ACCE-7EF9-ED56-A0F4A4A501DC}"/>
          </ac:spMkLst>
        </pc:spChg>
        <pc:spChg chg="add del mod">
          <ac:chgData name="Kasimsetty Yogitha mani" userId="590e9d37f2c4da53" providerId="LiveId" clId="{92EF9A11-CA13-46F1-A08C-3FA1FFE08469}" dt="2024-02-20T04:51:46.241" v="3542" actId="6264"/>
          <ac:spMkLst>
            <pc:docMk/>
            <pc:sldMk cId="2011930182" sldId="285"/>
            <ac:spMk id="24" creationId="{740DB522-D4B3-BA01-6DD6-025368E36B4D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24" creationId="{9F135B8E-CFF2-E0CB-765E-7C4E2A0B0719}"/>
          </ac:spMkLst>
        </pc:spChg>
        <pc:spChg chg="add del mod ord">
          <ac:chgData name="Kasimsetty Yogitha mani" userId="590e9d37f2c4da53" providerId="LiveId" clId="{92EF9A11-CA13-46F1-A08C-3FA1FFE08469}" dt="2024-02-20T04:51:46.453" v="3543" actId="6264"/>
          <ac:spMkLst>
            <pc:docMk/>
            <pc:sldMk cId="2011930182" sldId="285"/>
            <ac:spMk id="25" creationId="{2A0A6BE4-AC4A-BA99-CF3C-346B92F7478E}"/>
          </ac:spMkLst>
        </pc:spChg>
        <pc:spChg chg="add del mod">
          <ac:chgData name="Kasimsetty Yogitha mani" userId="590e9d37f2c4da53" providerId="LiveId" clId="{92EF9A11-CA13-46F1-A08C-3FA1FFE08469}" dt="2024-02-20T04:51:46.453" v="3543" actId="6264"/>
          <ac:spMkLst>
            <pc:docMk/>
            <pc:sldMk cId="2011930182" sldId="285"/>
            <ac:spMk id="26" creationId="{3096EFD3-3290-6A07-0DC0-C603FD4E70E0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26" creationId="{F673E6B4-CF76-428F-88D8-CB2DFBF8F134}"/>
          </ac:spMkLst>
        </pc:spChg>
        <pc:spChg chg="add del mod ord">
          <ac:chgData name="Kasimsetty Yogitha mani" userId="590e9d37f2c4da53" providerId="LiveId" clId="{92EF9A11-CA13-46F1-A08C-3FA1FFE08469}" dt="2024-02-20T04:51:46.871" v="3544" actId="6264"/>
          <ac:spMkLst>
            <pc:docMk/>
            <pc:sldMk cId="2011930182" sldId="285"/>
            <ac:spMk id="27" creationId="{267F503E-A908-2EE6-4930-209E64D89312}"/>
          </ac:spMkLst>
        </pc:spChg>
        <pc:spChg chg="add del mod">
          <ac:chgData name="Kasimsetty Yogitha mani" userId="590e9d37f2c4da53" providerId="LiveId" clId="{92EF9A11-CA13-46F1-A08C-3FA1FFE08469}" dt="2024-02-20T04:51:46.871" v="3544" actId="6264"/>
          <ac:spMkLst>
            <pc:docMk/>
            <pc:sldMk cId="2011930182" sldId="285"/>
            <ac:spMk id="28" creationId="{85D8DFF4-26BA-4019-E61B-8BD11C522503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28" creationId="{FCCA27A7-AAFD-BADD-9285-A091EC252255}"/>
          </ac:spMkLst>
        </pc:spChg>
        <pc:spChg chg="add del mod ord">
          <ac:chgData name="Kasimsetty Yogitha mani" userId="590e9d37f2c4da53" providerId="LiveId" clId="{92EF9A11-CA13-46F1-A08C-3FA1FFE08469}" dt="2024-02-20T04:51:47.167" v="3545" actId="6264"/>
          <ac:spMkLst>
            <pc:docMk/>
            <pc:sldMk cId="2011930182" sldId="285"/>
            <ac:spMk id="29" creationId="{F507F5B1-8C8D-FF2D-EFA8-076CE9DDBE34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30" creationId="{CB8C13E4-EDB5-E196-E033-9CFA79D9E692}"/>
          </ac:spMkLst>
        </pc:spChg>
        <pc:spChg chg="add del mod">
          <ac:chgData name="Kasimsetty Yogitha mani" userId="590e9d37f2c4da53" providerId="LiveId" clId="{92EF9A11-CA13-46F1-A08C-3FA1FFE08469}" dt="2024-02-20T04:51:47.167" v="3545" actId="6264"/>
          <ac:spMkLst>
            <pc:docMk/>
            <pc:sldMk cId="2011930182" sldId="285"/>
            <ac:spMk id="30" creationId="{CF793B8E-1062-DF26-97E9-FCC0831E3410}"/>
          </ac:spMkLst>
        </pc:spChg>
        <pc:spChg chg="add del mod ord">
          <ac:chgData name="Kasimsetty Yogitha mani" userId="590e9d37f2c4da53" providerId="LiveId" clId="{92EF9A11-CA13-46F1-A08C-3FA1FFE08469}" dt="2024-02-20T04:51:47.431" v="3546" actId="6264"/>
          <ac:spMkLst>
            <pc:docMk/>
            <pc:sldMk cId="2011930182" sldId="285"/>
            <ac:spMk id="31" creationId="{8B51E827-D516-313C-524D-426DF83756AF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32" creationId="{AAC21421-B6B1-E6C7-722D-26E0AF0D3FF5}"/>
          </ac:spMkLst>
        </pc:spChg>
        <pc:spChg chg="add del mod">
          <ac:chgData name="Kasimsetty Yogitha mani" userId="590e9d37f2c4da53" providerId="LiveId" clId="{92EF9A11-CA13-46F1-A08C-3FA1FFE08469}" dt="2024-02-20T04:51:47.431" v="3546" actId="6264"/>
          <ac:spMkLst>
            <pc:docMk/>
            <pc:sldMk cId="2011930182" sldId="285"/>
            <ac:spMk id="32" creationId="{F5896857-F8B0-49FB-CCA8-2062A458F3BF}"/>
          </ac:spMkLst>
        </pc:spChg>
        <pc:spChg chg="add del mod ord">
          <ac:chgData name="Kasimsetty Yogitha mani" userId="590e9d37f2c4da53" providerId="LiveId" clId="{92EF9A11-CA13-46F1-A08C-3FA1FFE08469}" dt="2024-02-20T04:52:08.811" v="3548" actId="700"/>
          <ac:spMkLst>
            <pc:docMk/>
            <pc:sldMk cId="2011930182" sldId="285"/>
            <ac:spMk id="33" creationId="{47781270-75F9-833B-E26A-57AC1E12AF3B}"/>
          </ac:spMkLst>
        </pc:spChg>
        <pc:spChg chg="add mod ord">
          <ac:chgData name="Kasimsetty Yogitha mani" userId="590e9d37f2c4da53" providerId="LiveId" clId="{92EF9A11-CA13-46F1-A08C-3FA1FFE08469}" dt="2024-02-20T04:52:08.811" v="3548" actId="700"/>
          <ac:spMkLst>
            <pc:docMk/>
            <pc:sldMk cId="2011930182" sldId="285"/>
            <ac:spMk id="34" creationId="{7884F9E8-12FB-DC5E-7AB8-3A321D875D08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34" creationId="{A7B82BE2-A5D3-634E-A33F-DC1364EC1E3D}"/>
          </ac:spMkLst>
        </pc:spChg>
        <pc:spChg chg="add del mod">
          <ac:chgData name="Kasimsetty Yogitha mani" userId="590e9d37f2c4da53" providerId="LiveId" clId="{92EF9A11-CA13-46F1-A08C-3FA1FFE08469}" dt="2024-02-20T04:53:38.821" v="3555"/>
          <ac:spMkLst>
            <pc:docMk/>
            <pc:sldMk cId="2011930182" sldId="285"/>
            <ac:spMk id="35" creationId="{F57749A4-90D3-61D6-CDE1-471970C9E67A}"/>
          </ac:spMkLst>
        </pc:spChg>
        <pc:spChg chg="add del mod">
          <ac:chgData name="Kasimsetty Yogitha mani" userId="590e9d37f2c4da53" providerId="LiveId" clId="{92EF9A11-CA13-46F1-A08C-3FA1FFE08469}" dt="2024-02-20T04:55:04.471" v="3560"/>
          <ac:spMkLst>
            <pc:docMk/>
            <pc:sldMk cId="2011930182" sldId="285"/>
            <ac:spMk id="36" creationId="{26DA3134-4822-8FED-9F0D-137CDA2713D7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36" creationId="{5A7DE258-9C57-A78D-020A-0374A450FED4}"/>
          </ac:spMkLst>
        </pc:spChg>
        <pc:spChg chg="add del mod">
          <ac:chgData name="Kasimsetty Yogitha mani" userId="590e9d37f2c4da53" providerId="LiveId" clId="{92EF9A11-CA13-46F1-A08C-3FA1FFE08469}" dt="2024-02-19T02:45:05.912" v="2114" actId="21"/>
          <ac:spMkLst>
            <pc:docMk/>
            <pc:sldMk cId="2011930182" sldId="285"/>
            <ac:spMk id="38" creationId="{42EEF0F1-9D0A-90DA-9DA0-D528A4C425F6}"/>
          </ac:spMkLst>
        </pc:spChg>
        <pc:spChg chg="mod ord">
          <ac:chgData name="Kasimsetty Yogitha mani" userId="590e9d37f2c4da53" providerId="LiveId" clId="{92EF9A11-CA13-46F1-A08C-3FA1FFE08469}" dt="2024-02-20T04:52:08.811" v="3548" actId="700"/>
          <ac:spMkLst>
            <pc:docMk/>
            <pc:sldMk cId="2011930182" sldId="285"/>
            <ac:spMk id="73" creationId="{253AA363-0A91-5CE9-7764-DD7813D6BF70}"/>
          </ac:spMkLst>
        </pc:spChg>
        <pc:spChg chg="mod ord">
          <ac:chgData name="Kasimsetty Yogitha mani" userId="590e9d37f2c4da53" providerId="LiveId" clId="{92EF9A11-CA13-46F1-A08C-3FA1FFE08469}" dt="2024-02-20T04:52:08.811" v="3548" actId="700"/>
          <ac:spMkLst>
            <pc:docMk/>
            <pc:sldMk cId="2011930182" sldId="285"/>
            <ac:spMk id="74" creationId="{B964C6B0-844C-A964-2B74-46CF893E1381}"/>
          </ac:spMkLst>
        </pc:spChg>
        <pc:picChg chg="add del">
          <ac:chgData name="Kasimsetty Yogitha mani" userId="590e9d37f2c4da53" providerId="LiveId" clId="{92EF9A11-CA13-46F1-A08C-3FA1FFE08469}" dt="2024-02-20T04:51:36.921" v="3537" actId="21"/>
          <ac:picMkLst>
            <pc:docMk/>
            <pc:sldMk cId="2011930182" sldId="285"/>
            <ac:picMk id="15" creationId="{99484FB8-0BDB-F2FF-80FE-68584A845224}"/>
          </ac:picMkLst>
        </pc:picChg>
        <pc:picChg chg="del">
          <ac:chgData name="Kasimsetty Yogitha mani" userId="590e9d37f2c4da53" providerId="LiveId" clId="{92EF9A11-CA13-46F1-A08C-3FA1FFE08469}" dt="2024-02-19T02:44:58.796" v="2113" actId="21"/>
          <ac:picMkLst>
            <pc:docMk/>
            <pc:sldMk cId="2011930182" sldId="285"/>
            <ac:picMk id="16" creationId="{53DF829E-A1C4-421E-3B50-ABC29F74AD7E}"/>
          </ac:picMkLst>
        </pc:picChg>
        <pc:picChg chg="del">
          <ac:chgData name="Kasimsetty Yogitha mani" userId="590e9d37f2c4da53" providerId="LiveId" clId="{92EF9A11-CA13-46F1-A08C-3FA1FFE08469}" dt="2024-02-19T02:44:58.796" v="2113" actId="21"/>
          <ac:picMkLst>
            <pc:docMk/>
            <pc:sldMk cId="2011930182" sldId="285"/>
            <ac:picMk id="18" creationId="{E5C9C66F-AADD-4ED0-1C1D-B85BA2731ECA}"/>
          </ac:picMkLst>
        </pc:picChg>
        <pc:picChg chg="del">
          <ac:chgData name="Kasimsetty Yogitha mani" userId="590e9d37f2c4da53" providerId="LiveId" clId="{92EF9A11-CA13-46F1-A08C-3FA1FFE08469}" dt="2024-02-19T02:44:58.796" v="2113" actId="21"/>
          <ac:picMkLst>
            <pc:docMk/>
            <pc:sldMk cId="2011930182" sldId="285"/>
            <ac:picMk id="20" creationId="{886BA800-53E3-4B2D-1E62-F03543D34994}"/>
          </ac:picMkLst>
        </pc:picChg>
        <pc:picChg chg="del">
          <ac:chgData name="Kasimsetty Yogitha mani" userId="590e9d37f2c4da53" providerId="LiveId" clId="{92EF9A11-CA13-46F1-A08C-3FA1FFE08469}" dt="2024-02-19T02:44:58.796" v="2113" actId="21"/>
          <ac:picMkLst>
            <pc:docMk/>
            <pc:sldMk cId="2011930182" sldId="285"/>
            <ac:picMk id="22" creationId="{CF9A94E1-4A49-F134-498B-3886D8C21B47}"/>
          </ac:picMkLst>
        </pc:picChg>
      </pc:sldChg>
      <pc:sldChg chg="addSp delSp modSp del mod">
        <pc:chgData name="Kasimsetty Yogitha mani" userId="590e9d37f2c4da53" providerId="LiveId" clId="{92EF9A11-CA13-46F1-A08C-3FA1FFE08469}" dt="2024-02-21T14:19:29.007" v="11240" actId="2696"/>
        <pc:sldMkLst>
          <pc:docMk/>
          <pc:sldMk cId="2452269796" sldId="287"/>
        </pc:sldMkLst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2" creationId="{B2AF69D5-AD7B-521D-22B1-50D8A24356AC}"/>
          </ac:spMkLst>
        </pc:spChg>
        <pc:spChg chg="mod">
          <ac:chgData name="Kasimsetty Yogitha mani" userId="590e9d37f2c4da53" providerId="LiveId" clId="{92EF9A11-CA13-46F1-A08C-3FA1FFE08469}" dt="2024-02-20T04:56:25.186" v="3653" actId="20577"/>
          <ac:spMkLst>
            <pc:docMk/>
            <pc:sldMk cId="2452269796" sldId="287"/>
            <ac:spMk id="2" creationId="{CA513EBF-6849-B5C0-3C02-A76B872113FF}"/>
          </ac:spMkLst>
        </pc:spChg>
        <pc:spChg chg="add del mod">
          <ac:chgData name="Kasimsetty Yogitha mani" userId="590e9d37f2c4da53" providerId="LiveId" clId="{92EF9A11-CA13-46F1-A08C-3FA1FFE08469}" dt="2024-02-21T10:09:24.541" v="10150" actId="21"/>
          <ac:spMkLst>
            <pc:docMk/>
            <pc:sldMk cId="2452269796" sldId="287"/>
            <ac:spMk id="3" creationId="{9B99B885-D72E-6157-C1B4-A59A299C8F75}"/>
          </ac:spMkLst>
        </pc:spChg>
        <pc:spChg chg="add del mod">
          <ac:chgData name="Kasimsetty Yogitha mani" userId="590e9d37f2c4da53" providerId="LiveId" clId="{92EF9A11-CA13-46F1-A08C-3FA1FFE08469}" dt="2024-02-20T04:57:19.502" v="3658"/>
          <ac:spMkLst>
            <pc:docMk/>
            <pc:sldMk cId="2452269796" sldId="287"/>
            <ac:spMk id="3" creationId="{FA752DC7-B6E2-84DD-D224-B77E7C35CBD0}"/>
          </ac:spMkLst>
        </pc:spChg>
        <pc:spChg chg="mod">
          <ac:chgData name="Kasimsetty Yogitha mani" userId="590e9d37f2c4da53" providerId="LiveId" clId="{92EF9A11-CA13-46F1-A08C-3FA1FFE08469}" dt="2024-02-20T15:21:43.174" v="6234" actId="20577"/>
          <ac:spMkLst>
            <pc:docMk/>
            <pc:sldMk cId="2452269796" sldId="287"/>
            <ac:spMk id="4" creationId="{77C09F16-6D23-666F-6800-8FC697831948}"/>
          </ac:spMkLst>
        </pc:spChg>
        <pc:spChg chg="add del mod">
          <ac:chgData name="Kasimsetty Yogitha mani" userId="590e9d37f2c4da53" providerId="LiveId" clId="{92EF9A11-CA13-46F1-A08C-3FA1FFE08469}" dt="2024-02-21T09:44:20.477" v="8763"/>
          <ac:spMkLst>
            <pc:docMk/>
            <pc:sldMk cId="2452269796" sldId="287"/>
            <ac:spMk id="5" creationId="{41F2EE04-3C08-C563-2A0F-5C8B57794FBE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5" creationId="{91128191-45A5-DEA1-F978-421F83D5E664}"/>
          </ac:spMkLst>
        </pc:spChg>
        <pc:spChg chg="add mod">
          <ac:chgData name="Kasimsetty Yogitha mani" userId="590e9d37f2c4da53" providerId="LiveId" clId="{92EF9A11-CA13-46F1-A08C-3FA1FFE08469}" dt="2024-02-21T10:21:23.048" v="10854" actId="1076"/>
          <ac:spMkLst>
            <pc:docMk/>
            <pc:sldMk cId="2452269796" sldId="287"/>
            <ac:spMk id="6" creationId="{1DBD5DEE-F46A-DDF5-6743-74CE30AA37BB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6" creationId="{EEF6A845-F328-1053-A365-3DA9CBAF9BA4}"/>
          </ac:spMkLst>
        </pc:spChg>
        <pc:spChg chg="add del mod">
          <ac:chgData name="Kasimsetty Yogitha mani" userId="590e9d37f2c4da53" providerId="LiveId" clId="{92EF9A11-CA13-46F1-A08C-3FA1FFE08469}" dt="2024-02-19T02:44:21.332" v="2108" actId="21"/>
          <ac:spMkLst>
            <pc:docMk/>
            <pc:sldMk cId="2452269796" sldId="287"/>
            <ac:spMk id="7" creationId="{C66BE688-882D-9090-F8FA-D1D5C406C113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8" creationId="{F46AF003-A457-D7E6-F39B-1A85A426A3E5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9" creationId="{0A413FDF-11CF-6B9B-871F-ED1ED06E76B9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1" creationId="{B3CED26D-9022-0D83-FB0D-E3471E6F7ECE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2" creationId="{518301B7-15C5-E184-096F-BF82F42163C2}"/>
          </ac:spMkLst>
        </pc:spChg>
        <pc:spChg chg="add del mod">
          <ac:chgData name="Kasimsetty Yogitha mani" userId="590e9d37f2c4da53" providerId="LiveId" clId="{92EF9A11-CA13-46F1-A08C-3FA1FFE08469}" dt="2024-02-19T02:44:21.332" v="2108" actId="21"/>
          <ac:spMkLst>
            <pc:docMk/>
            <pc:sldMk cId="2452269796" sldId="287"/>
            <ac:spMk id="13" creationId="{E05B4F61-6519-0614-0918-7FF23ED942CA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4" creationId="{DD57FB11-65D1-6B1C-8D88-F932BF765A7C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16" creationId="{EB8F4DBD-C0A9-1E5F-4ED8-E3A065D883FF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18" creationId="{B1E50EFE-85F3-7CC9-5A8B-47C2E5787213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20" creationId="{8DC25338-622C-8CD6-EB5F-3383DFE94066}"/>
          </ac:spMkLst>
        </pc:spChg>
        <pc:spChg chg="add del mod">
          <ac:chgData name="Kasimsetty Yogitha mani" userId="590e9d37f2c4da53" providerId="LiveId" clId="{92EF9A11-CA13-46F1-A08C-3FA1FFE08469}" dt="2024-02-19T02:44:21.332" v="2108" actId="21"/>
          <ac:spMkLst>
            <pc:docMk/>
            <pc:sldMk cId="2452269796" sldId="287"/>
            <ac:spMk id="22" creationId="{AF420562-8EAD-FCB0-9DF5-579489B9E95C}"/>
          </ac:spMkLst>
        </pc:spChg>
        <pc:spChg chg="add del mod">
          <ac:chgData name="Kasimsetty Yogitha mani" userId="590e9d37f2c4da53" providerId="LiveId" clId="{92EF9A11-CA13-46F1-A08C-3FA1FFE08469}" dt="2024-02-19T02:44:21.332" v="2108" actId="21"/>
          <ac:spMkLst>
            <pc:docMk/>
            <pc:sldMk cId="2452269796" sldId="287"/>
            <ac:spMk id="24" creationId="{36315640-F6CA-BA70-38E2-8695F273FB6D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26" creationId="{2EA37577-1BED-6399-1B4E-6F2CDD12D9C3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28" creationId="{1B14644D-7C64-1F6D-0E49-7C8A404BACBE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30" creationId="{8A2C7BFA-5F28-154E-5D39-69E26D9528AA}"/>
          </ac:spMkLst>
        </pc:spChg>
        <pc:spChg chg="add del mod">
          <ac:chgData name="Kasimsetty Yogitha mani" userId="590e9d37f2c4da53" providerId="LiveId" clId="{92EF9A11-CA13-46F1-A08C-3FA1FFE08469}" dt="2024-02-19T02:44:21.332" v="2108" actId="21"/>
          <ac:spMkLst>
            <pc:docMk/>
            <pc:sldMk cId="2452269796" sldId="287"/>
            <ac:spMk id="32" creationId="{A4E753A8-B1F4-CE20-8E2E-8E6B6B6AA8EC}"/>
          </ac:spMkLst>
        </pc:spChg>
        <pc:spChg chg="add del mod">
          <ac:chgData name="Kasimsetty Yogitha mani" userId="590e9d37f2c4da53" providerId="LiveId" clId="{92EF9A11-CA13-46F1-A08C-3FA1FFE08469}" dt="2024-02-19T02:44:21.332" v="2108" actId="21"/>
          <ac:spMkLst>
            <pc:docMk/>
            <pc:sldMk cId="2452269796" sldId="287"/>
            <ac:spMk id="34" creationId="{2D53E747-73CE-F9D4-A095-CAC40613A88D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36" creationId="{430452B3-B070-F7A8-6FD1-6AF106AEE241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38" creationId="{4EB0EA02-71DF-B18C-AC8B-648A34A6BCD6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40" creationId="{9A00AB85-8143-B978-4EE9-7F9EDCA5CAFF}"/>
          </ac:spMkLst>
        </pc:spChg>
        <pc:spChg chg="add del mod">
          <ac:chgData name="Kasimsetty Yogitha mani" userId="590e9d37f2c4da53" providerId="LiveId" clId="{92EF9A11-CA13-46F1-A08C-3FA1FFE08469}" dt="2024-02-19T02:44:21.332" v="2108" actId="21"/>
          <ac:spMkLst>
            <pc:docMk/>
            <pc:sldMk cId="2452269796" sldId="287"/>
            <ac:spMk id="42" creationId="{60BBD349-63D1-A7FE-218C-AAB2A4495360}"/>
          </ac:spMkLst>
        </pc:spChg>
        <pc:spChg chg="add del mod">
          <ac:chgData name="Kasimsetty Yogitha mani" userId="590e9d37f2c4da53" providerId="LiveId" clId="{92EF9A11-CA13-46F1-A08C-3FA1FFE08469}" dt="2024-02-19T02:44:21.332" v="2108" actId="21"/>
          <ac:spMkLst>
            <pc:docMk/>
            <pc:sldMk cId="2452269796" sldId="287"/>
            <ac:spMk id="44" creationId="{D99A0E71-DD52-75D6-AA4B-1268D0B09D2D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46" creationId="{00EEE562-8B2D-8E2C-4F7F-EC0ADD5BDAB9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48" creationId="{418006DE-1291-4A07-494A-4FE8846EF042}"/>
          </ac:spMkLst>
        </pc:spChg>
        <pc:spChg chg="add del mod">
          <ac:chgData name="Kasimsetty Yogitha mani" userId="590e9d37f2c4da53" providerId="LiveId" clId="{92EF9A11-CA13-46F1-A08C-3FA1FFE08469}" dt="2024-02-19T02:44:30.285" v="2109" actId="21"/>
          <ac:spMkLst>
            <pc:docMk/>
            <pc:sldMk cId="2452269796" sldId="287"/>
            <ac:spMk id="50" creationId="{0E23E914-DE63-30CE-8277-A68245F2FA14}"/>
          </ac:spMkLst>
        </pc:spChg>
        <pc:spChg chg="add del mod">
          <ac:chgData name="Kasimsetty Yogitha mani" userId="590e9d37f2c4da53" providerId="LiveId" clId="{92EF9A11-CA13-46F1-A08C-3FA1FFE08469}" dt="2024-02-19T02:44:42.768" v="2111" actId="21"/>
          <ac:spMkLst>
            <pc:docMk/>
            <pc:sldMk cId="2452269796" sldId="287"/>
            <ac:spMk id="52" creationId="{B4686288-8044-93CC-4BFF-9A87927D730C}"/>
          </ac:spMkLst>
        </pc:spChg>
        <pc:spChg chg="add del mod">
          <ac:chgData name="Kasimsetty Yogitha mani" userId="590e9d37f2c4da53" providerId="LiveId" clId="{92EF9A11-CA13-46F1-A08C-3FA1FFE08469}" dt="2024-02-19T02:44:42.768" v="2111" actId="21"/>
          <ac:spMkLst>
            <pc:docMk/>
            <pc:sldMk cId="2452269796" sldId="287"/>
            <ac:spMk id="54" creationId="{56C54E46-031D-B8A6-9F04-2BA7D1881761}"/>
          </ac:spMkLst>
        </pc:spChg>
        <pc:spChg chg="add del mod">
          <ac:chgData name="Kasimsetty Yogitha mani" userId="590e9d37f2c4da53" providerId="LiveId" clId="{92EF9A11-CA13-46F1-A08C-3FA1FFE08469}" dt="2024-02-19T02:44:42.768" v="2111" actId="21"/>
          <ac:spMkLst>
            <pc:docMk/>
            <pc:sldMk cId="2452269796" sldId="287"/>
            <ac:spMk id="56" creationId="{28EBF452-9ECE-43A2-F404-7BCAE608998F}"/>
          </ac:spMkLst>
        </pc:spChg>
        <pc:spChg chg="add del mod">
          <ac:chgData name="Kasimsetty Yogitha mani" userId="590e9d37f2c4da53" providerId="LiveId" clId="{92EF9A11-CA13-46F1-A08C-3FA1FFE08469}" dt="2024-02-19T02:44:42.768" v="2111" actId="21"/>
          <ac:spMkLst>
            <pc:docMk/>
            <pc:sldMk cId="2452269796" sldId="287"/>
            <ac:spMk id="58" creationId="{78916E2A-2972-C46D-5641-22195A609C81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59" creationId="{F269F917-64D7-CDF3-D985-799AE9C3B794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60" creationId="{2814DD63-8543-970F-927B-E6AA56C99E6C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86" creationId="{18835196-357D-8C96-24B5-B52A2DDEB005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87" creationId="{41C11B69-21C7-3FD7-1E14-583CF5B1707B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88" creationId="{D362CDA4-D5CF-59E2-690B-FD99A9F4A51C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89" creationId="{D14B20BF-5DF9-3EC6-60DD-C63E039F74EC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90" creationId="{6FA69800-878A-E997-C835-4A34703F2394}"/>
          </ac:spMkLst>
        </pc:spChg>
        <pc:spChg chg="del">
          <ac:chgData name="Kasimsetty Yogitha mani" userId="590e9d37f2c4da53" providerId="LiveId" clId="{92EF9A11-CA13-46F1-A08C-3FA1FFE08469}" dt="2024-02-19T02:44:09.135" v="2106" actId="21"/>
          <ac:spMkLst>
            <pc:docMk/>
            <pc:sldMk cId="2452269796" sldId="287"/>
            <ac:spMk id="191" creationId="{231555FC-0BA5-3E6F-7FCB-66878580BB2C}"/>
          </ac:spMkLst>
        </pc:spChg>
        <pc:picChg chg="del mod">
          <ac:chgData name="Kasimsetty Yogitha mani" userId="590e9d37f2c4da53" providerId="LiveId" clId="{92EF9A11-CA13-46F1-A08C-3FA1FFE08469}" dt="2024-02-19T02:44:36.278" v="2110" actId="21"/>
          <ac:picMkLst>
            <pc:docMk/>
            <pc:sldMk cId="2452269796" sldId="287"/>
            <ac:picMk id="127" creationId="{647C05DC-04F0-1158-3AA5-BF470126B98D}"/>
          </ac:picMkLst>
        </pc:picChg>
        <pc:picChg chg="del">
          <ac:chgData name="Kasimsetty Yogitha mani" userId="590e9d37f2c4da53" providerId="LiveId" clId="{92EF9A11-CA13-46F1-A08C-3FA1FFE08469}" dt="2024-02-19T02:44:36.278" v="2110" actId="21"/>
          <ac:picMkLst>
            <pc:docMk/>
            <pc:sldMk cId="2452269796" sldId="287"/>
            <ac:picMk id="129" creationId="{8B3998AA-37D7-2B8A-664B-5EE240398288}"/>
          </ac:picMkLst>
        </pc:picChg>
        <pc:picChg chg="del">
          <ac:chgData name="Kasimsetty Yogitha mani" userId="590e9d37f2c4da53" providerId="LiveId" clId="{92EF9A11-CA13-46F1-A08C-3FA1FFE08469}" dt="2024-02-19T02:44:36.278" v="2110" actId="21"/>
          <ac:picMkLst>
            <pc:docMk/>
            <pc:sldMk cId="2452269796" sldId="287"/>
            <ac:picMk id="131" creationId="{2269A4E3-AE66-274F-54C8-9DD8DBA3B151}"/>
          </ac:picMkLst>
        </pc:picChg>
        <pc:picChg chg="del">
          <ac:chgData name="Kasimsetty Yogitha mani" userId="590e9d37f2c4da53" providerId="LiveId" clId="{92EF9A11-CA13-46F1-A08C-3FA1FFE08469}" dt="2024-02-19T02:44:36.278" v="2110" actId="21"/>
          <ac:picMkLst>
            <pc:docMk/>
            <pc:sldMk cId="2452269796" sldId="287"/>
            <ac:picMk id="133" creationId="{65B0483B-CE9B-CD44-979E-DBD8145B7D30}"/>
          </ac:picMkLst>
        </pc:picChg>
        <pc:picChg chg="del">
          <ac:chgData name="Kasimsetty Yogitha mani" userId="590e9d37f2c4da53" providerId="LiveId" clId="{92EF9A11-CA13-46F1-A08C-3FA1FFE08469}" dt="2024-02-19T02:44:09.135" v="2106" actId="21"/>
          <ac:picMkLst>
            <pc:docMk/>
            <pc:sldMk cId="2452269796" sldId="287"/>
            <ac:picMk id="135" creationId="{53CE1A7F-C303-6378-F7D9-285999C320CB}"/>
          </ac:picMkLst>
        </pc:picChg>
        <pc:picChg chg="del">
          <ac:chgData name="Kasimsetty Yogitha mani" userId="590e9d37f2c4da53" providerId="LiveId" clId="{92EF9A11-CA13-46F1-A08C-3FA1FFE08469}" dt="2024-02-19T02:44:09.135" v="2106" actId="21"/>
          <ac:picMkLst>
            <pc:docMk/>
            <pc:sldMk cId="2452269796" sldId="287"/>
            <ac:picMk id="137" creationId="{5C2754CD-7055-FC29-FE1C-82327C464143}"/>
          </ac:picMkLst>
        </pc:picChg>
        <pc:picChg chg="del">
          <ac:chgData name="Kasimsetty Yogitha mani" userId="590e9d37f2c4da53" providerId="LiveId" clId="{92EF9A11-CA13-46F1-A08C-3FA1FFE08469}" dt="2024-02-19T02:44:09.135" v="2106" actId="21"/>
          <ac:picMkLst>
            <pc:docMk/>
            <pc:sldMk cId="2452269796" sldId="287"/>
            <ac:picMk id="139" creationId="{9A9F1D08-2372-A757-BE1E-91723DB0EBBF}"/>
          </ac:picMkLst>
        </pc:picChg>
        <pc:picChg chg="del">
          <ac:chgData name="Kasimsetty Yogitha mani" userId="590e9d37f2c4da53" providerId="LiveId" clId="{92EF9A11-CA13-46F1-A08C-3FA1FFE08469}" dt="2024-02-19T02:44:09.135" v="2106" actId="21"/>
          <ac:picMkLst>
            <pc:docMk/>
            <pc:sldMk cId="2452269796" sldId="287"/>
            <ac:picMk id="141" creationId="{9714A55E-3681-98F0-A943-50EE7A07869C}"/>
          </ac:picMkLst>
        </pc:picChg>
      </pc:sldChg>
      <pc:sldChg chg="addSp delSp modSp del mod modClrScheme chgLayout">
        <pc:chgData name="Kasimsetty Yogitha mani" userId="590e9d37f2c4da53" providerId="LiveId" clId="{92EF9A11-CA13-46F1-A08C-3FA1FFE08469}" dt="2024-02-21T14:18:20.335" v="11239" actId="2696"/>
        <pc:sldMkLst>
          <pc:docMk/>
          <pc:sldMk cId="1600494506" sldId="288"/>
        </pc:sldMkLst>
        <pc:spChg chg="add del mod">
          <ac:chgData name="Kasimsetty Yogitha mani" userId="590e9d37f2c4da53" providerId="LiveId" clId="{92EF9A11-CA13-46F1-A08C-3FA1FFE08469}" dt="2024-02-19T02:41:37.776" v="2095" actId="21"/>
          <ac:spMkLst>
            <pc:docMk/>
            <pc:sldMk cId="1600494506" sldId="288"/>
            <ac:spMk id="3" creationId="{49FE5E5C-2599-6846-BF19-BA233E3CB398}"/>
          </ac:spMkLst>
        </pc:spChg>
        <pc:spChg chg="add del mod ord">
          <ac:chgData name="Kasimsetty Yogitha mani" userId="590e9d37f2c4da53" providerId="LiveId" clId="{92EF9A11-CA13-46F1-A08C-3FA1FFE08469}" dt="2024-02-19T02:43:40.593" v="2104" actId="700"/>
          <ac:spMkLst>
            <pc:docMk/>
            <pc:sldMk cId="1600494506" sldId="288"/>
            <ac:spMk id="5" creationId="{166AC128-F2DF-8497-3AC6-07070E68EDF9}"/>
          </ac:spMkLst>
        </pc:spChg>
        <pc:spChg chg="mod ord">
          <ac:chgData name="Kasimsetty Yogitha mani" userId="590e9d37f2c4da53" providerId="LiveId" clId="{92EF9A11-CA13-46F1-A08C-3FA1FFE08469}" dt="2024-02-21T10:22:10.442" v="10863" actId="1076"/>
          <ac:spMkLst>
            <pc:docMk/>
            <pc:sldMk cId="1600494506" sldId="288"/>
            <ac:spMk id="7" creationId="{330A5BFC-C134-C072-C14D-9E51A94C8E7E}"/>
          </ac:spMkLst>
        </pc:spChg>
        <pc:spChg chg="add del mod">
          <ac:chgData name="Kasimsetty Yogitha mani" userId="590e9d37f2c4da53" providerId="LiveId" clId="{92EF9A11-CA13-46F1-A08C-3FA1FFE08469}" dt="2024-02-19T02:41:51.246" v="2096" actId="21"/>
          <ac:spMkLst>
            <pc:docMk/>
            <pc:sldMk cId="1600494506" sldId="288"/>
            <ac:spMk id="8" creationId="{9B6A2BD9-4750-F7A2-19BC-366333846F2D}"/>
          </ac:spMkLst>
        </pc:spChg>
        <pc:spChg chg="add del mod">
          <ac:chgData name="Kasimsetty Yogitha mani" userId="590e9d37f2c4da53" providerId="LiveId" clId="{92EF9A11-CA13-46F1-A08C-3FA1FFE08469}" dt="2024-02-19T02:41:51.246" v="2096" actId="21"/>
          <ac:spMkLst>
            <pc:docMk/>
            <pc:sldMk cId="1600494506" sldId="288"/>
            <ac:spMk id="10" creationId="{4B85E84F-9FC7-4B7B-ED2E-27AEB0B001A4}"/>
          </ac:spMkLst>
        </pc:spChg>
        <pc:spChg chg="add del mod">
          <ac:chgData name="Kasimsetty Yogitha mani" userId="590e9d37f2c4da53" providerId="LiveId" clId="{92EF9A11-CA13-46F1-A08C-3FA1FFE08469}" dt="2024-02-19T02:41:51.246" v="2096" actId="21"/>
          <ac:spMkLst>
            <pc:docMk/>
            <pc:sldMk cId="1600494506" sldId="288"/>
            <ac:spMk id="12" creationId="{3477631B-417D-1EF8-77E6-0F0AD2AEAEDF}"/>
          </ac:spMkLst>
        </pc:spChg>
        <pc:spChg chg="add del mod">
          <ac:chgData name="Kasimsetty Yogitha mani" userId="590e9d37f2c4da53" providerId="LiveId" clId="{92EF9A11-CA13-46F1-A08C-3FA1FFE08469}" dt="2024-02-19T02:41:51.246" v="2096" actId="21"/>
          <ac:spMkLst>
            <pc:docMk/>
            <pc:sldMk cId="1600494506" sldId="288"/>
            <ac:spMk id="14" creationId="{D958A383-DA88-AD4C-945C-29BE9357182F}"/>
          </ac:spMkLst>
        </pc:spChg>
        <pc:spChg chg="add del mod">
          <ac:chgData name="Kasimsetty Yogitha mani" userId="590e9d37f2c4da53" providerId="LiveId" clId="{92EF9A11-CA13-46F1-A08C-3FA1FFE08469}" dt="2024-02-19T02:41:51.246" v="2096" actId="21"/>
          <ac:spMkLst>
            <pc:docMk/>
            <pc:sldMk cId="1600494506" sldId="288"/>
            <ac:spMk id="16" creationId="{8893A86E-77C6-A2F1-F473-8E1ED0645959}"/>
          </ac:spMkLst>
        </pc:spChg>
        <pc:spChg chg="add del mod">
          <ac:chgData name="Kasimsetty Yogitha mani" userId="590e9d37f2c4da53" providerId="LiveId" clId="{92EF9A11-CA13-46F1-A08C-3FA1FFE08469}" dt="2024-02-19T02:41:51.246" v="2096" actId="21"/>
          <ac:spMkLst>
            <pc:docMk/>
            <pc:sldMk cId="1600494506" sldId="288"/>
            <ac:spMk id="18" creationId="{1B6ECAFB-EA25-89B3-413F-EA7DD90D70A5}"/>
          </ac:spMkLst>
        </pc:spChg>
        <pc:spChg chg="del">
          <ac:chgData name="Kasimsetty Yogitha mani" userId="590e9d37f2c4da53" providerId="LiveId" clId="{92EF9A11-CA13-46F1-A08C-3FA1FFE08469}" dt="2024-02-19T02:41:30.188" v="2093" actId="21"/>
          <ac:spMkLst>
            <pc:docMk/>
            <pc:sldMk cId="1600494506" sldId="288"/>
            <ac:spMk id="19" creationId="{270C77AB-7E91-84A6-3E62-DAB80E1E4481}"/>
          </ac:spMkLst>
        </pc:spChg>
        <pc:spChg chg="del">
          <ac:chgData name="Kasimsetty Yogitha mani" userId="590e9d37f2c4da53" providerId="LiveId" clId="{92EF9A11-CA13-46F1-A08C-3FA1FFE08469}" dt="2024-02-19T02:41:30.188" v="2093" actId="21"/>
          <ac:spMkLst>
            <pc:docMk/>
            <pc:sldMk cId="1600494506" sldId="288"/>
            <ac:spMk id="20" creationId="{15DD9AC8-4A5F-70DB-AA68-C461059D81A1}"/>
          </ac:spMkLst>
        </pc:spChg>
        <pc:spChg chg="del">
          <ac:chgData name="Kasimsetty Yogitha mani" userId="590e9d37f2c4da53" providerId="LiveId" clId="{92EF9A11-CA13-46F1-A08C-3FA1FFE08469}" dt="2024-02-19T02:41:30.188" v="2093" actId="21"/>
          <ac:spMkLst>
            <pc:docMk/>
            <pc:sldMk cId="1600494506" sldId="288"/>
            <ac:spMk id="21" creationId="{A28A203B-0CF0-2AB0-5F54-07C8E3003918}"/>
          </ac:spMkLst>
        </pc:spChg>
        <pc:spChg chg="del">
          <ac:chgData name="Kasimsetty Yogitha mani" userId="590e9d37f2c4da53" providerId="LiveId" clId="{92EF9A11-CA13-46F1-A08C-3FA1FFE08469}" dt="2024-02-19T02:41:30.188" v="2093" actId="21"/>
          <ac:spMkLst>
            <pc:docMk/>
            <pc:sldMk cId="1600494506" sldId="288"/>
            <ac:spMk id="22" creationId="{05BC0115-F702-2E0A-61A4-4A6CE33FD775}"/>
          </ac:spMkLst>
        </pc:spChg>
        <pc:spChg chg="del">
          <ac:chgData name="Kasimsetty Yogitha mani" userId="590e9d37f2c4da53" providerId="LiveId" clId="{92EF9A11-CA13-46F1-A08C-3FA1FFE08469}" dt="2024-02-19T02:41:30.188" v="2093" actId="21"/>
          <ac:spMkLst>
            <pc:docMk/>
            <pc:sldMk cId="1600494506" sldId="288"/>
            <ac:spMk id="23" creationId="{9D48D07F-2D5B-F0D5-4005-197607C4F197}"/>
          </ac:spMkLst>
        </pc:spChg>
        <pc:spChg chg="del">
          <ac:chgData name="Kasimsetty Yogitha mani" userId="590e9d37f2c4da53" providerId="LiveId" clId="{92EF9A11-CA13-46F1-A08C-3FA1FFE08469}" dt="2024-02-19T02:41:30.188" v="2093" actId="21"/>
          <ac:spMkLst>
            <pc:docMk/>
            <pc:sldMk cId="1600494506" sldId="288"/>
            <ac:spMk id="24" creationId="{A3BF8E55-B2B9-104D-F277-08902534735D}"/>
          </ac:spMkLst>
        </pc:spChg>
        <pc:spChg chg="del">
          <ac:chgData name="Kasimsetty Yogitha mani" userId="590e9d37f2c4da53" providerId="LiveId" clId="{92EF9A11-CA13-46F1-A08C-3FA1FFE08469}" dt="2024-02-19T02:41:30.188" v="2093" actId="21"/>
          <ac:spMkLst>
            <pc:docMk/>
            <pc:sldMk cId="1600494506" sldId="288"/>
            <ac:spMk id="25" creationId="{BCE9DA14-62AB-A857-6387-1F5D330B3F36}"/>
          </ac:spMkLst>
        </pc:spChg>
        <pc:spChg chg="del">
          <ac:chgData name="Kasimsetty Yogitha mani" userId="590e9d37f2c4da53" providerId="LiveId" clId="{92EF9A11-CA13-46F1-A08C-3FA1FFE08469}" dt="2024-02-19T02:41:30.188" v="2093" actId="21"/>
          <ac:spMkLst>
            <pc:docMk/>
            <pc:sldMk cId="1600494506" sldId="288"/>
            <ac:spMk id="26" creationId="{710CB940-D45B-59F1-06E5-9CC94100EF05}"/>
          </ac:spMkLst>
        </pc:spChg>
        <pc:spChg chg="del">
          <ac:chgData name="Kasimsetty Yogitha mani" userId="590e9d37f2c4da53" providerId="LiveId" clId="{92EF9A11-CA13-46F1-A08C-3FA1FFE08469}" dt="2024-02-19T02:41:30.188" v="2093" actId="21"/>
          <ac:spMkLst>
            <pc:docMk/>
            <pc:sldMk cId="1600494506" sldId="288"/>
            <ac:spMk id="27" creationId="{A0DA38E3-68A2-4FF9-022B-BA0DF832B1DB}"/>
          </ac:spMkLst>
        </pc:spChg>
        <pc:spChg chg="del">
          <ac:chgData name="Kasimsetty Yogitha mani" userId="590e9d37f2c4da53" providerId="LiveId" clId="{92EF9A11-CA13-46F1-A08C-3FA1FFE08469}" dt="2024-02-19T02:41:30.188" v="2093" actId="21"/>
          <ac:spMkLst>
            <pc:docMk/>
            <pc:sldMk cId="1600494506" sldId="288"/>
            <ac:spMk id="28" creationId="{B72BD1AE-7290-BA6E-18FB-8181C0D13E7C}"/>
          </ac:spMkLst>
        </pc:spChg>
        <pc:spChg chg="add del mod">
          <ac:chgData name="Kasimsetty Yogitha mani" userId="590e9d37f2c4da53" providerId="LiveId" clId="{92EF9A11-CA13-46F1-A08C-3FA1FFE08469}" dt="2024-02-19T02:41:51.246" v="2096" actId="21"/>
          <ac:spMkLst>
            <pc:docMk/>
            <pc:sldMk cId="1600494506" sldId="288"/>
            <ac:spMk id="30" creationId="{1C3C0A8A-B5F0-5B8A-64E0-6FD8C2D15FBC}"/>
          </ac:spMkLst>
        </pc:spChg>
        <pc:spChg chg="add del mod">
          <ac:chgData name="Kasimsetty Yogitha mani" userId="590e9d37f2c4da53" providerId="LiveId" clId="{92EF9A11-CA13-46F1-A08C-3FA1FFE08469}" dt="2024-02-19T02:41:51.246" v="2096" actId="21"/>
          <ac:spMkLst>
            <pc:docMk/>
            <pc:sldMk cId="1600494506" sldId="288"/>
            <ac:spMk id="32" creationId="{10BD3486-A0E1-302C-C24C-0D170512BFEC}"/>
          </ac:spMkLst>
        </pc:spChg>
        <pc:spChg chg="add del mod">
          <ac:chgData name="Kasimsetty Yogitha mani" userId="590e9d37f2c4da53" providerId="LiveId" clId="{92EF9A11-CA13-46F1-A08C-3FA1FFE08469}" dt="2024-02-19T02:42:06.861" v="2098" actId="21"/>
          <ac:spMkLst>
            <pc:docMk/>
            <pc:sldMk cId="1600494506" sldId="288"/>
            <ac:spMk id="34" creationId="{C9A970F6-77F0-8D56-66B7-E30977013211}"/>
          </ac:spMkLst>
        </pc:spChg>
        <pc:spChg chg="add del mod">
          <ac:chgData name="Kasimsetty Yogitha mani" userId="590e9d37f2c4da53" providerId="LiveId" clId="{92EF9A11-CA13-46F1-A08C-3FA1FFE08469}" dt="2024-02-19T02:42:18.835" v="2099" actId="21"/>
          <ac:spMkLst>
            <pc:docMk/>
            <pc:sldMk cId="1600494506" sldId="288"/>
            <ac:spMk id="36" creationId="{478CA524-E7BA-A57B-AFCF-7F687225C9E8}"/>
          </ac:spMkLst>
        </pc:spChg>
        <pc:spChg chg="add del mod">
          <ac:chgData name="Kasimsetty Yogitha mani" userId="590e9d37f2c4da53" providerId="LiveId" clId="{92EF9A11-CA13-46F1-A08C-3FA1FFE08469}" dt="2024-02-19T02:42:38.596" v="2100" actId="21"/>
          <ac:spMkLst>
            <pc:docMk/>
            <pc:sldMk cId="1600494506" sldId="288"/>
            <ac:spMk id="38" creationId="{4F3D8F72-71D7-BA3C-2212-42AFA868C42C}"/>
          </ac:spMkLst>
        </pc:spChg>
        <pc:spChg chg="add del mod">
          <ac:chgData name="Kasimsetty Yogitha mani" userId="590e9d37f2c4da53" providerId="LiveId" clId="{92EF9A11-CA13-46F1-A08C-3FA1FFE08469}" dt="2024-02-19T02:42:43.650" v="2101" actId="21"/>
          <ac:spMkLst>
            <pc:docMk/>
            <pc:sldMk cId="1600494506" sldId="288"/>
            <ac:spMk id="40" creationId="{61EE4166-9B13-991B-4537-3BF549E1D010}"/>
          </ac:spMkLst>
        </pc:spChg>
        <pc:spChg chg="add del mod">
          <ac:chgData name="Kasimsetty Yogitha mani" userId="590e9d37f2c4da53" providerId="LiveId" clId="{92EF9A11-CA13-46F1-A08C-3FA1FFE08469}" dt="2024-02-19T02:42:48.957" v="2102" actId="21"/>
          <ac:spMkLst>
            <pc:docMk/>
            <pc:sldMk cId="1600494506" sldId="288"/>
            <ac:spMk id="42" creationId="{4F77425A-259A-74DF-1835-E39EB6981DE1}"/>
          </ac:spMkLst>
        </pc:spChg>
        <pc:spChg chg="add mod ord">
          <ac:chgData name="Kasimsetty Yogitha mani" userId="590e9d37f2c4da53" providerId="LiveId" clId="{92EF9A11-CA13-46F1-A08C-3FA1FFE08469}" dt="2024-02-20T15:16:07.100" v="6154" actId="5793"/>
          <ac:spMkLst>
            <pc:docMk/>
            <pc:sldMk cId="1600494506" sldId="288"/>
            <ac:spMk id="43" creationId="{49AF556C-442A-47A6-59AD-BA83B5FC4CFA}"/>
          </ac:spMkLst>
        </pc:spChg>
        <pc:spChg chg="mod ord">
          <ac:chgData name="Kasimsetty Yogitha mani" userId="590e9d37f2c4da53" providerId="LiveId" clId="{92EF9A11-CA13-46F1-A08C-3FA1FFE08469}" dt="2024-02-20T10:46:32.762" v="4103" actId="20577"/>
          <ac:spMkLst>
            <pc:docMk/>
            <pc:sldMk cId="1600494506" sldId="288"/>
            <ac:spMk id="373" creationId="{EC015AD8-FC03-181D-1A34-AD00F66C42C2}"/>
          </ac:spMkLst>
        </pc:spChg>
        <pc:spChg chg="mod ord">
          <ac:chgData name="Kasimsetty Yogitha mani" userId="590e9d37f2c4da53" providerId="LiveId" clId="{92EF9A11-CA13-46F1-A08C-3FA1FFE08469}" dt="2024-02-19T02:43:40.593" v="2104" actId="700"/>
          <ac:spMkLst>
            <pc:docMk/>
            <pc:sldMk cId="1600494506" sldId="288"/>
            <ac:spMk id="374" creationId="{049B2870-98EC-2977-8CE4-A7AA3009991A}"/>
          </ac:spMkLst>
        </pc:spChg>
        <pc:picChg chg="add mod">
          <ac:chgData name="Kasimsetty Yogitha mani" userId="590e9d37f2c4da53" providerId="LiveId" clId="{92EF9A11-CA13-46F1-A08C-3FA1FFE08469}" dt="2024-02-21T10:22:02.977" v="10862" actId="1076"/>
          <ac:picMkLst>
            <pc:docMk/>
            <pc:sldMk cId="1600494506" sldId="288"/>
            <ac:picMk id="3" creationId="{242F0D82-E97F-5377-DEC5-41A582023680}"/>
          </ac:picMkLst>
        </pc:picChg>
        <pc:picChg chg="del">
          <ac:chgData name="Kasimsetty Yogitha mani" userId="590e9d37f2c4da53" providerId="LiveId" clId="{92EF9A11-CA13-46F1-A08C-3FA1FFE08469}" dt="2024-02-19T02:41:51.246" v="2096" actId="21"/>
          <ac:picMkLst>
            <pc:docMk/>
            <pc:sldMk cId="1600494506" sldId="288"/>
            <ac:picMk id="268" creationId="{1A522F41-60C1-3803-6132-18E154C0E328}"/>
          </ac:picMkLst>
        </pc:picChg>
        <pc:picChg chg="del">
          <ac:chgData name="Kasimsetty Yogitha mani" userId="590e9d37f2c4da53" providerId="LiveId" clId="{92EF9A11-CA13-46F1-A08C-3FA1FFE08469}" dt="2024-02-19T02:41:51.246" v="2096" actId="21"/>
          <ac:picMkLst>
            <pc:docMk/>
            <pc:sldMk cId="1600494506" sldId="288"/>
            <ac:picMk id="270" creationId="{DE7A4D25-3CA5-F92A-988A-F913C367D593}"/>
          </ac:picMkLst>
        </pc:picChg>
        <pc:picChg chg="del">
          <ac:chgData name="Kasimsetty Yogitha mani" userId="590e9d37f2c4da53" providerId="LiveId" clId="{92EF9A11-CA13-46F1-A08C-3FA1FFE08469}" dt="2024-02-19T02:41:51.246" v="2096" actId="21"/>
          <ac:picMkLst>
            <pc:docMk/>
            <pc:sldMk cId="1600494506" sldId="288"/>
            <ac:picMk id="288" creationId="{A5707D4A-497A-679A-3ACA-721E8D0E2699}"/>
          </ac:picMkLst>
        </pc:picChg>
        <pc:picChg chg="del">
          <ac:chgData name="Kasimsetty Yogitha mani" userId="590e9d37f2c4da53" providerId="LiveId" clId="{92EF9A11-CA13-46F1-A08C-3FA1FFE08469}" dt="2024-02-19T02:41:51.246" v="2096" actId="21"/>
          <ac:picMkLst>
            <pc:docMk/>
            <pc:sldMk cId="1600494506" sldId="288"/>
            <ac:picMk id="290" creationId="{E63515FB-9439-CCAE-C220-6F0E5ECB75E8}"/>
          </ac:picMkLst>
        </pc:picChg>
        <pc:picChg chg="del">
          <ac:chgData name="Kasimsetty Yogitha mani" userId="590e9d37f2c4da53" providerId="LiveId" clId="{92EF9A11-CA13-46F1-A08C-3FA1FFE08469}" dt="2024-02-19T02:41:51.246" v="2096" actId="21"/>
          <ac:picMkLst>
            <pc:docMk/>
            <pc:sldMk cId="1600494506" sldId="288"/>
            <ac:picMk id="292" creationId="{8167DB44-EDED-0971-E35D-A5FA1E47C215}"/>
          </ac:picMkLst>
        </pc:picChg>
      </pc:sldChg>
      <pc:sldChg chg="addSp delSp modSp del mod modClrScheme chgLayout">
        <pc:chgData name="Kasimsetty Yogitha mani" userId="590e9d37f2c4da53" providerId="LiveId" clId="{92EF9A11-CA13-46F1-A08C-3FA1FFE08469}" dt="2024-02-21T10:22:33.972" v="10864" actId="2696"/>
        <pc:sldMkLst>
          <pc:docMk/>
          <pc:sldMk cId="2502887943" sldId="289"/>
        </pc:sldMkLst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3" creationId="{B87814F0-9744-505F-4254-C5AF29CDF405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5" creationId="{4B48E83A-AB98-C492-B9F2-DBC0CBDEF97C}"/>
          </ac:spMkLst>
        </pc:spChg>
        <pc:spChg chg="mod ord">
          <ac:chgData name="Kasimsetty Yogitha mani" userId="590e9d37f2c4da53" providerId="LiveId" clId="{92EF9A11-CA13-46F1-A08C-3FA1FFE08469}" dt="2024-02-20T11:02:55.509" v="4590" actId="20577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8" creationId="{E8D70DC2-EBD3-AA22-8779-F3C2363C194C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10" creationId="{04027478-C014-B345-2B60-AFAFFC081715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12" creationId="{5517D398-D441-EEA6-34DB-59A0D940DD22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14" creationId="{D29615B8-C66B-266B-4334-ECEDA1AEB808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16" creationId="{361A06CF-0979-1BB8-5EE2-091C02A5ECAC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18" creationId="{0A15397A-0889-E23A-37B4-28B7237D59BD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20" creationId="{E29F24EE-DC8A-1A22-9858-0A30E74920DE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22" creationId="{28335986-68D1-1286-A994-066C17C85A8E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23" creationId="{28C477E0-99F4-D0B1-F963-BB08111EF400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24" creationId="{A3BF8E55-B2B9-104D-F277-08902534735D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25" creationId="{BCE9DA14-62AB-A857-6387-1F5D330B3F36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26" creationId="{710CB940-D45B-59F1-06E5-9CC94100EF05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27" creationId="{A0DA38E3-68A2-4FF9-022B-BA0DF832B1DB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28" creationId="{B72BD1AE-7290-BA6E-18FB-8181C0D13E7C}"/>
          </ac:spMkLst>
        </pc:spChg>
        <pc:spChg chg="add del mod">
          <ac:chgData name="Kasimsetty Yogitha mani" userId="590e9d37f2c4da53" providerId="LiveId" clId="{92EF9A11-CA13-46F1-A08C-3FA1FFE08469}" dt="2024-02-19T02:41:01.388" v="2091" actId="6264"/>
          <ac:spMkLst>
            <pc:docMk/>
            <pc:sldMk cId="2502887943" sldId="289"/>
            <ac:spMk id="29" creationId="{BDE88C7C-0907-A2C0-A695-F461EBD3F125}"/>
          </ac:spMkLst>
        </pc:spChg>
        <pc:spChg chg="add del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30" creationId="{9CD6F23C-6BDA-721A-9FEA-40CF4BC5E5E9}"/>
          </ac:spMkLst>
        </pc:spChg>
        <pc:spChg chg="add del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31" creationId="{993E25DE-95FD-7D1D-7E71-4B1967615B04}"/>
          </ac:spMkLst>
        </pc:spChg>
        <pc:spChg chg="add del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32" creationId="{8BE882B9-46F3-51C4-08BE-01E36E307CBD}"/>
          </ac:spMkLst>
        </pc:spChg>
        <pc:spChg chg="add del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33" creationId="{D553E505-86E9-2E0A-46A1-90CA4F6073F8}"/>
          </ac:spMkLst>
        </pc:spChg>
        <pc:spChg chg="add del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34" creationId="{E6645F9C-578D-5941-B5A6-660B886A7854}"/>
          </ac:spMkLst>
        </pc:spChg>
        <pc:spChg chg="add del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35" creationId="{3CDD924E-BDE9-43D0-D88C-2AD93DE67284}"/>
          </ac:spMkLst>
        </pc:spChg>
        <pc:spChg chg="add del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36" creationId="{89CDD9B8-E848-C3F8-6064-E8BDF21AD573}"/>
          </ac:spMkLst>
        </pc:spChg>
        <pc:spChg chg="add del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37" creationId="{00217FA0-5F9E-0AC8-6C43-830EE69E274A}"/>
          </ac:spMkLst>
        </pc:spChg>
        <pc:spChg chg="add del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38" creationId="{8EEB45B0-FB71-6B5B-8C36-518475126ACF}"/>
          </ac:spMkLst>
        </pc:spChg>
        <pc:spChg chg="add del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39" creationId="{CE124410-C2BE-94D2-3D18-22B5AD154758}"/>
          </ac:spMkLst>
        </pc:spChg>
        <pc:spChg chg="add 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40" creationId="{09AC10F6-624F-CD59-492D-B1E007D7F3AC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56" creationId="{42027341-30B3-44DB-373E-60B96EBF2043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57" creationId="{49B99446-8DB8-EAE8-ADEB-8E02F160B106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58" creationId="{4F1381C5-2C37-6542-2CC4-2EBF6B0C41D4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59" creationId="{9348E88D-CFB1-4BF1-41EC-723BBD602AF2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60" creationId="{E1B218F5-E615-C534-C7FC-E55781596535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139" creationId="{632DC974-3AFC-3B05-984D-8920F2613BAB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141" creationId="{F2040969-B583-70C1-87C1-D19C7BB276E9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143" creationId="{916357F2-DD2F-AE73-F0FE-19F36A996C0A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145" creationId="{061F8191-7958-A3B6-D754-56FAB2742504}"/>
          </ac:spMkLst>
        </pc:spChg>
        <pc:spChg chg="del">
          <ac:chgData name="Kasimsetty Yogitha mani" userId="590e9d37f2c4da53" providerId="LiveId" clId="{92EF9A11-CA13-46F1-A08C-3FA1FFE08469}" dt="2024-02-19T02:40:55.050" v="2090" actId="21"/>
          <ac:spMkLst>
            <pc:docMk/>
            <pc:sldMk cId="2502887943" sldId="289"/>
            <ac:spMk id="147" creationId="{FA6C0651-6CD9-1742-F030-13CC2F6DAC2F}"/>
          </ac:spMkLst>
        </pc:spChg>
        <pc:spChg chg="mod ord">
          <ac:chgData name="Kasimsetty Yogitha mani" userId="590e9d37f2c4da53" providerId="LiveId" clId="{92EF9A11-CA13-46F1-A08C-3FA1FFE08469}" dt="2024-02-19T02:41:13.360" v="2092" actId="700"/>
          <ac:spMkLst>
            <pc:docMk/>
            <pc:sldMk cId="2502887943" sldId="289"/>
            <ac:spMk id="175" creationId="{1DECFA06-D307-B47D-DA95-31161374AD30}"/>
          </ac:spMkLst>
        </pc:spChg>
      </pc:sldChg>
      <pc:sldChg chg="addSp delSp modSp mod">
        <pc:chgData name="Kasimsetty Yogitha mani" userId="590e9d37f2c4da53" providerId="LiveId" clId="{92EF9A11-CA13-46F1-A08C-3FA1FFE08469}" dt="2024-02-21T10:30:25.147" v="11151" actId="20577"/>
        <pc:sldMkLst>
          <pc:docMk/>
          <pc:sldMk cId="3170280394" sldId="290"/>
        </pc:sldMkLst>
        <pc:spChg chg="mod">
          <ac:chgData name="Kasimsetty Yogitha mani" userId="590e9d37f2c4da53" providerId="LiveId" clId="{92EF9A11-CA13-46F1-A08C-3FA1FFE08469}" dt="2024-02-21T10:23:24.812" v="10872" actId="20577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Kasimsetty Yogitha mani" userId="590e9d37f2c4da53" providerId="LiveId" clId="{92EF9A11-CA13-46F1-A08C-3FA1FFE08469}" dt="2024-02-20T11:08:12.533" v="4917" actId="21"/>
          <ac:spMkLst>
            <pc:docMk/>
            <pc:sldMk cId="3170280394" sldId="290"/>
            <ac:spMk id="4" creationId="{8BAB8B80-BFC2-8E80-EA36-8758745FA108}"/>
          </ac:spMkLst>
        </pc:spChg>
        <pc:spChg chg="del mod">
          <ac:chgData name="Kasimsetty Yogitha mani" userId="590e9d37f2c4da53" providerId="LiveId" clId="{92EF9A11-CA13-46F1-A08C-3FA1FFE08469}" dt="2024-02-20T11:08:05.568" v="4916" actId="21"/>
          <ac:spMkLst>
            <pc:docMk/>
            <pc:sldMk cId="3170280394" sldId="290"/>
            <ac:spMk id="11" creationId="{A2C39DD0-CD86-2929-7808-58D17FC2C0A6}"/>
          </ac:spMkLst>
        </pc:spChg>
        <pc:spChg chg="mod">
          <ac:chgData name="Kasimsetty Yogitha mani" userId="590e9d37f2c4da53" providerId="LiveId" clId="{92EF9A11-CA13-46F1-A08C-3FA1FFE08469}" dt="2024-02-20T11:06:30.498" v="4798" actId="5793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Kasimsetty Yogitha mani" userId="590e9d37f2c4da53" providerId="LiveId" clId="{92EF9A11-CA13-46F1-A08C-3FA1FFE08469}" dt="2024-02-20T11:06:50.738" v="4819" actId="21"/>
          <ac:spMkLst>
            <pc:docMk/>
            <pc:sldMk cId="3170280394" sldId="290"/>
            <ac:spMk id="13" creationId="{F618F075-837C-1005-19D6-8DC90759CD53}"/>
          </ac:spMkLst>
        </pc:spChg>
        <pc:spChg chg="mod">
          <ac:chgData name="Kasimsetty Yogitha mani" userId="590e9d37f2c4da53" providerId="LiveId" clId="{92EF9A11-CA13-46F1-A08C-3FA1FFE08469}" dt="2024-02-21T10:30:25.147" v="11151" actId="20577"/>
          <ac:spMkLst>
            <pc:docMk/>
            <pc:sldMk cId="3170280394" sldId="290"/>
            <ac:spMk id="14" creationId="{DD1D0BF9-FCAA-67DA-79AB-E6E7E6D2B6A1}"/>
          </ac:spMkLst>
        </pc:spChg>
      </pc:sldChg>
      <pc:sldChg chg="addSp delSp modSp mod ord modClrScheme chgLayout">
        <pc:chgData name="Kasimsetty Yogitha mani" userId="590e9d37f2c4da53" providerId="LiveId" clId="{92EF9A11-CA13-46F1-A08C-3FA1FFE08469}" dt="2024-02-21T10:40:23.613" v="11167"/>
        <pc:sldMkLst>
          <pc:docMk/>
          <pc:sldMk cId="249904479" sldId="291"/>
        </pc:sldMkLst>
        <pc:spChg chg="del mod ord">
          <ac:chgData name="Kasimsetty Yogitha mani" userId="590e9d37f2c4da53" providerId="LiveId" clId="{92EF9A11-CA13-46F1-A08C-3FA1FFE08469}" dt="2024-02-21T10:40:23.613" v="11167"/>
          <ac:spMkLst>
            <pc:docMk/>
            <pc:sldMk cId="249904479" sldId="291"/>
            <ac:spMk id="2" creationId="{5FC63C25-FE2A-0C11-2CEA-A80AA78FC365}"/>
          </ac:spMkLst>
        </pc:spChg>
        <pc:spChg chg="del mod ord">
          <ac:chgData name="Kasimsetty Yogitha mani" userId="590e9d37f2c4da53" providerId="LiveId" clId="{92EF9A11-CA13-46F1-A08C-3FA1FFE08469}" dt="2024-02-19T02:37:31.318" v="1767" actId="700"/>
          <ac:spMkLst>
            <pc:docMk/>
            <pc:sldMk cId="249904479" sldId="291"/>
            <ac:spMk id="3" creationId="{A8753AB0-02A6-E89E-7E23-593DBF52F4E8}"/>
          </ac:spMkLst>
        </pc:spChg>
        <pc:spChg chg="del mod ord">
          <ac:chgData name="Kasimsetty Yogitha mani" userId="590e9d37f2c4da53" providerId="LiveId" clId="{92EF9A11-CA13-46F1-A08C-3FA1FFE08469}" dt="2024-02-19T02:38:03.701" v="1777" actId="700"/>
          <ac:spMkLst>
            <pc:docMk/>
            <pc:sldMk cId="249904479" sldId="291"/>
            <ac:spMk id="4" creationId="{03745CA7-A767-9133-8871-800B16D5D722}"/>
          </ac:spMkLst>
        </pc:spChg>
        <pc:spChg chg="mod ord">
          <ac:chgData name="Kasimsetty Yogitha mani" userId="590e9d37f2c4da53" providerId="LiveId" clId="{92EF9A11-CA13-46F1-A08C-3FA1FFE08469}" dt="2024-02-20T11:08:57.745" v="4943" actId="20577"/>
          <ac:spMkLst>
            <pc:docMk/>
            <pc:sldMk cId="249904479" sldId="291"/>
            <ac:spMk id="5" creationId="{C371CEB5-0F43-BA22-C4E7-3A84E631DA11}"/>
          </ac:spMkLst>
        </pc:spChg>
        <pc:spChg chg="del mod ord">
          <ac:chgData name="Kasimsetty Yogitha mani" userId="590e9d37f2c4da53" providerId="LiveId" clId="{92EF9A11-CA13-46F1-A08C-3FA1FFE08469}" dt="2024-02-19T02:40:11.569" v="2081" actId="700"/>
          <ac:spMkLst>
            <pc:docMk/>
            <pc:sldMk cId="249904479" sldId="291"/>
            <ac:spMk id="6" creationId="{5AD6749A-51D8-599C-7C31-9922CF228D32}"/>
          </ac:spMkLst>
        </pc:spChg>
        <pc:spChg chg="mod ord">
          <ac:chgData name="Kasimsetty Yogitha mani" userId="590e9d37f2c4da53" providerId="LiveId" clId="{92EF9A11-CA13-46F1-A08C-3FA1FFE08469}" dt="2024-02-19T02:40:23.445" v="2082" actId="700"/>
          <ac:spMkLst>
            <pc:docMk/>
            <pc:sldMk cId="249904479" sldId="291"/>
            <ac:spMk id="7" creationId="{0BF56CE2-ADEB-1E22-50FB-9F2AB3786483}"/>
          </ac:spMkLst>
        </pc:spChg>
        <pc:spChg chg="mod ord">
          <ac:chgData name="Kasimsetty Yogitha mani" userId="590e9d37f2c4da53" providerId="LiveId" clId="{92EF9A11-CA13-46F1-A08C-3FA1FFE08469}" dt="2024-02-19T02:40:23.445" v="2082" actId="700"/>
          <ac:spMkLst>
            <pc:docMk/>
            <pc:sldMk cId="249904479" sldId="291"/>
            <ac:spMk id="8" creationId="{7063C991-877C-CD1D-A03D-547E04121FE0}"/>
          </ac:spMkLst>
        </pc:spChg>
        <pc:spChg chg="add del mod ord">
          <ac:chgData name="Kasimsetty Yogitha mani" userId="590e9d37f2c4da53" providerId="LiveId" clId="{92EF9A11-CA13-46F1-A08C-3FA1FFE08469}" dt="2024-02-19T02:36:01.079" v="1635" actId="700"/>
          <ac:spMkLst>
            <pc:docMk/>
            <pc:sldMk cId="249904479" sldId="291"/>
            <ac:spMk id="10" creationId="{EE532D7A-773E-DAC1-3471-EB9A58F67A57}"/>
          </ac:spMkLst>
        </pc:spChg>
        <pc:spChg chg="add del mod or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11" creationId="{B33ECA33-1B83-EB91-DF40-433DE8FFFC0E}"/>
          </ac:spMkLst>
        </pc:spChg>
        <pc:spChg chg="add del mod or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12" creationId="{C31E1440-8F40-DA98-362B-E4240BB06CC2}"/>
          </ac:spMkLst>
        </pc:spChg>
        <pc:spChg chg="add del mod or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13" creationId="{B5A8076B-3B3D-E398-E9C4-577FE0350728}"/>
          </ac:spMkLst>
        </pc:spChg>
        <pc:spChg chg="add del mod or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14" creationId="{D193E9A6-C985-3E53-F4D2-EC345AB4C809}"/>
          </ac:spMkLst>
        </pc:spChg>
        <pc:spChg chg="add del mod or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15" creationId="{AF087332-99AA-92F0-DE65-E61E1FCC85F8}"/>
          </ac:spMkLst>
        </pc:spChg>
        <pc:spChg chg="add del mod or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16" creationId="{A70BADFB-7C62-33DB-BCE7-25CD1867FFA8}"/>
          </ac:spMkLst>
        </pc:spChg>
        <pc:spChg chg="add del mod or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17" creationId="{A90D6B3D-30B9-AD8A-1D9B-4D620AF5E99E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18" creationId="{5FA6F92B-FE6B-E19C-3C89-094E7A329138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19" creationId="{8BDFBAF8-D162-6D51-D57E-6C8A59C34E6D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20" creationId="{A81DB6FD-742F-2A55-1C44-A669E2D966D3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21" creationId="{21EE86A8-F2CF-9FD8-ABC4-0363F261DF34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22" creationId="{34F9847B-26B9-1D9A-AAFF-9ACC29F74F7E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23" creationId="{7D2219D8-FAAD-AE41-F876-8CC07C1424A5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24" creationId="{300B9E78-D42C-7915-A537-A92F0FEAD77E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25" creationId="{F44E4291-FDE5-8FDB-C226-C4147AAE307E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26" creationId="{FA866BA6-0A01-D548-4C55-659931802191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27" creationId="{CECF9802-B9C4-ADF6-008B-373407E31B80}"/>
          </ac:spMkLst>
        </pc:spChg>
        <pc:spChg chg="add del mod">
          <ac:chgData name="Kasimsetty Yogitha mani" userId="590e9d37f2c4da53" providerId="LiveId" clId="{92EF9A11-CA13-46F1-A08C-3FA1FFE08469}" dt="2024-02-19T02:36:13.459" v="1636" actId="6264"/>
          <ac:spMkLst>
            <pc:docMk/>
            <pc:sldMk cId="249904479" sldId="291"/>
            <ac:spMk id="28" creationId="{61941D76-3AA8-16DB-85B4-17861134E212}"/>
          </ac:spMkLst>
        </pc:spChg>
        <pc:spChg chg="add del mod or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29" creationId="{728F3527-7FC5-4348-D67B-C424C33C031C}"/>
          </ac:spMkLst>
        </pc:spChg>
        <pc:spChg chg="add del mod or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30" creationId="{9031171B-E518-3C24-7FE9-D582D3A95BD9}"/>
          </ac:spMkLst>
        </pc:spChg>
        <pc:spChg chg="add del mod or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31" creationId="{34BA10E8-8DD2-14FF-6220-BFE7CDD36055}"/>
          </ac:spMkLst>
        </pc:spChg>
        <pc:spChg chg="add del mod or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32" creationId="{CB7BB380-2E7E-79E6-9234-2EFAE7D9A6EF}"/>
          </ac:spMkLst>
        </pc:spChg>
        <pc:spChg chg="add del mod or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33" creationId="{C2550BE1-4646-3111-6558-3E00D45B56DE}"/>
          </ac:spMkLst>
        </pc:spChg>
        <pc:spChg chg="add del mod or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34" creationId="{E503B450-FDCF-0F36-01BC-4651C0888C1F}"/>
          </ac:spMkLst>
        </pc:spChg>
        <pc:spChg chg="add del mod or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35" creationId="{3A664ACE-CCCF-C253-015E-83A86930E816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36" creationId="{C653087E-5C18-2397-767F-8B1512E8F4E8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37" creationId="{21A4542C-8C26-32E7-52DF-92AAAF9FB694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38" creationId="{181EBA80-FAB0-0026-C59B-220F9B6E1B6B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39" creationId="{09EBB2EC-0FEC-444B-8F70-DB9231D75CC6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40" creationId="{9DB63E8E-586F-6B8E-5122-84323E7D2051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41" creationId="{AF3E6363-1CFE-B1A3-DB97-DE3EB36E1C35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42" creationId="{E8739945-45CD-AB1C-3271-78D5F5D41626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43" creationId="{A69F9825-87F2-AB86-99DE-10AE6480C88E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44" creationId="{9AB53466-43AF-BBBB-AF9C-D6E3335898D7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45" creationId="{A4449990-989A-1CCC-3652-E5381285E5BE}"/>
          </ac:spMkLst>
        </pc:spChg>
        <pc:spChg chg="add del mod">
          <ac:chgData name="Kasimsetty Yogitha mani" userId="590e9d37f2c4da53" providerId="LiveId" clId="{92EF9A11-CA13-46F1-A08C-3FA1FFE08469}" dt="2024-02-19T02:36:15.668" v="1637" actId="6264"/>
          <ac:spMkLst>
            <pc:docMk/>
            <pc:sldMk cId="249904479" sldId="291"/>
            <ac:spMk id="46" creationId="{D49F6626-8DC5-2927-C044-B9A8316C8A6F}"/>
          </ac:spMkLst>
        </pc:spChg>
        <pc:spChg chg="add del mod ord">
          <ac:chgData name="Kasimsetty Yogitha mani" userId="590e9d37f2c4da53" providerId="LiveId" clId="{92EF9A11-CA13-46F1-A08C-3FA1FFE08469}" dt="2024-02-19T02:36:19.279" v="1638" actId="700"/>
          <ac:spMkLst>
            <pc:docMk/>
            <pc:sldMk cId="249904479" sldId="291"/>
            <ac:spMk id="47" creationId="{0F617147-079F-2EC3-2A83-4F56337183FA}"/>
          </ac:spMkLst>
        </pc:spChg>
        <pc:spChg chg="add del mod ord">
          <ac:chgData name="Kasimsetty Yogitha mani" userId="590e9d37f2c4da53" providerId="LiveId" clId="{92EF9A11-CA13-46F1-A08C-3FA1FFE08469}" dt="2024-02-19T02:36:19.279" v="1638" actId="700"/>
          <ac:spMkLst>
            <pc:docMk/>
            <pc:sldMk cId="249904479" sldId="291"/>
            <ac:spMk id="48" creationId="{AB6F74C6-3F17-C88A-F94A-9D23027D1314}"/>
          </ac:spMkLst>
        </pc:spChg>
        <pc:spChg chg="add del mod ord">
          <ac:chgData name="Kasimsetty Yogitha mani" userId="590e9d37f2c4da53" providerId="LiveId" clId="{92EF9A11-CA13-46F1-A08C-3FA1FFE08469}" dt="2024-02-19T02:36:19.279" v="1638" actId="700"/>
          <ac:spMkLst>
            <pc:docMk/>
            <pc:sldMk cId="249904479" sldId="291"/>
            <ac:spMk id="49" creationId="{9AEF7928-4B7F-4458-9E55-F1B25A0FFF8D}"/>
          </ac:spMkLst>
        </pc:spChg>
        <pc:spChg chg="add del mod ord">
          <ac:chgData name="Kasimsetty Yogitha mani" userId="590e9d37f2c4da53" providerId="LiveId" clId="{92EF9A11-CA13-46F1-A08C-3FA1FFE08469}" dt="2024-02-19T02:36:19.279" v="1638" actId="700"/>
          <ac:spMkLst>
            <pc:docMk/>
            <pc:sldMk cId="249904479" sldId="291"/>
            <ac:spMk id="50" creationId="{EF4F4FF9-422C-71D7-FCB7-8DFE6B2C214E}"/>
          </ac:spMkLst>
        </pc:spChg>
        <pc:spChg chg="add del mod ord">
          <ac:chgData name="Kasimsetty Yogitha mani" userId="590e9d37f2c4da53" providerId="LiveId" clId="{92EF9A11-CA13-46F1-A08C-3FA1FFE08469}" dt="2024-02-19T02:36:19.279" v="1638" actId="700"/>
          <ac:spMkLst>
            <pc:docMk/>
            <pc:sldMk cId="249904479" sldId="291"/>
            <ac:spMk id="51" creationId="{39CB094C-B4E8-901D-4B9E-7A5E5B3CC44C}"/>
          </ac:spMkLst>
        </pc:spChg>
        <pc:spChg chg="add del mod ord">
          <ac:chgData name="Kasimsetty Yogitha mani" userId="590e9d37f2c4da53" providerId="LiveId" clId="{92EF9A11-CA13-46F1-A08C-3FA1FFE08469}" dt="2024-02-19T02:36:19.279" v="1638" actId="700"/>
          <ac:spMkLst>
            <pc:docMk/>
            <pc:sldMk cId="249904479" sldId="291"/>
            <ac:spMk id="52" creationId="{073F59DC-DBAF-3A30-1205-966414C57724}"/>
          </ac:spMkLst>
        </pc:spChg>
        <pc:spChg chg="add del mod ord">
          <ac:chgData name="Kasimsetty Yogitha mani" userId="590e9d37f2c4da53" providerId="LiveId" clId="{92EF9A11-CA13-46F1-A08C-3FA1FFE08469}" dt="2024-02-19T02:36:19.279" v="1638" actId="700"/>
          <ac:spMkLst>
            <pc:docMk/>
            <pc:sldMk cId="249904479" sldId="291"/>
            <ac:spMk id="53" creationId="{96033537-6772-BD86-9BAC-69F47B8B87D8}"/>
          </ac:spMkLst>
        </pc:spChg>
        <pc:spChg chg="add del mod ord">
          <ac:chgData name="Kasimsetty Yogitha mani" userId="590e9d37f2c4da53" providerId="LiveId" clId="{92EF9A11-CA13-46F1-A08C-3FA1FFE08469}" dt="2024-02-19T02:38:54.659" v="1795" actId="700"/>
          <ac:spMkLst>
            <pc:docMk/>
            <pc:sldMk cId="249904479" sldId="291"/>
            <ac:spMk id="54" creationId="{6E90B7F1-E220-86A0-4369-69BC0A87ECED}"/>
          </ac:spMkLst>
        </pc:spChg>
        <pc:spChg chg="add del mod ord">
          <ac:chgData name="Kasimsetty Yogitha mani" userId="590e9d37f2c4da53" providerId="LiveId" clId="{92EF9A11-CA13-46F1-A08C-3FA1FFE08469}" dt="2024-02-19T02:38:54.659" v="1795" actId="700"/>
          <ac:spMkLst>
            <pc:docMk/>
            <pc:sldMk cId="249904479" sldId="291"/>
            <ac:spMk id="55" creationId="{ED37A1C4-E8C2-2977-3587-87806C325625}"/>
          </ac:spMkLst>
        </pc:spChg>
        <pc:spChg chg="add del mod ord">
          <ac:chgData name="Kasimsetty Yogitha mani" userId="590e9d37f2c4da53" providerId="LiveId" clId="{92EF9A11-CA13-46F1-A08C-3FA1FFE08469}" dt="2024-02-19T02:38:54.659" v="1795" actId="700"/>
          <ac:spMkLst>
            <pc:docMk/>
            <pc:sldMk cId="249904479" sldId="291"/>
            <ac:spMk id="56" creationId="{ACA18BCC-21AF-AB7D-9AF2-A4945D803054}"/>
          </ac:spMkLst>
        </pc:spChg>
        <pc:spChg chg="add del mod ord">
          <ac:chgData name="Kasimsetty Yogitha mani" userId="590e9d37f2c4da53" providerId="LiveId" clId="{92EF9A11-CA13-46F1-A08C-3FA1FFE08469}" dt="2024-02-19T02:38:54.659" v="1795" actId="700"/>
          <ac:spMkLst>
            <pc:docMk/>
            <pc:sldMk cId="249904479" sldId="291"/>
            <ac:spMk id="57" creationId="{19E21B29-CEA9-8B90-6A1E-54C2B0DC2C41}"/>
          </ac:spMkLst>
        </pc:spChg>
        <pc:spChg chg="add del mod ord">
          <ac:chgData name="Kasimsetty Yogitha mani" userId="590e9d37f2c4da53" providerId="LiveId" clId="{92EF9A11-CA13-46F1-A08C-3FA1FFE08469}" dt="2024-02-19T02:38:54.659" v="1795" actId="700"/>
          <ac:spMkLst>
            <pc:docMk/>
            <pc:sldMk cId="249904479" sldId="291"/>
            <ac:spMk id="58" creationId="{52611CE5-0170-0659-B5B1-68FFB3EE6A65}"/>
          </ac:spMkLst>
        </pc:spChg>
        <pc:spChg chg="add del mod ord">
          <ac:chgData name="Kasimsetty Yogitha mani" userId="590e9d37f2c4da53" providerId="LiveId" clId="{92EF9A11-CA13-46F1-A08C-3FA1FFE08469}" dt="2024-02-19T02:38:54.659" v="1795" actId="700"/>
          <ac:spMkLst>
            <pc:docMk/>
            <pc:sldMk cId="249904479" sldId="291"/>
            <ac:spMk id="59" creationId="{8020CEA9-CC16-F1FD-04F6-777CF815BD92}"/>
          </ac:spMkLst>
        </pc:spChg>
        <pc:spChg chg="add del mod ord">
          <ac:chgData name="Kasimsetty Yogitha mani" userId="590e9d37f2c4da53" providerId="LiveId" clId="{92EF9A11-CA13-46F1-A08C-3FA1FFE08469}" dt="2024-02-19T02:38:54.659" v="1795" actId="700"/>
          <ac:spMkLst>
            <pc:docMk/>
            <pc:sldMk cId="249904479" sldId="291"/>
            <ac:spMk id="60" creationId="{487F1A18-2132-2B04-C97F-756849345C83}"/>
          </ac:spMkLst>
        </pc:spChg>
        <pc:spChg chg="add del mod ord">
          <ac:chgData name="Kasimsetty Yogitha mani" userId="590e9d37f2c4da53" providerId="LiveId" clId="{92EF9A11-CA13-46F1-A08C-3FA1FFE08469}" dt="2024-02-19T02:38:54.659" v="1795" actId="700"/>
          <ac:spMkLst>
            <pc:docMk/>
            <pc:sldMk cId="249904479" sldId="291"/>
            <ac:spMk id="61" creationId="{53A58766-4807-58C3-0473-C2E9EF0BB712}"/>
          </ac:spMkLst>
        </pc:spChg>
        <pc:spChg chg="add del mod ord">
          <ac:chgData name="Kasimsetty Yogitha mani" userId="590e9d37f2c4da53" providerId="LiveId" clId="{92EF9A11-CA13-46F1-A08C-3FA1FFE08469}" dt="2024-02-19T02:38:54.659" v="1795" actId="700"/>
          <ac:spMkLst>
            <pc:docMk/>
            <pc:sldMk cId="249904479" sldId="291"/>
            <ac:spMk id="62" creationId="{336BA0AA-B620-0350-A1F6-D12BAB911079}"/>
          </ac:spMkLst>
        </pc:spChg>
        <pc:spChg chg="add del mod ord">
          <ac:chgData name="Kasimsetty Yogitha mani" userId="590e9d37f2c4da53" providerId="LiveId" clId="{92EF9A11-CA13-46F1-A08C-3FA1FFE08469}" dt="2024-02-19T02:40:11.569" v="2081" actId="700"/>
          <ac:spMkLst>
            <pc:docMk/>
            <pc:sldMk cId="249904479" sldId="291"/>
            <ac:spMk id="63" creationId="{718844FB-FB79-BBEF-378B-DC33434F5B15}"/>
          </ac:spMkLst>
        </pc:spChg>
        <pc:spChg chg="add del mod ord">
          <ac:chgData name="Kasimsetty Yogitha mani" userId="590e9d37f2c4da53" providerId="LiveId" clId="{92EF9A11-CA13-46F1-A08C-3FA1FFE08469}" dt="2024-02-19T02:40:11.569" v="2081" actId="700"/>
          <ac:spMkLst>
            <pc:docMk/>
            <pc:sldMk cId="249904479" sldId="291"/>
            <ac:spMk id="64" creationId="{0493E8EB-31A8-569C-BA2C-9D846CB0B8BD}"/>
          </ac:spMkLst>
        </pc:spChg>
        <pc:spChg chg="add del mod ord">
          <ac:chgData name="Kasimsetty Yogitha mani" userId="590e9d37f2c4da53" providerId="LiveId" clId="{92EF9A11-CA13-46F1-A08C-3FA1FFE08469}" dt="2024-02-19T02:40:11.569" v="2081" actId="700"/>
          <ac:spMkLst>
            <pc:docMk/>
            <pc:sldMk cId="249904479" sldId="291"/>
            <ac:spMk id="65" creationId="{633346E7-C77E-52B2-14B4-8CFA42729D98}"/>
          </ac:spMkLst>
        </pc:spChg>
        <pc:spChg chg="mod ord">
          <ac:chgData name="Kasimsetty Yogitha mani" userId="590e9d37f2c4da53" providerId="LiveId" clId="{92EF9A11-CA13-46F1-A08C-3FA1FFE08469}" dt="2024-02-20T11:09:13.721" v="4982" actId="20577"/>
          <ac:spMkLst>
            <pc:docMk/>
            <pc:sldMk cId="249904479" sldId="291"/>
            <ac:spMk id="101" creationId="{A45E958A-ABCE-B639-C555-90CCC88988C5}"/>
          </ac:spMkLst>
        </pc:spChg>
        <pc:spChg chg="mod ord">
          <ac:chgData name="Kasimsetty Yogitha mani" userId="590e9d37f2c4da53" providerId="LiveId" clId="{92EF9A11-CA13-46F1-A08C-3FA1FFE08469}" dt="2024-02-19T02:40:23.445" v="2082" actId="700"/>
          <ac:spMkLst>
            <pc:docMk/>
            <pc:sldMk cId="249904479" sldId="291"/>
            <ac:spMk id="102" creationId="{51BDF1B8-4D26-9C08-3102-6224AA6A4D20}"/>
          </ac:spMkLst>
        </pc:spChg>
        <pc:picChg chg="add mod">
          <ac:chgData name="Kasimsetty Yogitha mani" userId="590e9d37f2c4da53" providerId="LiveId" clId="{92EF9A11-CA13-46F1-A08C-3FA1FFE08469}" dt="2024-02-21T10:40:23.613" v="11167"/>
          <ac:picMkLst>
            <pc:docMk/>
            <pc:sldMk cId="249904479" sldId="291"/>
            <ac:picMk id="4" creationId="{CADDCE45-170C-8357-5B69-87E2F237C323}"/>
          </ac:picMkLst>
        </pc:picChg>
        <pc:picChg chg="del">
          <ac:chgData name="Kasimsetty Yogitha mani" userId="590e9d37f2c4da53" providerId="LiveId" clId="{92EF9A11-CA13-46F1-A08C-3FA1FFE08469}" dt="2024-02-19T02:35:39.562" v="1633" actId="21"/>
          <ac:picMkLst>
            <pc:docMk/>
            <pc:sldMk cId="249904479" sldId="291"/>
            <ac:picMk id="72" creationId="{FD5AE93E-9743-FD3B-C935-638BF9D159CC}"/>
          </ac:picMkLst>
        </pc:picChg>
        <pc:picChg chg="del mod ord">
          <ac:chgData name="Kasimsetty Yogitha mani" userId="590e9d37f2c4da53" providerId="LiveId" clId="{92EF9A11-CA13-46F1-A08C-3FA1FFE08469}" dt="2024-02-19T02:40:36.256" v="2088" actId="21"/>
          <ac:picMkLst>
            <pc:docMk/>
            <pc:sldMk cId="249904479" sldId="291"/>
            <ac:picMk id="76" creationId="{7541E72A-A0CB-A011-55A9-1126F707D889}"/>
          </ac:picMkLst>
        </pc:picChg>
        <pc:picChg chg="del mod ord">
          <ac:chgData name="Kasimsetty Yogitha mani" userId="590e9d37f2c4da53" providerId="LiveId" clId="{92EF9A11-CA13-46F1-A08C-3FA1FFE08469}" dt="2024-02-19T02:40:41.570" v="2089" actId="21"/>
          <ac:picMkLst>
            <pc:docMk/>
            <pc:sldMk cId="249904479" sldId="291"/>
            <ac:picMk id="80" creationId="{FCC17566-BE36-5CE0-25C6-8AC132D1479D}"/>
          </ac:picMkLst>
        </pc:picChg>
      </pc:sldChg>
      <pc:sldChg chg="modSp mod">
        <pc:chgData name="Kasimsetty Yogitha mani" userId="590e9d37f2c4da53" providerId="LiveId" clId="{92EF9A11-CA13-46F1-A08C-3FA1FFE08469}" dt="2024-02-21T10:34:45.873" v="11166" actId="12"/>
        <pc:sldMkLst>
          <pc:docMk/>
          <pc:sldMk cId="94818171" sldId="292"/>
        </pc:sldMkLst>
        <pc:spChg chg="mod">
          <ac:chgData name="Kasimsetty Yogitha mani" userId="590e9d37f2c4da53" providerId="LiveId" clId="{92EF9A11-CA13-46F1-A08C-3FA1FFE08469}" dt="2024-02-20T11:10:04.609" v="4999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Kasimsetty Yogitha mani" userId="590e9d37f2c4da53" providerId="LiveId" clId="{92EF9A11-CA13-46F1-A08C-3FA1FFE08469}" dt="2024-02-21T10:34:45.873" v="11166" actId="12"/>
          <ac:spMkLst>
            <pc:docMk/>
            <pc:sldMk cId="94818171" sldId="292"/>
            <ac:spMk id="3" creationId="{2BE8FDE3-DBA4-6A04-C75D-E56FE92EF368}"/>
          </ac:spMkLst>
        </pc:spChg>
        <pc:spChg chg="mod">
          <ac:chgData name="Kasimsetty Yogitha mani" userId="590e9d37f2c4da53" providerId="LiveId" clId="{92EF9A11-CA13-46F1-A08C-3FA1FFE08469}" dt="2024-02-20T11:10:33.458" v="5351" actId="20577"/>
          <ac:spMkLst>
            <pc:docMk/>
            <pc:sldMk cId="94818171" sldId="292"/>
            <ac:spMk id="4" creationId="{D5BA2433-990B-A170-369A-3DF4A9B33BFA}"/>
          </ac:spMkLst>
        </pc:spChg>
      </pc:sldChg>
      <pc:sldChg chg="addSp delSp modSp mod">
        <pc:chgData name="Kasimsetty Yogitha mani" userId="590e9d37f2c4da53" providerId="LiveId" clId="{92EF9A11-CA13-46F1-A08C-3FA1FFE08469}" dt="2024-02-20T11:12:51.408" v="5410" actId="1076"/>
        <pc:sldMkLst>
          <pc:docMk/>
          <pc:sldMk cId="1003962426" sldId="293"/>
        </pc:sldMkLst>
        <pc:spChg chg="mod">
          <ac:chgData name="Kasimsetty Yogitha mani" userId="590e9d37f2c4da53" providerId="LiveId" clId="{92EF9A11-CA13-46F1-A08C-3FA1FFE08469}" dt="2024-02-20T11:12:43.565" v="5409" actId="1076"/>
          <ac:spMkLst>
            <pc:docMk/>
            <pc:sldMk cId="1003962426" sldId="293"/>
            <ac:spMk id="2" creationId="{800AB426-5B7C-607E-D413-5D2C9495CC0A}"/>
          </ac:spMkLst>
        </pc:spChg>
        <pc:spChg chg="del mod">
          <ac:chgData name="Kasimsetty Yogitha mani" userId="590e9d37f2c4da53" providerId="LiveId" clId="{92EF9A11-CA13-46F1-A08C-3FA1FFE08469}" dt="2024-02-20T11:10:54.198" v="5402" actId="21"/>
          <ac:spMkLst>
            <pc:docMk/>
            <pc:sldMk cId="1003962426" sldId="293"/>
            <ac:spMk id="3" creationId="{B787DFD8-D262-D485-B1F2-817C5A0928C5}"/>
          </ac:spMkLst>
        </pc:spChg>
        <pc:picChg chg="add mod">
          <ac:chgData name="Kasimsetty Yogitha mani" userId="590e9d37f2c4da53" providerId="LiveId" clId="{92EF9A11-CA13-46F1-A08C-3FA1FFE08469}" dt="2024-02-20T11:12:51.408" v="5410" actId="1076"/>
          <ac:picMkLst>
            <pc:docMk/>
            <pc:sldMk cId="1003962426" sldId="293"/>
            <ac:picMk id="4" creationId="{2A5FB031-9330-06F4-6B4C-62B7C3A3A406}"/>
          </ac:picMkLst>
        </pc:picChg>
      </pc:sldChg>
      <pc:sldChg chg="addSp modSp new mod">
        <pc:chgData name="Kasimsetty Yogitha mani" userId="590e9d37f2c4da53" providerId="LiveId" clId="{92EF9A11-CA13-46F1-A08C-3FA1FFE08469}" dt="2024-02-21T08:26:29.731" v="7690" actId="14100"/>
        <pc:sldMkLst>
          <pc:docMk/>
          <pc:sldMk cId="464929673" sldId="294"/>
        </pc:sldMkLst>
        <pc:spChg chg="mod">
          <ac:chgData name="Kasimsetty Yogitha mani" userId="590e9d37f2c4da53" providerId="LiveId" clId="{92EF9A11-CA13-46F1-A08C-3FA1FFE08469}" dt="2024-02-21T08:25:01.331" v="7657" actId="1076"/>
          <ac:spMkLst>
            <pc:docMk/>
            <pc:sldMk cId="464929673" sldId="294"/>
            <ac:spMk id="2" creationId="{48488041-68D9-0252-57AE-AB51452BA8CF}"/>
          </ac:spMkLst>
        </pc:spChg>
        <pc:spChg chg="mod">
          <ac:chgData name="Kasimsetty Yogitha mani" userId="590e9d37f2c4da53" providerId="LiveId" clId="{92EF9A11-CA13-46F1-A08C-3FA1FFE08469}" dt="2024-02-21T08:26:17.007" v="7687" actId="14100"/>
          <ac:spMkLst>
            <pc:docMk/>
            <pc:sldMk cId="464929673" sldId="294"/>
            <ac:spMk id="3" creationId="{86574380-09CD-239F-20C1-4B7DEBDC0A32}"/>
          </ac:spMkLst>
        </pc:spChg>
        <pc:spChg chg="mod">
          <ac:chgData name="Kasimsetty Yogitha mani" userId="590e9d37f2c4da53" providerId="LiveId" clId="{92EF9A11-CA13-46F1-A08C-3FA1FFE08469}" dt="2024-02-20T15:17:48.840" v="6194" actId="20577"/>
          <ac:spMkLst>
            <pc:docMk/>
            <pc:sldMk cId="464929673" sldId="294"/>
            <ac:spMk id="4" creationId="{708B9E49-CDD2-89B8-E72F-50A9A4998A4D}"/>
          </ac:spMkLst>
        </pc:spChg>
        <pc:picChg chg="add mod">
          <ac:chgData name="Kasimsetty Yogitha mani" userId="590e9d37f2c4da53" providerId="LiveId" clId="{92EF9A11-CA13-46F1-A08C-3FA1FFE08469}" dt="2024-02-21T08:26:22.110" v="7688" actId="1076"/>
          <ac:picMkLst>
            <pc:docMk/>
            <pc:sldMk cId="464929673" sldId="294"/>
            <ac:picMk id="7" creationId="{2B06BFEE-953D-32E8-EE27-BD506080BA3B}"/>
          </ac:picMkLst>
        </pc:picChg>
        <pc:picChg chg="add mod">
          <ac:chgData name="Kasimsetty Yogitha mani" userId="590e9d37f2c4da53" providerId="LiveId" clId="{92EF9A11-CA13-46F1-A08C-3FA1FFE08469}" dt="2024-02-21T08:26:29.731" v="7690" actId="14100"/>
          <ac:picMkLst>
            <pc:docMk/>
            <pc:sldMk cId="464929673" sldId="294"/>
            <ac:picMk id="9" creationId="{CFB8E030-7543-2C90-BE48-D8D35671C6C2}"/>
          </ac:picMkLst>
        </pc:picChg>
      </pc:sldChg>
      <pc:sldChg chg="new del">
        <pc:chgData name="Kasimsetty Yogitha mani" userId="590e9d37f2c4da53" providerId="LiveId" clId="{92EF9A11-CA13-46F1-A08C-3FA1FFE08469}" dt="2024-02-20T11:04:04.151" v="4592" actId="2696"/>
        <pc:sldMkLst>
          <pc:docMk/>
          <pc:sldMk cId="1119762620" sldId="295"/>
        </pc:sldMkLst>
      </pc:sldChg>
      <pc:sldChg chg="modSp new mod">
        <pc:chgData name="Kasimsetty Yogitha mani" userId="590e9d37f2c4da53" providerId="LiveId" clId="{92EF9A11-CA13-46F1-A08C-3FA1FFE08469}" dt="2024-02-23T05:58:48.069" v="11510" actId="20577"/>
        <pc:sldMkLst>
          <pc:docMk/>
          <pc:sldMk cId="1217204117" sldId="295"/>
        </pc:sldMkLst>
        <pc:spChg chg="mod">
          <ac:chgData name="Kasimsetty Yogitha mani" userId="590e9d37f2c4da53" providerId="LiveId" clId="{92EF9A11-CA13-46F1-A08C-3FA1FFE08469}" dt="2024-02-20T16:16:15.055" v="7406" actId="1076"/>
          <ac:spMkLst>
            <pc:docMk/>
            <pc:sldMk cId="1217204117" sldId="295"/>
            <ac:spMk id="2" creationId="{073B923D-FDB6-1BF8-9850-9485B05001C3}"/>
          </ac:spMkLst>
        </pc:spChg>
        <pc:spChg chg="mod">
          <ac:chgData name="Kasimsetty Yogitha mani" userId="590e9d37f2c4da53" providerId="LiveId" clId="{92EF9A11-CA13-46F1-A08C-3FA1FFE08469}" dt="2024-02-23T05:58:48.069" v="11510" actId="20577"/>
          <ac:spMkLst>
            <pc:docMk/>
            <pc:sldMk cId="1217204117" sldId="295"/>
            <ac:spMk id="3" creationId="{4EE85504-BC7F-2179-83D6-951136B78442}"/>
          </ac:spMkLst>
        </pc:spChg>
        <pc:spChg chg="mod">
          <ac:chgData name="Kasimsetty Yogitha mani" userId="590e9d37f2c4da53" providerId="LiveId" clId="{92EF9A11-CA13-46F1-A08C-3FA1FFE08469}" dt="2024-02-20T16:16:58.204" v="7449" actId="20577"/>
          <ac:spMkLst>
            <pc:docMk/>
            <pc:sldMk cId="1217204117" sldId="295"/>
            <ac:spMk id="4" creationId="{37F90C79-B639-9DA0-0A13-17F766F0081A}"/>
          </ac:spMkLst>
        </pc:spChg>
      </pc:sldChg>
      <pc:sldChg chg="addSp modSp new mod">
        <pc:chgData name="Kasimsetty Yogitha mani" userId="590e9d37f2c4da53" providerId="LiveId" clId="{92EF9A11-CA13-46F1-A08C-3FA1FFE08469}" dt="2024-02-21T09:10:54.579" v="8205" actId="20577"/>
        <pc:sldMkLst>
          <pc:docMk/>
          <pc:sldMk cId="950747292" sldId="296"/>
        </pc:sldMkLst>
        <pc:spChg chg="mod">
          <ac:chgData name="Kasimsetty Yogitha mani" userId="590e9d37f2c4da53" providerId="LiveId" clId="{92EF9A11-CA13-46F1-A08C-3FA1FFE08469}" dt="2024-02-21T08:27:04.675" v="7691"/>
          <ac:spMkLst>
            <pc:docMk/>
            <pc:sldMk cId="950747292" sldId="296"/>
            <ac:spMk id="2" creationId="{4975E08A-61F7-9634-2583-144EEC9D07D8}"/>
          </ac:spMkLst>
        </pc:spChg>
        <pc:spChg chg="mod">
          <ac:chgData name="Kasimsetty Yogitha mani" userId="590e9d37f2c4da53" providerId="LiveId" clId="{92EF9A11-CA13-46F1-A08C-3FA1FFE08469}" dt="2024-02-21T08:28:23.813" v="7735" actId="20577"/>
          <ac:spMkLst>
            <pc:docMk/>
            <pc:sldMk cId="950747292" sldId="296"/>
            <ac:spMk id="3" creationId="{5F2464FA-4993-61D6-9B28-AE1B4EBE6AF9}"/>
          </ac:spMkLst>
        </pc:spChg>
        <pc:spChg chg="mod">
          <ac:chgData name="Kasimsetty Yogitha mani" userId="590e9d37f2c4da53" providerId="LiveId" clId="{92EF9A11-CA13-46F1-A08C-3FA1FFE08469}" dt="2024-02-21T09:10:54.579" v="8205" actId="20577"/>
          <ac:spMkLst>
            <pc:docMk/>
            <pc:sldMk cId="950747292" sldId="296"/>
            <ac:spMk id="4" creationId="{0D859F74-1D3C-54F3-A440-15FF345F8956}"/>
          </ac:spMkLst>
        </pc:spChg>
        <pc:picChg chg="add mod">
          <ac:chgData name="Kasimsetty Yogitha mani" userId="590e9d37f2c4da53" providerId="LiveId" clId="{92EF9A11-CA13-46F1-A08C-3FA1FFE08469}" dt="2024-02-21T08:28:57.785" v="7738" actId="14100"/>
          <ac:picMkLst>
            <pc:docMk/>
            <pc:sldMk cId="950747292" sldId="296"/>
            <ac:picMk id="7" creationId="{99657BE2-8727-88BA-7C64-6C1ECC51278F}"/>
          </ac:picMkLst>
        </pc:picChg>
      </pc:sldChg>
      <pc:sldChg chg="new del">
        <pc:chgData name="Kasimsetty Yogitha mani" userId="590e9d37f2c4da53" providerId="LiveId" clId="{92EF9A11-CA13-46F1-A08C-3FA1FFE08469}" dt="2024-02-20T16:17:52.115" v="7493" actId="2696"/>
        <pc:sldMkLst>
          <pc:docMk/>
          <pc:sldMk cId="2785964871" sldId="296"/>
        </pc:sldMkLst>
      </pc:sldChg>
      <pc:sldChg chg="addSp delSp modSp new mod">
        <pc:chgData name="Kasimsetty Yogitha mani" userId="590e9d37f2c4da53" providerId="LiveId" clId="{92EF9A11-CA13-46F1-A08C-3FA1FFE08469}" dt="2024-02-21T09:10:32.422" v="8165" actId="20577"/>
        <pc:sldMkLst>
          <pc:docMk/>
          <pc:sldMk cId="423117383" sldId="297"/>
        </pc:sldMkLst>
        <pc:spChg chg="mod">
          <ac:chgData name="Kasimsetty Yogitha mani" userId="590e9d37f2c4da53" providerId="LiveId" clId="{92EF9A11-CA13-46F1-A08C-3FA1FFE08469}" dt="2024-02-21T08:29:45.616" v="7740"/>
          <ac:spMkLst>
            <pc:docMk/>
            <pc:sldMk cId="423117383" sldId="297"/>
            <ac:spMk id="2" creationId="{42CCA54A-1A50-7885-049D-6F55B8A7ACB4}"/>
          </ac:spMkLst>
        </pc:spChg>
        <pc:spChg chg="mod">
          <ac:chgData name="Kasimsetty Yogitha mani" userId="590e9d37f2c4da53" providerId="LiveId" clId="{92EF9A11-CA13-46F1-A08C-3FA1FFE08469}" dt="2024-02-21T08:34:58.572" v="7758" actId="20577"/>
          <ac:spMkLst>
            <pc:docMk/>
            <pc:sldMk cId="423117383" sldId="297"/>
            <ac:spMk id="3" creationId="{69F3F512-0BEB-0375-2043-AE6D4A3829A4}"/>
          </ac:spMkLst>
        </pc:spChg>
        <pc:spChg chg="mod">
          <ac:chgData name="Kasimsetty Yogitha mani" userId="590e9d37f2c4da53" providerId="LiveId" clId="{92EF9A11-CA13-46F1-A08C-3FA1FFE08469}" dt="2024-02-21T09:10:32.422" v="8165" actId="20577"/>
          <ac:spMkLst>
            <pc:docMk/>
            <pc:sldMk cId="423117383" sldId="297"/>
            <ac:spMk id="4" creationId="{2042D5CF-5D10-2CFF-98EE-0D2A6FE0E220}"/>
          </ac:spMkLst>
        </pc:spChg>
        <pc:spChg chg="add del mod">
          <ac:chgData name="Kasimsetty Yogitha mani" userId="590e9d37f2c4da53" providerId="LiveId" clId="{92EF9A11-CA13-46F1-A08C-3FA1FFE08469}" dt="2024-02-21T08:37:18.600" v="7777"/>
          <ac:spMkLst>
            <pc:docMk/>
            <pc:sldMk cId="423117383" sldId="297"/>
            <ac:spMk id="10" creationId="{4820FC46-6B70-D3A4-7287-FFB4A219866D}"/>
          </ac:spMkLst>
        </pc:spChg>
        <pc:spChg chg="add del mod">
          <ac:chgData name="Kasimsetty Yogitha mani" userId="590e9d37f2c4da53" providerId="LiveId" clId="{92EF9A11-CA13-46F1-A08C-3FA1FFE08469}" dt="2024-02-21T08:39:11.345" v="7788" actId="20577"/>
          <ac:spMkLst>
            <pc:docMk/>
            <pc:sldMk cId="423117383" sldId="297"/>
            <ac:spMk id="11" creationId="{DD278EA5-F8A2-DC89-D3EB-8808894DC9BE}"/>
          </ac:spMkLst>
        </pc:spChg>
        <pc:spChg chg="add mod">
          <ac:chgData name="Kasimsetty Yogitha mani" userId="590e9d37f2c4da53" providerId="LiveId" clId="{92EF9A11-CA13-46F1-A08C-3FA1FFE08469}" dt="2024-02-21T08:39:39.075" v="7791" actId="1076"/>
          <ac:spMkLst>
            <pc:docMk/>
            <pc:sldMk cId="423117383" sldId="297"/>
            <ac:spMk id="12" creationId="{6E64C605-C7A5-3B70-DBD5-0C526C5FD180}"/>
          </ac:spMkLst>
        </pc:spChg>
        <pc:picChg chg="add mod">
          <ac:chgData name="Kasimsetty Yogitha mani" userId="590e9d37f2c4da53" providerId="LiveId" clId="{92EF9A11-CA13-46F1-A08C-3FA1FFE08469}" dt="2024-02-21T08:35:35.909" v="7763" actId="14100"/>
          <ac:picMkLst>
            <pc:docMk/>
            <pc:sldMk cId="423117383" sldId="297"/>
            <ac:picMk id="7" creationId="{1F418D84-0FEE-235F-3467-7EB1F1D31362}"/>
          </ac:picMkLst>
        </pc:picChg>
        <pc:picChg chg="add mod">
          <ac:chgData name="Kasimsetty Yogitha mani" userId="590e9d37f2c4da53" providerId="LiveId" clId="{92EF9A11-CA13-46F1-A08C-3FA1FFE08469}" dt="2024-02-21T08:36:27.354" v="7769" actId="1076"/>
          <ac:picMkLst>
            <pc:docMk/>
            <pc:sldMk cId="423117383" sldId="297"/>
            <ac:picMk id="9" creationId="{B9096906-4651-F964-1796-0C2337ADE34D}"/>
          </ac:picMkLst>
        </pc:picChg>
      </pc:sldChg>
      <pc:sldChg chg="addSp delSp modSp new mod">
        <pc:chgData name="Kasimsetty Yogitha mani" userId="590e9d37f2c4da53" providerId="LiveId" clId="{92EF9A11-CA13-46F1-A08C-3FA1FFE08469}" dt="2024-02-21T09:10:13.339" v="8126" actId="20577"/>
        <pc:sldMkLst>
          <pc:docMk/>
          <pc:sldMk cId="3805079864" sldId="298"/>
        </pc:sldMkLst>
        <pc:spChg chg="mod">
          <ac:chgData name="Kasimsetty Yogitha mani" userId="590e9d37f2c4da53" providerId="LiveId" clId="{92EF9A11-CA13-46F1-A08C-3FA1FFE08469}" dt="2024-02-21T08:40:14.947" v="7793"/>
          <ac:spMkLst>
            <pc:docMk/>
            <pc:sldMk cId="3805079864" sldId="298"/>
            <ac:spMk id="2" creationId="{A0C305D8-D2B7-2D4A-A277-E3AAD480AE6F}"/>
          </ac:spMkLst>
        </pc:spChg>
        <pc:spChg chg="del">
          <ac:chgData name="Kasimsetty Yogitha mani" userId="590e9d37f2c4da53" providerId="LiveId" clId="{92EF9A11-CA13-46F1-A08C-3FA1FFE08469}" dt="2024-02-21T08:41:26.599" v="7794"/>
          <ac:spMkLst>
            <pc:docMk/>
            <pc:sldMk cId="3805079864" sldId="298"/>
            <ac:spMk id="3" creationId="{826E561C-3EC9-FD84-6B6A-0236D735A425}"/>
          </ac:spMkLst>
        </pc:spChg>
        <pc:spChg chg="mod">
          <ac:chgData name="Kasimsetty Yogitha mani" userId="590e9d37f2c4da53" providerId="LiveId" clId="{92EF9A11-CA13-46F1-A08C-3FA1FFE08469}" dt="2024-02-21T09:10:13.339" v="8126" actId="20577"/>
          <ac:spMkLst>
            <pc:docMk/>
            <pc:sldMk cId="3805079864" sldId="298"/>
            <ac:spMk id="4" creationId="{7A5BB5FA-E063-DB2C-B9E0-1B87659DC22D}"/>
          </ac:spMkLst>
        </pc:spChg>
        <pc:spChg chg="add mod">
          <ac:chgData name="Kasimsetty Yogitha mani" userId="590e9d37f2c4da53" providerId="LiveId" clId="{92EF9A11-CA13-46F1-A08C-3FA1FFE08469}" dt="2024-02-21T08:43:40.025" v="7807" actId="20577"/>
          <ac:spMkLst>
            <pc:docMk/>
            <pc:sldMk cId="3805079864" sldId="298"/>
            <ac:spMk id="11" creationId="{CD4D493B-04A8-4695-1740-D44379840ECF}"/>
          </ac:spMkLst>
        </pc:spChg>
        <pc:spChg chg="add mod">
          <ac:chgData name="Kasimsetty Yogitha mani" userId="590e9d37f2c4da53" providerId="LiveId" clId="{92EF9A11-CA13-46F1-A08C-3FA1FFE08469}" dt="2024-02-21T08:44:27.115" v="7815" actId="20577"/>
          <ac:spMkLst>
            <pc:docMk/>
            <pc:sldMk cId="3805079864" sldId="298"/>
            <ac:spMk id="13" creationId="{0C568513-360B-5EB2-2FAF-46C0430BEA64}"/>
          </ac:spMkLst>
        </pc:spChg>
        <pc:picChg chg="add mod">
          <ac:chgData name="Kasimsetty Yogitha mani" userId="590e9d37f2c4da53" providerId="LiveId" clId="{92EF9A11-CA13-46F1-A08C-3FA1FFE08469}" dt="2024-02-21T08:41:30.522" v="7795" actId="1076"/>
          <ac:picMkLst>
            <pc:docMk/>
            <pc:sldMk cId="3805079864" sldId="298"/>
            <ac:picMk id="7" creationId="{EE795E46-CC22-238C-4CF9-3115E9920BAF}"/>
          </ac:picMkLst>
        </pc:picChg>
        <pc:picChg chg="add mod">
          <ac:chgData name="Kasimsetty Yogitha mani" userId="590e9d37f2c4da53" providerId="LiveId" clId="{92EF9A11-CA13-46F1-A08C-3FA1FFE08469}" dt="2024-02-21T08:41:56.667" v="7798" actId="14100"/>
          <ac:picMkLst>
            <pc:docMk/>
            <pc:sldMk cId="3805079864" sldId="298"/>
            <ac:picMk id="9" creationId="{BBD93985-1042-4D18-3630-7A0FE4CDEE4B}"/>
          </ac:picMkLst>
        </pc:picChg>
      </pc:sldChg>
      <pc:sldChg chg="addSp delSp modSp new mod">
        <pc:chgData name="Kasimsetty Yogitha mani" userId="590e9d37f2c4da53" providerId="LiveId" clId="{92EF9A11-CA13-46F1-A08C-3FA1FFE08469}" dt="2024-02-21T09:09:30.584" v="8082" actId="20577"/>
        <pc:sldMkLst>
          <pc:docMk/>
          <pc:sldMk cId="1839284646" sldId="299"/>
        </pc:sldMkLst>
        <pc:spChg chg="del">
          <ac:chgData name="Kasimsetty Yogitha mani" userId="590e9d37f2c4da53" providerId="LiveId" clId="{92EF9A11-CA13-46F1-A08C-3FA1FFE08469}" dt="2024-02-21T08:50:11.040" v="7817"/>
          <ac:spMkLst>
            <pc:docMk/>
            <pc:sldMk cId="1839284646" sldId="299"/>
            <ac:spMk id="2" creationId="{F98C17AF-9307-7B0D-3085-5BF313F9E07D}"/>
          </ac:spMkLst>
        </pc:spChg>
        <pc:spChg chg="del">
          <ac:chgData name="Kasimsetty Yogitha mani" userId="590e9d37f2c4da53" providerId="LiveId" clId="{92EF9A11-CA13-46F1-A08C-3FA1FFE08469}" dt="2024-02-21T08:50:38.438" v="7818"/>
          <ac:spMkLst>
            <pc:docMk/>
            <pc:sldMk cId="1839284646" sldId="299"/>
            <ac:spMk id="3" creationId="{428DC649-C69B-EB40-2B6A-A82C795F8B57}"/>
          </ac:spMkLst>
        </pc:spChg>
        <pc:spChg chg="mod">
          <ac:chgData name="Kasimsetty Yogitha mani" userId="590e9d37f2c4da53" providerId="LiveId" clId="{92EF9A11-CA13-46F1-A08C-3FA1FFE08469}" dt="2024-02-21T09:09:30.584" v="8082" actId="20577"/>
          <ac:spMkLst>
            <pc:docMk/>
            <pc:sldMk cId="1839284646" sldId="299"/>
            <ac:spMk id="4" creationId="{B94C0A82-2918-DCE2-B35C-0CAE9CA3E00A}"/>
          </ac:spMkLst>
        </pc:spChg>
        <pc:spChg chg="add mod">
          <ac:chgData name="Kasimsetty Yogitha mani" userId="590e9d37f2c4da53" providerId="LiveId" clId="{92EF9A11-CA13-46F1-A08C-3FA1FFE08469}" dt="2024-02-21T08:54:50.850" v="7848" actId="1076"/>
          <ac:spMkLst>
            <pc:docMk/>
            <pc:sldMk cId="1839284646" sldId="299"/>
            <ac:spMk id="6" creationId="{BBC87B6D-6C44-D546-7856-068F10642C86}"/>
          </ac:spMkLst>
        </pc:spChg>
        <pc:spChg chg="add mod">
          <ac:chgData name="Kasimsetty Yogitha mani" userId="590e9d37f2c4da53" providerId="LiveId" clId="{92EF9A11-CA13-46F1-A08C-3FA1FFE08469}" dt="2024-02-21T08:53:23.506" v="7836" actId="14100"/>
          <ac:spMkLst>
            <pc:docMk/>
            <pc:sldMk cId="1839284646" sldId="299"/>
            <ac:spMk id="10" creationId="{BBA6268C-C77E-147F-88E4-1B39890E84F7}"/>
          </ac:spMkLst>
        </pc:spChg>
        <pc:spChg chg="add mod">
          <ac:chgData name="Kasimsetty Yogitha mani" userId="590e9d37f2c4da53" providerId="LiveId" clId="{92EF9A11-CA13-46F1-A08C-3FA1FFE08469}" dt="2024-02-21T08:54:06.031" v="7846" actId="20577"/>
          <ac:spMkLst>
            <pc:docMk/>
            <pc:sldMk cId="1839284646" sldId="299"/>
            <ac:spMk id="14" creationId="{0176C776-5B38-E5F7-84CD-F67F63B71905}"/>
          </ac:spMkLst>
        </pc:spChg>
        <pc:picChg chg="add mod">
          <ac:chgData name="Kasimsetty Yogitha mani" userId="590e9d37f2c4da53" providerId="LiveId" clId="{92EF9A11-CA13-46F1-A08C-3FA1FFE08469}" dt="2024-02-21T08:51:45.497" v="7826" actId="1076"/>
          <ac:picMkLst>
            <pc:docMk/>
            <pc:sldMk cId="1839284646" sldId="299"/>
            <ac:picMk id="8" creationId="{AC2ED254-A747-AD4E-3F46-69526A9BC275}"/>
          </ac:picMkLst>
        </pc:picChg>
        <pc:picChg chg="add mod">
          <ac:chgData name="Kasimsetty Yogitha mani" userId="590e9d37f2c4da53" providerId="LiveId" clId="{92EF9A11-CA13-46F1-A08C-3FA1FFE08469}" dt="2024-02-21T08:52:54.648" v="7833" actId="1076"/>
          <ac:picMkLst>
            <pc:docMk/>
            <pc:sldMk cId="1839284646" sldId="299"/>
            <ac:picMk id="12" creationId="{1F35A13C-61FC-DF5D-020C-32714428A2FB}"/>
          </ac:picMkLst>
        </pc:picChg>
      </pc:sldChg>
      <pc:sldChg chg="addSp delSp modSp new mod">
        <pc:chgData name="Kasimsetty Yogitha mani" userId="590e9d37f2c4da53" providerId="LiveId" clId="{92EF9A11-CA13-46F1-A08C-3FA1FFE08469}" dt="2024-02-21T10:44:13.887" v="11238" actId="1076"/>
        <pc:sldMkLst>
          <pc:docMk/>
          <pc:sldMk cId="549713373" sldId="300"/>
        </pc:sldMkLst>
        <pc:spChg chg="mod">
          <ac:chgData name="Kasimsetty Yogitha mani" userId="590e9d37f2c4da53" providerId="LiveId" clId="{92EF9A11-CA13-46F1-A08C-3FA1FFE08469}" dt="2024-02-21T08:55:52.997" v="7855" actId="1076"/>
          <ac:spMkLst>
            <pc:docMk/>
            <pc:sldMk cId="549713373" sldId="300"/>
            <ac:spMk id="2" creationId="{C586EF9A-E674-2C2E-DF82-84DEEFD99092}"/>
          </ac:spMkLst>
        </pc:spChg>
        <pc:spChg chg="del">
          <ac:chgData name="Kasimsetty Yogitha mani" userId="590e9d37f2c4da53" providerId="LiveId" clId="{92EF9A11-CA13-46F1-A08C-3FA1FFE08469}" dt="2024-02-21T08:55:31.102" v="7850"/>
          <ac:spMkLst>
            <pc:docMk/>
            <pc:sldMk cId="549713373" sldId="300"/>
            <ac:spMk id="3" creationId="{617200EB-0F25-747B-C095-8071C0FCE68C}"/>
          </ac:spMkLst>
        </pc:spChg>
        <pc:spChg chg="mod">
          <ac:chgData name="Kasimsetty Yogitha mani" userId="590e9d37f2c4da53" providerId="LiveId" clId="{92EF9A11-CA13-46F1-A08C-3FA1FFE08469}" dt="2024-02-21T09:09:08.536" v="8043" actId="20577"/>
          <ac:spMkLst>
            <pc:docMk/>
            <pc:sldMk cId="549713373" sldId="300"/>
            <ac:spMk id="4" creationId="{3E112B73-37B5-2CE4-94FD-DD17FA418640}"/>
          </ac:spMkLst>
        </pc:spChg>
        <pc:spChg chg="add mod">
          <ac:chgData name="Kasimsetty Yogitha mani" userId="590e9d37f2c4da53" providerId="LiveId" clId="{92EF9A11-CA13-46F1-A08C-3FA1FFE08469}" dt="2024-02-21T10:44:13.887" v="11238" actId="1076"/>
          <ac:spMkLst>
            <pc:docMk/>
            <pc:sldMk cId="549713373" sldId="300"/>
            <ac:spMk id="9" creationId="{E067274E-EA34-44FC-9229-00C46DCFD490}"/>
          </ac:spMkLst>
        </pc:spChg>
        <pc:picChg chg="add mod">
          <ac:chgData name="Kasimsetty Yogitha mani" userId="590e9d37f2c4da53" providerId="LiveId" clId="{92EF9A11-CA13-46F1-A08C-3FA1FFE08469}" dt="2024-02-21T10:43:38.956" v="11233" actId="1076"/>
          <ac:picMkLst>
            <pc:docMk/>
            <pc:sldMk cId="549713373" sldId="300"/>
            <ac:picMk id="7" creationId="{3707D62D-DF57-FC5B-B1DE-DFB5521C0CC6}"/>
          </ac:picMkLst>
        </pc:picChg>
      </pc:sldChg>
      <pc:sldChg chg="addSp delSp modSp new mod">
        <pc:chgData name="Kasimsetty Yogitha mani" userId="590e9d37f2c4da53" providerId="LiveId" clId="{92EF9A11-CA13-46F1-A08C-3FA1FFE08469}" dt="2024-02-21T09:08:45.987" v="8003" actId="20577"/>
        <pc:sldMkLst>
          <pc:docMk/>
          <pc:sldMk cId="44092109" sldId="301"/>
        </pc:sldMkLst>
        <pc:spChg chg="mod">
          <ac:chgData name="Kasimsetty Yogitha mani" userId="590e9d37f2c4da53" providerId="LiveId" clId="{92EF9A11-CA13-46F1-A08C-3FA1FFE08469}" dt="2024-02-21T08:58:29.222" v="7890" actId="1076"/>
          <ac:spMkLst>
            <pc:docMk/>
            <pc:sldMk cId="44092109" sldId="301"/>
            <ac:spMk id="2" creationId="{1720C459-3113-8C22-C37A-5A59FD07E38A}"/>
          </ac:spMkLst>
        </pc:spChg>
        <pc:spChg chg="del">
          <ac:chgData name="Kasimsetty Yogitha mani" userId="590e9d37f2c4da53" providerId="LiveId" clId="{92EF9A11-CA13-46F1-A08C-3FA1FFE08469}" dt="2024-02-21T08:58:08.365" v="7886"/>
          <ac:spMkLst>
            <pc:docMk/>
            <pc:sldMk cId="44092109" sldId="301"/>
            <ac:spMk id="3" creationId="{FC2193CA-BE00-4F6F-95C1-95FA19D36304}"/>
          </ac:spMkLst>
        </pc:spChg>
        <pc:spChg chg="mod">
          <ac:chgData name="Kasimsetty Yogitha mani" userId="590e9d37f2c4da53" providerId="LiveId" clId="{92EF9A11-CA13-46F1-A08C-3FA1FFE08469}" dt="2024-02-21T09:08:45.987" v="8003" actId="20577"/>
          <ac:spMkLst>
            <pc:docMk/>
            <pc:sldMk cId="44092109" sldId="301"/>
            <ac:spMk id="4" creationId="{69529BB4-F630-3B0E-3BC8-13068CE73E5F}"/>
          </ac:spMkLst>
        </pc:spChg>
        <pc:spChg chg="add mod">
          <ac:chgData name="Kasimsetty Yogitha mani" userId="590e9d37f2c4da53" providerId="LiveId" clId="{92EF9A11-CA13-46F1-A08C-3FA1FFE08469}" dt="2024-02-21T09:03:42.742" v="7927" actId="1076"/>
          <ac:spMkLst>
            <pc:docMk/>
            <pc:sldMk cId="44092109" sldId="301"/>
            <ac:spMk id="9" creationId="{EB96DF4E-0770-4946-0DF2-353B1EFEAC4F}"/>
          </ac:spMkLst>
        </pc:spChg>
        <pc:spChg chg="add mod">
          <ac:chgData name="Kasimsetty Yogitha mani" userId="590e9d37f2c4da53" providerId="LiveId" clId="{92EF9A11-CA13-46F1-A08C-3FA1FFE08469}" dt="2024-02-21T09:03:51.891" v="7928" actId="1076"/>
          <ac:spMkLst>
            <pc:docMk/>
            <pc:sldMk cId="44092109" sldId="301"/>
            <ac:spMk id="13" creationId="{5A04051F-C32C-D5F3-02CF-B99467426C65}"/>
          </ac:spMkLst>
        </pc:spChg>
        <pc:spChg chg="add mod">
          <ac:chgData name="Kasimsetty Yogitha mani" userId="590e9d37f2c4da53" providerId="LiveId" clId="{92EF9A11-CA13-46F1-A08C-3FA1FFE08469}" dt="2024-02-21T09:07:00.622" v="7950" actId="1076"/>
          <ac:spMkLst>
            <pc:docMk/>
            <pc:sldMk cId="44092109" sldId="301"/>
            <ac:spMk id="17" creationId="{6DA384FC-43EC-02CC-6483-E125B69E48E4}"/>
          </ac:spMkLst>
        </pc:spChg>
        <pc:spChg chg="add mod">
          <ac:chgData name="Kasimsetty Yogitha mani" userId="590e9d37f2c4da53" providerId="LiveId" clId="{92EF9A11-CA13-46F1-A08C-3FA1FFE08469}" dt="2024-02-21T09:05:36.807" v="7938" actId="14100"/>
          <ac:spMkLst>
            <pc:docMk/>
            <pc:sldMk cId="44092109" sldId="301"/>
            <ac:spMk id="23" creationId="{0424B492-F45C-49AD-0C73-4F01D20B15CF}"/>
          </ac:spMkLst>
        </pc:spChg>
        <pc:spChg chg="add mod">
          <ac:chgData name="Kasimsetty Yogitha mani" userId="590e9d37f2c4da53" providerId="LiveId" clId="{92EF9A11-CA13-46F1-A08C-3FA1FFE08469}" dt="2024-02-21T09:06:44.650" v="7948" actId="1076"/>
          <ac:spMkLst>
            <pc:docMk/>
            <pc:sldMk cId="44092109" sldId="301"/>
            <ac:spMk id="27" creationId="{B3B35D33-656F-8705-0CA3-0DE8797C8926}"/>
          </ac:spMkLst>
        </pc:spChg>
        <pc:spChg chg="add mod">
          <ac:chgData name="Kasimsetty Yogitha mani" userId="590e9d37f2c4da53" providerId="LiveId" clId="{92EF9A11-CA13-46F1-A08C-3FA1FFE08469}" dt="2024-02-21T09:08:14.127" v="7962" actId="1076"/>
          <ac:spMkLst>
            <pc:docMk/>
            <pc:sldMk cId="44092109" sldId="301"/>
            <ac:spMk id="31" creationId="{405DD768-17F4-924E-A409-1771C5FFD3B8}"/>
          </ac:spMkLst>
        </pc:spChg>
        <pc:picChg chg="add mod">
          <ac:chgData name="Kasimsetty Yogitha mani" userId="590e9d37f2c4da53" providerId="LiveId" clId="{92EF9A11-CA13-46F1-A08C-3FA1FFE08469}" dt="2024-02-21T09:03:22.868" v="7923" actId="14100"/>
          <ac:picMkLst>
            <pc:docMk/>
            <pc:sldMk cId="44092109" sldId="301"/>
            <ac:picMk id="7" creationId="{DF2A3A88-7857-5B8C-194C-147A1D67B4CC}"/>
          </ac:picMkLst>
        </pc:picChg>
        <pc:picChg chg="add mod">
          <ac:chgData name="Kasimsetty Yogitha mani" userId="590e9d37f2c4da53" providerId="LiveId" clId="{92EF9A11-CA13-46F1-A08C-3FA1FFE08469}" dt="2024-02-21T09:03:35.494" v="7926" actId="1076"/>
          <ac:picMkLst>
            <pc:docMk/>
            <pc:sldMk cId="44092109" sldId="301"/>
            <ac:picMk id="11" creationId="{788F85AB-2B04-48C4-FAF7-9D3C59B738D6}"/>
          </ac:picMkLst>
        </pc:picChg>
        <pc:picChg chg="add mod">
          <ac:chgData name="Kasimsetty Yogitha mani" userId="590e9d37f2c4da53" providerId="LiveId" clId="{92EF9A11-CA13-46F1-A08C-3FA1FFE08469}" dt="2024-02-21T09:06:52.882" v="7949" actId="14100"/>
          <ac:picMkLst>
            <pc:docMk/>
            <pc:sldMk cId="44092109" sldId="301"/>
            <ac:picMk id="15" creationId="{3C15CEAD-6242-6E4A-C6A6-E22A4024907E}"/>
          </ac:picMkLst>
        </pc:picChg>
        <pc:picChg chg="add mod">
          <ac:chgData name="Kasimsetty Yogitha mani" userId="590e9d37f2c4da53" providerId="LiveId" clId="{92EF9A11-CA13-46F1-A08C-3FA1FFE08469}" dt="2024-02-21T09:04:36.934" v="7933" actId="1076"/>
          <ac:picMkLst>
            <pc:docMk/>
            <pc:sldMk cId="44092109" sldId="301"/>
            <ac:picMk id="19" creationId="{D7C1C5E8-D1E4-6654-88C6-357FD4939618}"/>
          </ac:picMkLst>
        </pc:picChg>
        <pc:picChg chg="add del mod">
          <ac:chgData name="Kasimsetty Yogitha mani" userId="590e9d37f2c4da53" providerId="LiveId" clId="{92EF9A11-CA13-46F1-A08C-3FA1FFE08469}" dt="2024-02-21T09:05:10.953" v="7935" actId="21"/>
          <ac:picMkLst>
            <pc:docMk/>
            <pc:sldMk cId="44092109" sldId="301"/>
            <ac:picMk id="21" creationId="{F28023CC-7264-F645-3A8A-93B32348A479}"/>
          </ac:picMkLst>
        </pc:picChg>
        <pc:picChg chg="add mod">
          <ac:chgData name="Kasimsetty Yogitha mani" userId="590e9d37f2c4da53" providerId="LiveId" clId="{92EF9A11-CA13-46F1-A08C-3FA1FFE08469}" dt="2024-02-21T09:06:11.616" v="7944" actId="14100"/>
          <ac:picMkLst>
            <pc:docMk/>
            <pc:sldMk cId="44092109" sldId="301"/>
            <ac:picMk id="25" creationId="{C1329438-6F10-4639-55D4-92AD70885F99}"/>
          </ac:picMkLst>
        </pc:picChg>
        <pc:picChg chg="add mod">
          <ac:chgData name="Kasimsetty Yogitha mani" userId="590e9d37f2c4da53" providerId="LiveId" clId="{92EF9A11-CA13-46F1-A08C-3FA1FFE08469}" dt="2024-02-21T09:07:31.364" v="7956" actId="14100"/>
          <ac:picMkLst>
            <pc:docMk/>
            <pc:sldMk cId="44092109" sldId="301"/>
            <ac:picMk id="29" creationId="{39CDD470-C80F-22E9-707D-C72758A0492D}"/>
          </ac:picMkLst>
        </pc:picChg>
      </pc:sldChg>
      <pc:sldChg chg="addSp delSp modSp new mod">
        <pc:chgData name="Kasimsetty Yogitha mani" userId="590e9d37f2c4da53" providerId="LiveId" clId="{92EF9A11-CA13-46F1-A08C-3FA1FFE08469}" dt="2024-02-21T09:42:02.154" v="8451" actId="20577"/>
        <pc:sldMkLst>
          <pc:docMk/>
          <pc:sldMk cId="3017733424" sldId="302"/>
        </pc:sldMkLst>
        <pc:spChg chg="mod">
          <ac:chgData name="Kasimsetty Yogitha mani" userId="590e9d37f2c4da53" providerId="LiveId" clId="{92EF9A11-CA13-46F1-A08C-3FA1FFE08469}" dt="2024-02-21T09:42:02.154" v="8451" actId="20577"/>
          <ac:spMkLst>
            <pc:docMk/>
            <pc:sldMk cId="3017733424" sldId="302"/>
            <ac:spMk id="2" creationId="{3F60622E-4AD2-F109-9955-F8A68F18BF8D}"/>
          </ac:spMkLst>
        </pc:spChg>
        <pc:spChg chg="del mod">
          <ac:chgData name="Kasimsetty Yogitha mani" userId="590e9d37f2c4da53" providerId="LiveId" clId="{92EF9A11-CA13-46F1-A08C-3FA1FFE08469}" dt="2024-02-21T09:31:41.294" v="8234"/>
          <ac:spMkLst>
            <pc:docMk/>
            <pc:sldMk cId="3017733424" sldId="302"/>
            <ac:spMk id="3" creationId="{70940BE2-B52B-3B31-40DF-D4798E6E648E}"/>
          </ac:spMkLst>
        </pc:spChg>
        <pc:spChg chg="add mod">
          <ac:chgData name="Kasimsetty Yogitha mani" userId="590e9d37f2c4da53" providerId="LiveId" clId="{92EF9A11-CA13-46F1-A08C-3FA1FFE08469}" dt="2024-02-21T09:32:33.096" v="8242" actId="14100"/>
          <ac:spMkLst>
            <pc:docMk/>
            <pc:sldMk cId="3017733424" sldId="302"/>
            <ac:spMk id="9" creationId="{3B335BD9-E360-15AF-BE2B-55C066A1A5A3}"/>
          </ac:spMkLst>
        </pc:spChg>
        <pc:spChg chg="add mod">
          <ac:chgData name="Kasimsetty Yogitha mani" userId="590e9d37f2c4da53" providerId="LiveId" clId="{92EF9A11-CA13-46F1-A08C-3FA1FFE08469}" dt="2024-02-21T09:34:06.017" v="8253" actId="1076"/>
          <ac:spMkLst>
            <pc:docMk/>
            <pc:sldMk cId="3017733424" sldId="302"/>
            <ac:spMk id="11" creationId="{6A6BCFC8-2E20-0B4F-408B-C62111B3916C}"/>
          </ac:spMkLst>
        </pc:spChg>
        <pc:picChg chg="add mod">
          <ac:chgData name="Kasimsetty Yogitha mani" userId="590e9d37f2c4da53" providerId="LiveId" clId="{92EF9A11-CA13-46F1-A08C-3FA1FFE08469}" dt="2024-02-21T09:32:15.202" v="8239" actId="1076"/>
          <ac:picMkLst>
            <pc:docMk/>
            <pc:sldMk cId="3017733424" sldId="302"/>
            <ac:picMk id="7" creationId="{1D16E720-C666-1017-DF11-5A2BEBC840A5}"/>
          </ac:picMkLst>
        </pc:picChg>
        <pc:picChg chg="add mod">
          <ac:chgData name="Kasimsetty Yogitha mani" userId="590e9d37f2c4da53" providerId="LiveId" clId="{92EF9A11-CA13-46F1-A08C-3FA1FFE08469}" dt="2024-02-21T09:33:59.329" v="8252" actId="14100"/>
          <ac:picMkLst>
            <pc:docMk/>
            <pc:sldMk cId="3017733424" sldId="302"/>
            <ac:picMk id="13" creationId="{6B49F5BD-63D6-52D7-84F2-E8FC12B61823}"/>
          </ac:picMkLst>
        </pc:picChg>
      </pc:sldChg>
      <pc:sldChg chg="modSp new mod">
        <pc:chgData name="Kasimsetty Yogitha mani" userId="590e9d37f2c4da53" providerId="LiveId" clId="{92EF9A11-CA13-46F1-A08C-3FA1FFE08469}" dt="2024-02-21T09:43:16.372" v="8461" actId="20577"/>
        <pc:sldMkLst>
          <pc:docMk/>
          <pc:sldMk cId="1447340073" sldId="303"/>
        </pc:sldMkLst>
        <pc:spChg chg="mod">
          <ac:chgData name="Kasimsetty Yogitha mani" userId="590e9d37f2c4da53" providerId="LiveId" clId="{92EF9A11-CA13-46F1-A08C-3FA1FFE08469}" dt="2024-02-21T09:43:16.372" v="8461" actId="20577"/>
          <ac:spMkLst>
            <pc:docMk/>
            <pc:sldMk cId="1447340073" sldId="303"/>
            <ac:spMk id="2" creationId="{AFE91FCE-CC0B-8A5A-901B-B0F315C624EB}"/>
          </ac:spMkLst>
        </pc:spChg>
        <pc:spChg chg="mod">
          <ac:chgData name="Kasimsetty Yogitha mani" userId="590e9d37f2c4da53" providerId="LiveId" clId="{92EF9A11-CA13-46F1-A08C-3FA1FFE08469}" dt="2024-02-21T09:42:40.523" v="8457" actId="20577"/>
          <ac:spMkLst>
            <pc:docMk/>
            <pc:sldMk cId="1447340073" sldId="303"/>
            <ac:spMk id="3" creationId="{D10579D0-3245-558F-E567-EAA962D973BB}"/>
          </ac:spMkLst>
        </pc:spChg>
      </pc:sldChg>
      <pc:sldChg chg="addSp delSp modSp new mod">
        <pc:chgData name="Kasimsetty Yogitha mani" userId="590e9d37f2c4da53" providerId="LiveId" clId="{92EF9A11-CA13-46F1-A08C-3FA1FFE08469}" dt="2024-02-22T05:04:22.051" v="11254" actId="1036"/>
        <pc:sldMkLst>
          <pc:docMk/>
          <pc:sldMk cId="2448965227" sldId="304"/>
        </pc:sldMkLst>
        <pc:spChg chg="mod">
          <ac:chgData name="Kasimsetty Yogitha mani" userId="590e9d37f2c4da53" providerId="LiveId" clId="{92EF9A11-CA13-46F1-A08C-3FA1FFE08469}" dt="2024-02-21T10:41:10.977" v="11179" actId="20577"/>
          <ac:spMkLst>
            <pc:docMk/>
            <pc:sldMk cId="2448965227" sldId="304"/>
            <ac:spMk id="2" creationId="{EE06654A-F073-A968-83F4-AD5BD848CBD7}"/>
          </ac:spMkLst>
        </pc:spChg>
        <pc:spChg chg="del">
          <ac:chgData name="Kasimsetty Yogitha mani" userId="590e9d37f2c4da53" providerId="LiveId" clId="{92EF9A11-CA13-46F1-A08C-3FA1FFE08469}" dt="2024-02-21T10:41:45.863" v="11225"/>
          <ac:spMkLst>
            <pc:docMk/>
            <pc:sldMk cId="2448965227" sldId="304"/>
            <ac:spMk id="3" creationId="{A46D44BB-1BFC-9400-D143-D24D7905C286}"/>
          </ac:spMkLst>
        </pc:spChg>
        <pc:spChg chg="mod">
          <ac:chgData name="Kasimsetty Yogitha mani" userId="590e9d37f2c4da53" providerId="LiveId" clId="{92EF9A11-CA13-46F1-A08C-3FA1FFE08469}" dt="2024-02-21T10:41:31.035" v="11224" actId="20577"/>
          <ac:spMkLst>
            <pc:docMk/>
            <pc:sldMk cId="2448965227" sldId="304"/>
            <ac:spMk id="4" creationId="{859C586A-DB79-C985-57F9-C6800509A45C}"/>
          </ac:spMkLst>
        </pc:spChg>
        <pc:picChg chg="add mod">
          <ac:chgData name="Kasimsetty Yogitha mani" userId="590e9d37f2c4da53" providerId="LiveId" clId="{92EF9A11-CA13-46F1-A08C-3FA1FFE08469}" dt="2024-02-22T05:04:22.051" v="11254" actId="1036"/>
          <ac:picMkLst>
            <pc:docMk/>
            <pc:sldMk cId="2448965227" sldId="304"/>
            <ac:picMk id="7" creationId="{9B87ED97-AFF1-B119-C479-E0BBEFA69C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5943"/>
            <a:ext cx="5385816" cy="1788305"/>
          </a:xfrm>
        </p:spPr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7287" y="1306285"/>
            <a:ext cx="3917426" cy="1940768"/>
          </a:xfrm>
        </p:spPr>
        <p:txBody>
          <a:bodyPr/>
          <a:lstStyle/>
          <a:p>
            <a:r>
              <a:rPr lang="en-US" dirty="0"/>
              <a:t> ON </a:t>
            </a:r>
          </a:p>
          <a:p>
            <a:r>
              <a:rPr lang="en-US" sz="3600" b="1" dirty="0"/>
              <a:t>BANKRUPTCY PREVETION</a:t>
            </a:r>
          </a:p>
          <a:p>
            <a:r>
              <a:rPr lang="en-US" sz="2000" b="1" dirty="0"/>
              <a:t>GROUP-1</a:t>
            </a:r>
          </a:p>
        </p:txBody>
      </p:sp>
      <p:pic>
        <p:nvPicPr>
          <p:cNvPr id="4" name="pasted-movie.png">
            <a:extLst>
              <a:ext uri="{FF2B5EF4-FFF2-40B4-BE49-F238E27FC236}">
                <a16:creationId xmlns:a16="http://schemas.microsoft.com/office/drawing/2014/main" id="{5B0233A8-0678-7C79-C38A-72607551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022" b="30022"/>
          <a:stretch>
            <a:fillRect/>
          </a:stretch>
        </p:blipFill>
        <p:spPr>
          <a:xfrm>
            <a:off x="9334499" y="0"/>
            <a:ext cx="2857501" cy="11417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60268-B721-C247-451B-E06E7BA5586B}"/>
              </a:ext>
            </a:extLst>
          </p:cNvPr>
          <p:cNvSpPr txBox="1"/>
          <p:nvPr/>
        </p:nvSpPr>
        <p:spPr>
          <a:xfrm>
            <a:off x="4971797" y="3253601"/>
            <a:ext cx="2470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C8F"/>
                </a:solidFill>
              </a:rPr>
              <a:t>PRIYANKA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C8F"/>
                </a:solidFill>
              </a:rPr>
              <a:t>SHREYA A.P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C8F"/>
                </a:solidFill>
              </a:rPr>
              <a:t>YOGITHA MANI.K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C8F"/>
                </a:solidFill>
              </a:rPr>
              <a:t>POOJA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C8F"/>
                </a:solidFill>
              </a:rPr>
              <a:t>SOWMYA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02C8F"/>
                </a:solidFill>
              </a:rPr>
              <a:t>CHETAN PATIL</a:t>
            </a:r>
            <a:endParaRPr lang="en-IN" sz="1600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EF9A-E674-2C2E-DF82-84DEEFD9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50" y="832104"/>
            <a:ext cx="10671048" cy="768096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07D62D-DF57-FC5B-B1DE-DFB5521C0C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22042" y="1754750"/>
            <a:ext cx="5400388" cy="375233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12B73-37B5-2CE4-94FD-DD17FA41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BANKRUPTCY PREVENTION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0D075-125E-3F59-FC14-25737F4E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7274E-EA34-44FC-9229-00C46DCFD490}"/>
              </a:ext>
            </a:extLst>
          </p:cNvPr>
          <p:cNvSpPr txBox="1"/>
          <p:nvPr/>
        </p:nvSpPr>
        <p:spPr>
          <a:xfrm>
            <a:off x="2105026" y="5754731"/>
            <a:ext cx="7134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industrial risk is high then operating risk is also high and when industrial risk is low or medium the operating risk is also decreases.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71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459-3113-8C22-C37A-5A59FD07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3" y="520682"/>
            <a:ext cx="10671048" cy="768096"/>
          </a:xfrm>
        </p:spPr>
        <p:txBody>
          <a:bodyPr/>
          <a:lstStyle/>
          <a:p>
            <a:r>
              <a:rPr lang="en-US" dirty="0"/>
              <a:t>OUTLIER DETECTION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A3A88-7857-5B8C-194C-147A1D67B4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086" y="1156318"/>
            <a:ext cx="2479122" cy="218404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29BB4-F630-3B0E-3BC8-13068CE7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182880"/>
            <a:ext cx="3200400" cy="274320"/>
          </a:xfrm>
        </p:spPr>
        <p:txBody>
          <a:bodyPr/>
          <a:lstStyle/>
          <a:p>
            <a:r>
              <a:rPr lang="en-US" dirty="0"/>
              <a:t>BANKRUPTCY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AD5F9-C34A-C64B-6E21-27CA6D2B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6DF4E-0770-4946-0DF2-353B1EFEAC4F}"/>
              </a:ext>
            </a:extLst>
          </p:cNvPr>
          <p:cNvSpPr txBox="1"/>
          <p:nvPr/>
        </p:nvSpPr>
        <p:spPr>
          <a:xfrm>
            <a:off x="716539" y="3296221"/>
            <a:ext cx="1728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Industrial risk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8F85AB-2B04-48C4-FAF7-9D3C59B7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11" y="1156318"/>
            <a:ext cx="2978319" cy="19880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04051F-C32C-D5F3-02CF-B99467426C65}"/>
              </a:ext>
            </a:extLst>
          </p:cNvPr>
          <p:cNvSpPr txBox="1"/>
          <p:nvPr/>
        </p:nvSpPr>
        <p:spPr>
          <a:xfrm>
            <a:off x="4746949" y="3181076"/>
            <a:ext cx="2223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Management risk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15CEAD-6242-6E4A-C6A6-E22A4024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996" y="1153260"/>
            <a:ext cx="3140042" cy="19911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A384FC-43EC-02CC-6483-E125B69E48E4}"/>
              </a:ext>
            </a:extLst>
          </p:cNvPr>
          <p:cNvSpPr txBox="1"/>
          <p:nvPr/>
        </p:nvSpPr>
        <p:spPr>
          <a:xfrm>
            <a:off x="8442432" y="3155693"/>
            <a:ext cx="2502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Financial flexibility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C1C5E8-D1E4-6654-88C6-357FD493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" y="3731162"/>
            <a:ext cx="3594503" cy="25417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24B492-F45C-49AD-0C73-4F01D20B15CF}"/>
              </a:ext>
            </a:extLst>
          </p:cNvPr>
          <p:cNvSpPr txBox="1"/>
          <p:nvPr/>
        </p:nvSpPr>
        <p:spPr>
          <a:xfrm>
            <a:off x="1074634" y="6270101"/>
            <a:ext cx="153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Credibility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329438-6F10-4639-55D4-92AD7088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97" y="3731162"/>
            <a:ext cx="4032721" cy="2538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3B35D33-656F-8705-0CA3-0DE8797C8926}"/>
              </a:ext>
            </a:extLst>
          </p:cNvPr>
          <p:cNvSpPr txBox="1"/>
          <p:nvPr/>
        </p:nvSpPr>
        <p:spPr>
          <a:xfrm>
            <a:off x="5000010" y="6182806"/>
            <a:ext cx="210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Competitiveness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CDD470-C80F-22E9-707D-C72758A0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44" y="3776996"/>
            <a:ext cx="3437911" cy="24931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5DD768-17F4-924E-A409-1771C5FFD3B8}"/>
              </a:ext>
            </a:extLst>
          </p:cNvPr>
          <p:cNvSpPr txBox="1"/>
          <p:nvPr/>
        </p:nvSpPr>
        <p:spPr>
          <a:xfrm>
            <a:off x="8867969" y="6218714"/>
            <a:ext cx="24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Operating risk</a:t>
            </a:r>
          </a:p>
        </p:txBody>
      </p:sp>
    </p:spTree>
    <p:extLst>
      <p:ext uri="{BB962C8B-B14F-4D97-AF65-F5344CB8AC3E}">
        <p14:creationId xmlns:p14="http://schemas.microsoft.com/office/powerpoint/2010/main" val="4409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1FCE-CC0B-8A5A-901B-B0F315C6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ENGiNEeRING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79D0-3245-558F-E567-EAA962D973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Techniques of feature engineering adopted in this project are : </a:t>
            </a:r>
          </a:p>
          <a:p>
            <a:pPr marL="0" indent="0">
              <a:buNone/>
            </a:pPr>
            <a:r>
              <a:rPr lang="en-US" sz="2800" dirty="0" err="1"/>
              <a:t>ExtraTreesClassifier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SelectKBest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4DE7B-93F1-CFD3-6BA9-95D70DE1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43766-4E1A-7640-8498-C3F7E464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4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622E-4AD2-F109-9955-F8A68F18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16E720-C666-1017-DF11-5A2BEBC84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286" y="2808160"/>
            <a:ext cx="4521550" cy="28336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89F50-0C6A-661E-9138-B3350AF2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A2371-252D-E999-43D0-553C1A51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35BD9-E360-15AF-BE2B-55C066A1A5A3}"/>
              </a:ext>
            </a:extLst>
          </p:cNvPr>
          <p:cNvSpPr txBox="1"/>
          <p:nvPr/>
        </p:nvSpPr>
        <p:spPr>
          <a:xfrm>
            <a:off x="621792" y="2238160"/>
            <a:ext cx="3371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ExtraTrees</a:t>
            </a:r>
            <a:r>
              <a:rPr lang="en-IN" dirty="0"/>
              <a:t> Classifier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BCFC8-2E20-0B4F-408B-C62111B3916C}"/>
              </a:ext>
            </a:extLst>
          </p:cNvPr>
          <p:cNvSpPr txBox="1"/>
          <p:nvPr/>
        </p:nvSpPr>
        <p:spPr>
          <a:xfrm>
            <a:off x="5472654" y="2211538"/>
            <a:ext cx="2878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SelectKBest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49F5BD-63D6-52D7-84F2-E8FC12B61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71" y="2883159"/>
            <a:ext cx="364053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3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923D-FDB6-1BF8-9850-9485B050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781345"/>
            <a:ext cx="10671048" cy="768096"/>
          </a:xfrm>
        </p:spPr>
        <p:txBody>
          <a:bodyPr/>
          <a:lstStyle/>
          <a:p>
            <a:r>
              <a:rPr lang="en-IN" dirty="0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5504-BC7F-2179-83D6-951136B78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1711981"/>
            <a:ext cx="10680192" cy="4364674"/>
          </a:xfrm>
        </p:spPr>
        <p:txBody>
          <a:bodyPr/>
          <a:lstStyle/>
          <a:p>
            <a:r>
              <a:rPr lang="en-IN" sz="2800" dirty="0"/>
              <a:t>Importing the required libraries </a:t>
            </a:r>
          </a:p>
          <a:p>
            <a:r>
              <a:rPr lang="en-IN" sz="2800" dirty="0"/>
              <a:t>Getting X and Y Variables </a:t>
            </a:r>
          </a:p>
          <a:p>
            <a:r>
              <a:rPr lang="en-IN" sz="2800" dirty="0"/>
              <a:t>Splitting the dataset into Train and Test sets </a:t>
            </a:r>
          </a:p>
          <a:p>
            <a:r>
              <a:rPr lang="en-IN" sz="2800" dirty="0"/>
              <a:t>Building the models on : Logistic Regression , KNN , Naive Bayes Classifier(Gaussian NB and Multinomial NB) , Support Vector Machine , Decision Tree Classifier , Random Forest Classifier , Bagging Classifier , Gradient Boosting Classifier , </a:t>
            </a:r>
            <a:r>
              <a:rPr lang="en-IN" sz="2800" dirty="0" err="1"/>
              <a:t>AdaBoostClassifier</a:t>
            </a:r>
            <a:r>
              <a:rPr lang="en-IN" sz="2800" dirty="0"/>
              <a:t> , Neural Network</a:t>
            </a:r>
          </a:p>
          <a:p>
            <a:r>
              <a:rPr lang="en-IN" sz="2800" dirty="0"/>
              <a:t>Comparing the cross validation scores for all above applied models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90C79-B639-9DA0-0A13-17F766F0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865" y="241848"/>
            <a:ext cx="3200400" cy="274320"/>
          </a:xfrm>
        </p:spPr>
        <p:txBody>
          <a:bodyPr/>
          <a:lstStyle/>
          <a:p>
            <a:r>
              <a:rPr lang="en-US" dirty="0"/>
              <a:t>BANKRUPTCY 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F58EC-9772-9716-337A-209487D4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0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04" y="266669"/>
            <a:ext cx="7436498" cy="655382"/>
          </a:xfrm>
        </p:spPr>
        <p:txBody>
          <a:bodyPr/>
          <a:lstStyle/>
          <a:p>
            <a:r>
              <a:rPr lang="en-US" sz="3600" dirty="0"/>
              <a:t>MODEL BUILDING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7559" y="922051"/>
            <a:ext cx="10226351" cy="5868955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4CC3D-DDED-70D9-39BE-CA293F02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637" y="731520"/>
            <a:ext cx="6083559" cy="55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5551" y="2877312"/>
            <a:ext cx="7670489" cy="36845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Among all the other models , only Gradient Boost Model has the best cross validation score .Hence, it is considered to be the best model for predicting the target variable 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Gradient Boost model is chosen for further deployment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BANKRUPTCY PREVENTOIN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Streamlit</a:t>
            </a:r>
            <a:r>
              <a:rPr lang="en-US" sz="2400" dirty="0"/>
              <a:t> is used for deploying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HTML is used for designing the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Localtunnel</a:t>
            </a:r>
            <a:r>
              <a:rPr lang="en-US" sz="2400" dirty="0"/>
              <a:t> is used for easy usage of web services on the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DCE45-170C-8357-5B69-87E2F237C3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9528" y="2103438"/>
            <a:ext cx="7579294" cy="4433887"/>
          </a:xfrm>
        </p:spPr>
      </p:pic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BANKRUPTCY PREVENTION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864600" y="2743200"/>
            <a:ext cx="3327400" cy="35575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421813" y="3949700"/>
            <a:ext cx="2770187" cy="2206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654A-F073-A968-83F4-AD5BD848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87ED97-AFF1-B119-C479-E0BBEFA69C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2652" y="1984249"/>
            <a:ext cx="7389845" cy="44165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C586A-DB79-C985-57F9-C6800509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BANKRUPTCY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84DE-DE9F-FCD4-7A2C-067EAFDF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41" y="922237"/>
            <a:ext cx="5693664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95" y="1893554"/>
            <a:ext cx="5693664" cy="55709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DATASET DETAILS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OUTLIERS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DEPLOYMENT​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212" y="2125886"/>
            <a:ext cx="6338658" cy="1533206"/>
          </a:xfrm>
        </p:spPr>
        <p:txBody>
          <a:bodyPr/>
          <a:lstStyle/>
          <a:p>
            <a:r>
              <a:rPr lang="en-US" sz="6600" dirty="0"/>
              <a:t>THANK YOU</a:t>
            </a:r>
          </a:p>
        </p:txBody>
      </p:sp>
      <p:pic>
        <p:nvPicPr>
          <p:cNvPr id="4" name="pasted-movie.png">
            <a:extLst>
              <a:ext uri="{FF2B5EF4-FFF2-40B4-BE49-F238E27FC236}">
                <a16:creationId xmlns:a16="http://schemas.microsoft.com/office/drawing/2014/main" id="{2A5FB031-9330-06F4-6B4C-62B7C3A3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022" b="30022"/>
          <a:stretch>
            <a:fillRect/>
          </a:stretch>
        </p:blipFill>
        <p:spPr>
          <a:xfrm>
            <a:off x="2606320" y="3088239"/>
            <a:ext cx="2857501" cy="11417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648" y="3044952"/>
            <a:ext cx="6766560" cy="2700528"/>
          </a:xfrm>
        </p:spPr>
        <p:txBody>
          <a:bodyPr/>
          <a:lstStyle/>
          <a:p>
            <a:r>
              <a:rPr lang="en-US" sz="1800" dirty="0"/>
              <a:t>The goal here is to model the probability that a business goes bankrupt from different features . This is a  classification project the variable to be predicted ( bankruptcy or non- bankruptcy ).The main aim is to build a successful machine learning model that allows the stakeholders to check the status of their business . This will help the stakeholders by providing early warnings , enabling proactive measures to prevent financial distress and to reduce the economic impact of bankruptcy.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BANKRUPTCY PREVENTION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76" y="249501"/>
            <a:ext cx="640080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DATASET DETAILS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4466" y="1349953"/>
            <a:ext cx="6400800" cy="5862610"/>
          </a:xfrm>
        </p:spPr>
        <p:txBody>
          <a:bodyPr/>
          <a:lstStyle/>
          <a:p>
            <a:pPr algn="l"/>
            <a:r>
              <a:rPr lang="en-US" dirty="0">
                <a:latin typeface="Perpetua" panose="02020502060401020303" pitchFamily="18" charset="0"/>
                <a:cs typeface="Sabon Next LT" panose="02000500000000000000" pitchFamily="2" charset="0"/>
              </a:rPr>
              <a:t>There are 250 rows and 7 columns .The dataset corresponds to the information of bankruptcy and non-bankruptcy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. </a:t>
            </a:r>
          </a:p>
          <a:p>
            <a:pPr algn="ctr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Industria</a:t>
            </a:r>
            <a:r>
              <a:rPr lang="en-US" sz="18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l risk 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: 0=low risk, 0.5=medium risk,1=high risk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Management risk </a:t>
            </a:r>
            <a:r>
              <a:rPr lang="en-US" sz="18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: 0=low risk,0.5=medium risk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,1=high risk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Financial Flexibility </a:t>
            </a:r>
            <a:r>
              <a:rPr lang="en-US" sz="18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: 0=low flexibility,0.5=medium flexibility,1=high flexibility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Credibility </a:t>
            </a:r>
            <a:r>
              <a:rPr lang="en-US" sz="18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: 0=low credibility,0.5=medium credibility,1=high credibility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Competitiveness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 :0=low competitiveness,0.5=medium competitiveness,1=high competitiveness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Operating risk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: 0=low risk,0.5=medium risk,1=high risk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Class: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 bankruptcy , non-bankruptcy (target variable )  </a:t>
            </a:r>
            <a:endParaRPr lang="en-US" sz="18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041-68D9-0252-57AE-AB51452B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759278"/>
            <a:ext cx="10671048" cy="768096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4380-09CD-239F-20C1-4B7DEBDC0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1555132"/>
            <a:ext cx="10680192" cy="5218892"/>
          </a:xfrm>
        </p:spPr>
        <p:txBody>
          <a:bodyPr/>
          <a:lstStyle/>
          <a:p>
            <a:r>
              <a:rPr lang="en-US" sz="3200" dirty="0"/>
              <a:t>Checking for missing values.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IN" sz="3200" dirty="0"/>
          </a:p>
          <a:p>
            <a:r>
              <a:rPr lang="en-IN" sz="3200" dirty="0"/>
              <a:t>Changing the target variable to bankruptcy = 0,non –bankruptcy = 1.</a:t>
            </a:r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B9E49-CDD2-89B8-E72F-50A9A499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BANKRUPTCY PREVENTION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F6106-DDD5-0829-50EE-C9E2C815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6BFEE-953D-32E8-EE27-BD506080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37" y="1881192"/>
            <a:ext cx="3373404" cy="1942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8E030-7543-2C90-BE48-D8D35671C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5" y="5302868"/>
            <a:ext cx="7536024" cy="13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2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08A-61F7-9634-2583-144EEC9D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64FA-4993-61D6-9B28-AE1B4EBE6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052735"/>
            <a:ext cx="5141043" cy="3607401"/>
          </a:xfrm>
        </p:spPr>
        <p:txBody>
          <a:bodyPr/>
          <a:lstStyle/>
          <a:p>
            <a:r>
              <a:rPr lang="en-US" dirty="0"/>
              <a:t>Correlation heatmap for the numerical data.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59F74-1D3C-54F3-A440-15FF345F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BANKRUPTCY PREVENTION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4A5A8-C367-A273-EA06-31343C88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57BE2-8727-88BA-7C64-6C1ECC51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468879"/>
            <a:ext cx="623887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4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A54A-1A50-7885-049D-6F55B8A7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F512-0BEB-0375-2043-AE6D4A382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927" y="1984248"/>
            <a:ext cx="6260840" cy="628323"/>
          </a:xfrm>
        </p:spPr>
        <p:txBody>
          <a:bodyPr/>
          <a:lstStyle/>
          <a:p>
            <a:r>
              <a:rPr lang="en-US" dirty="0"/>
              <a:t>COUNT PLOT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2D5CF-5D10-2CFF-98EE-0D2A6FE0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BANKRUPTCY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68F68-4E1F-68EB-B94A-20D88D98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18D84-0FEE-235F-3467-7EB1F1D3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0" y="2468880"/>
            <a:ext cx="3683302" cy="3064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96906-4651-F964-1796-0C2337AD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396" y="2366243"/>
            <a:ext cx="3882604" cy="30641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278EA5-F8A2-DC89-D3EB-8808894DC9BE}"/>
              </a:ext>
            </a:extLst>
          </p:cNvPr>
          <p:cNvSpPr txBox="1"/>
          <p:nvPr/>
        </p:nvSpPr>
        <p:spPr>
          <a:xfrm>
            <a:off x="6783354" y="5568038"/>
            <a:ext cx="514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company cannot easily rely on its funds as the count of low flexibility is high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4C605-C7A5-3B70-DBD5-0C526C5FD180}"/>
              </a:ext>
            </a:extLst>
          </p:cNvPr>
          <p:cNvSpPr txBox="1"/>
          <p:nvPr/>
        </p:nvSpPr>
        <p:spPr>
          <a:xfrm>
            <a:off x="712604" y="556803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risk of bankruptcy is 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1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05D8-D2B7-2D4A-A277-E3AAD480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795E46-CC22-238C-4CF9-3115E9920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6268" y="2181937"/>
            <a:ext cx="3360165" cy="28336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BB5FA-E063-DB2C-B9E0-1B87659D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BANKRUPTCY PREVENTION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9280-D487-852A-4E9F-08164A25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93985-1042-4D18-3630-7A0FE4CD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643" y="2181937"/>
            <a:ext cx="3486150" cy="34599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4D493B-04A8-4695-1740-D44379840ECF}"/>
              </a:ext>
            </a:extLst>
          </p:cNvPr>
          <p:cNvSpPr txBox="1"/>
          <p:nvPr/>
        </p:nvSpPr>
        <p:spPr>
          <a:xfrm>
            <a:off x="727461" y="5028648"/>
            <a:ext cx="4572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risk of company going bankrupt is high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68513-360B-5EB2-2FAF-46C0430BEA64}"/>
              </a:ext>
            </a:extLst>
          </p:cNvPr>
          <p:cNvSpPr txBox="1"/>
          <p:nvPr/>
        </p:nvSpPr>
        <p:spPr>
          <a:xfrm>
            <a:off x="5299788" y="575321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Whenever flexibility is more the chances of bankruptcy is less and vice versa is also 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07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2ED254-A747-AD4E-3F46-69526A9BC2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792" y="1971997"/>
            <a:ext cx="4186399" cy="36699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0A82-2918-DCE2-B35C-0CAE9CA3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BANKRUPTCY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DD5A7-5249-E341-981D-1D1FA4A6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87B6D-6C44-D546-7856-068F1064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5" y="941491"/>
            <a:ext cx="10671175" cy="768350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6268C-C77E-147F-88E4-1B39890E84F7}"/>
              </a:ext>
            </a:extLst>
          </p:cNvPr>
          <p:cNvSpPr txBox="1"/>
          <p:nvPr/>
        </p:nvSpPr>
        <p:spPr>
          <a:xfrm>
            <a:off x="352231" y="5641975"/>
            <a:ext cx="5022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Whenever credibility is more the chances of bankruptcy is less and vice versa is also true.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35A13C-61FC-DF5D-020C-32714428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30" y="1881868"/>
            <a:ext cx="3400425" cy="3486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76C776-5B38-E5F7-84CD-F67F63B71905}"/>
              </a:ext>
            </a:extLst>
          </p:cNvPr>
          <p:cNvSpPr txBox="1"/>
          <p:nvPr/>
        </p:nvSpPr>
        <p:spPr>
          <a:xfrm>
            <a:off x="5670680" y="536801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Whenever operating risk is more the chances of bankruptcy is more and when operating risk is medium or low there is less chances of bankruptcy compare to high operating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28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{0B60B9D4-D110-4C25-8DD7-8C3240204DF1}tf78438558_win32</Template>
  <TotalTime>447</TotalTime>
  <Words>651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Perpetua</vt:lpstr>
      <vt:lpstr>Sabon Next LT</vt:lpstr>
      <vt:lpstr>Wingdings</vt:lpstr>
      <vt:lpstr>Office Theme</vt:lpstr>
      <vt:lpstr>PROJECT PRESENTATION</vt:lpstr>
      <vt:lpstr>CONTENTS</vt:lpstr>
      <vt:lpstr>OBJECTIVE</vt:lpstr>
      <vt:lpstr>DATASET DETAILS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OUTLIER DETECTION</vt:lpstr>
      <vt:lpstr>FEATURE ENGiNEeRING </vt:lpstr>
      <vt:lpstr>Feature engineering </vt:lpstr>
      <vt:lpstr>MODEL BUILDING </vt:lpstr>
      <vt:lpstr>MODEL BUILDING </vt:lpstr>
      <vt:lpstr>CONclusION </vt:lpstr>
      <vt:lpstr>DEPLOYMENT </vt:lpstr>
      <vt:lpstr>DEPLOYMENT</vt:lpstr>
      <vt:lpstr>DEPLOYMENT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subject/>
  <dc:creator>Kasimsetty Yogitha mani</dc:creator>
  <cp:lastModifiedBy>CHETAN PATIL</cp:lastModifiedBy>
  <cp:revision>2</cp:revision>
  <dcterms:created xsi:type="dcterms:W3CDTF">2024-02-18T16:38:46Z</dcterms:created>
  <dcterms:modified xsi:type="dcterms:W3CDTF">2024-03-24T06:59:33Z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