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256" r:id="rId2"/>
    <p:sldId id="1261" r:id="rId3"/>
    <p:sldId id="1263" r:id="rId4"/>
    <p:sldId id="1266" r:id="rId5"/>
    <p:sldId id="1262" r:id="rId6"/>
    <p:sldId id="1264" r:id="rId7"/>
    <p:sldId id="1265" r:id="rId8"/>
    <p:sldId id="1268" r:id="rId9"/>
    <p:sldId id="1267" r:id="rId10"/>
  </p:sldIdLst>
  <p:sldSz cx="9144000" cy="6858000" type="screen4x3"/>
  <p:notesSz cx="9601200" cy="7315200"/>
  <p:custDataLst>
    <p:tags r:id="rId13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8" userDrawn="1">
          <p15:clr>
            <a:srgbClr val="A4A3A4"/>
          </p15:clr>
        </p15:guide>
        <p15:guide id="2" pos="2995" userDrawn="1">
          <p15:clr>
            <a:srgbClr val="A4A3A4"/>
          </p15:clr>
        </p15:guide>
        <p15:guide id="3" orient="horz" pos="2303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-Life" initials="A" lastIdx="30" clrIdx="0"/>
  <p:cmAuthor id="1" name="bsysa-life" initials="b" lastIdx="1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  <a:srgbClr val="5A429B"/>
    <a:srgbClr val="906120"/>
    <a:srgbClr val="002060"/>
    <a:srgbClr val="F9A627"/>
    <a:srgbClr val="211819"/>
    <a:srgbClr val="FFFFFF"/>
    <a:srgbClr val="FCA827"/>
    <a:srgbClr val="FFAD28"/>
    <a:srgbClr val="13B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4235" autoAdjust="0"/>
  </p:normalViewPr>
  <p:slideViewPr>
    <p:cSldViewPr>
      <p:cViewPr varScale="1">
        <p:scale>
          <a:sx n="94" d="100"/>
          <a:sy n="94" d="100"/>
        </p:scale>
        <p:origin x="18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642" y="96"/>
      </p:cViewPr>
      <p:guideLst>
        <p:guide orient="horz" pos="2288"/>
        <p:guide pos="2995"/>
        <p:guide orient="horz" pos="2303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rect_fem_r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0.63439140999999999</c:v>
                </c:pt>
                <c:pt idx="1">
                  <c:v>0.18034898999999999</c:v>
                </c:pt>
                <c:pt idx="2">
                  <c:v>8.7264759999999997E-2</c:v>
                </c:pt>
                <c:pt idx="3">
                  <c:v>10.972226689999999</c:v>
                </c:pt>
                <c:pt idx="4">
                  <c:v>7.31676576</c:v>
                </c:pt>
                <c:pt idx="5">
                  <c:v>1.45597748</c:v>
                </c:pt>
                <c:pt idx="6">
                  <c:v>1.9197358899999999</c:v>
                </c:pt>
                <c:pt idx="7">
                  <c:v>0.21126429999999999</c:v>
                </c:pt>
                <c:pt idx="8">
                  <c:v>24.781414420000001</c:v>
                </c:pt>
                <c:pt idx="9">
                  <c:v>8.6748270000000002E-2</c:v>
                </c:pt>
                <c:pt idx="10">
                  <c:v>11.465462949999999</c:v>
                </c:pt>
                <c:pt idx="11">
                  <c:v>9.4651196399999993</c:v>
                </c:pt>
                <c:pt idx="12">
                  <c:v>6.6936977100000004</c:v>
                </c:pt>
                <c:pt idx="13">
                  <c:v>14.07426454</c:v>
                </c:pt>
                <c:pt idx="14">
                  <c:v>2.38051528</c:v>
                </c:pt>
                <c:pt idx="15">
                  <c:v>14.864216750000001</c:v>
                </c:pt>
                <c:pt idx="16">
                  <c:v>44.060406440000001</c:v>
                </c:pt>
                <c:pt idx="17">
                  <c:v>81.025256619999993</c:v>
                </c:pt>
                <c:pt idx="18">
                  <c:v>196.26180108</c:v>
                </c:pt>
                <c:pt idx="19">
                  <c:v>316.37102657999998</c:v>
                </c:pt>
                <c:pt idx="20">
                  <c:v>433.74110953000002</c:v>
                </c:pt>
                <c:pt idx="21">
                  <c:v>239.35579306</c:v>
                </c:pt>
                <c:pt idx="22">
                  <c:v>543.39722205999999</c:v>
                </c:pt>
                <c:pt idx="23">
                  <c:v>538.62036740999997</c:v>
                </c:pt>
                <c:pt idx="24">
                  <c:v>437.62344044999998</c:v>
                </c:pt>
                <c:pt idx="25">
                  <c:v>377.43641857</c:v>
                </c:pt>
                <c:pt idx="26">
                  <c:v>165.08772574</c:v>
                </c:pt>
                <c:pt idx="27">
                  <c:v>616.53717916999994</c:v>
                </c:pt>
                <c:pt idx="28">
                  <c:v>666.99339010999995</c:v>
                </c:pt>
                <c:pt idx="29">
                  <c:v>716.28178527</c:v>
                </c:pt>
                <c:pt idx="30">
                  <c:v>900.34932600000002</c:v>
                </c:pt>
                <c:pt idx="31">
                  <c:v>451.58063771000002</c:v>
                </c:pt>
                <c:pt idx="32">
                  <c:v>916.59316998999998</c:v>
                </c:pt>
                <c:pt idx="33">
                  <c:v>795.25498817000005</c:v>
                </c:pt>
                <c:pt idx="34">
                  <c:v>626.80026547</c:v>
                </c:pt>
                <c:pt idx="35">
                  <c:v>232.46456595999999</c:v>
                </c:pt>
                <c:pt idx="36">
                  <c:v>216.81247515000001</c:v>
                </c:pt>
                <c:pt idx="37">
                  <c:v>126.14542326999999</c:v>
                </c:pt>
                <c:pt idx="38">
                  <c:v>53.737881889999997</c:v>
                </c:pt>
                <c:pt idx="39">
                  <c:v>75.309595729999998</c:v>
                </c:pt>
                <c:pt idx="40">
                  <c:v>9.0044651400000006</c:v>
                </c:pt>
                <c:pt idx="41">
                  <c:v>13.65316133</c:v>
                </c:pt>
                <c:pt idx="42">
                  <c:v>10.70844647</c:v>
                </c:pt>
                <c:pt idx="43">
                  <c:v>20.574608219999998</c:v>
                </c:pt>
                <c:pt idx="44">
                  <c:v>6.9105473000000002</c:v>
                </c:pt>
                <c:pt idx="45">
                  <c:v>14.4470083</c:v>
                </c:pt>
                <c:pt idx="46">
                  <c:v>11.61928195</c:v>
                </c:pt>
                <c:pt idx="47">
                  <c:v>7.4411435499999996</c:v>
                </c:pt>
                <c:pt idx="48">
                  <c:v>2.5763568600000002</c:v>
                </c:pt>
                <c:pt idx="49">
                  <c:v>4.8624455099999997</c:v>
                </c:pt>
                <c:pt idx="50">
                  <c:v>3.0312796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626768"/>
        <c:axId val="1142618064"/>
      </c:scatterChart>
      <c:valAx>
        <c:axId val="11426267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618064"/>
        <c:crosses val="autoZero"/>
        <c:crossBetween val="midCat"/>
      </c:valAx>
      <c:valAx>
        <c:axId val="11426180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626768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rect_fem_r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Sheet2!$R$1</c:f>
              <c:strCache>
                <c:ptCount val="1"/>
                <c:pt idx="0">
                  <c:v>rect_fem_r_assistive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Sheet2!$R$2:$R$52</c:f>
              <c:numCache>
                <c:formatCode>General</c:formatCode>
                <c:ptCount val="51"/>
                <c:pt idx="0">
                  <c:v>3.8020999999999999E-2</c:v>
                </c:pt>
                <c:pt idx="1">
                  <c:v>3.9539000000000005E-2</c:v>
                </c:pt>
                <c:pt idx="2">
                  <c:v>2.3005000000000001E-2</c:v>
                </c:pt>
                <c:pt idx="3">
                  <c:v>1.1173000000000001E-2</c:v>
                </c:pt>
                <c:pt idx="4">
                  <c:v>2.2672000000000001E-2</c:v>
                </c:pt>
                <c:pt idx="5">
                  <c:v>0.78859800000000013</c:v>
                </c:pt>
                <c:pt idx="6">
                  <c:v>0.22860100000000003</c:v>
                </c:pt>
                <c:pt idx="7">
                  <c:v>3.163E-3</c:v>
                </c:pt>
                <c:pt idx="8">
                  <c:v>0.13086500000000001</c:v>
                </c:pt>
                <c:pt idx="9">
                  <c:v>6.6940000000000003E-3</c:v>
                </c:pt>
                <c:pt idx="10">
                  <c:v>3.1540000000000001E-3</c:v>
                </c:pt>
                <c:pt idx="11">
                  <c:v>1.913049</c:v>
                </c:pt>
                <c:pt idx="12">
                  <c:v>0.60622900000000002</c:v>
                </c:pt>
                <c:pt idx="13">
                  <c:v>3.1879999999999999E-3</c:v>
                </c:pt>
                <c:pt idx="14">
                  <c:v>0.120182</c:v>
                </c:pt>
                <c:pt idx="15">
                  <c:v>1.102142</c:v>
                </c:pt>
                <c:pt idx="16">
                  <c:v>2.6516769999999998</c:v>
                </c:pt>
                <c:pt idx="17">
                  <c:v>7.3779529999999998</c:v>
                </c:pt>
                <c:pt idx="18">
                  <c:v>10.463408000000001</c:v>
                </c:pt>
                <c:pt idx="19">
                  <c:v>7.5081939999999996</c:v>
                </c:pt>
                <c:pt idx="20">
                  <c:v>29.274771999999999</c:v>
                </c:pt>
                <c:pt idx="21">
                  <c:v>33.033502999999996</c:v>
                </c:pt>
                <c:pt idx="22">
                  <c:v>34.721868999999998</c:v>
                </c:pt>
                <c:pt idx="23">
                  <c:v>34.302392999999995</c:v>
                </c:pt>
                <c:pt idx="24">
                  <c:v>34.365476000000001</c:v>
                </c:pt>
                <c:pt idx="25">
                  <c:v>28.535454999999999</c:v>
                </c:pt>
                <c:pt idx="26">
                  <c:v>26.553125000000001</c:v>
                </c:pt>
                <c:pt idx="27">
                  <c:v>25.843001999999998</c:v>
                </c:pt>
                <c:pt idx="28">
                  <c:v>34.294651999999999</c:v>
                </c:pt>
                <c:pt idx="29">
                  <c:v>40.512973000000002</c:v>
                </c:pt>
                <c:pt idx="30">
                  <c:v>55.466419000000002</c:v>
                </c:pt>
                <c:pt idx="31">
                  <c:v>49.454162000000004</c:v>
                </c:pt>
                <c:pt idx="32">
                  <c:v>64.361091000000002</c:v>
                </c:pt>
                <c:pt idx="33">
                  <c:v>63.771374000000002</c:v>
                </c:pt>
                <c:pt idx="34">
                  <c:v>67.547635</c:v>
                </c:pt>
                <c:pt idx="35">
                  <c:v>45.356077999999997</c:v>
                </c:pt>
                <c:pt idx="36">
                  <c:v>26.224926</c:v>
                </c:pt>
                <c:pt idx="37">
                  <c:v>17.292271</c:v>
                </c:pt>
                <c:pt idx="38">
                  <c:v>8.8461719999999993</c:v>
                </c:pt>
                <c:pt idx="39">
                  <c:v>5.7290590000000003</c:v>
                </c:pt>
                <c:pt idx="40">
                  <c:v>1.4261899999999998</c:v>
                </c:pt>
                <c:pt idx="41">
                  <c:v>3.4289430000000003</c:v>
                </c:pt>
                <c:pt idx="42">
                  <c:v>1.4374629999999999</c:v>
                </c:pt>
                <c:pt idx="43">
                  <c:v>3.8082440000000002</c:v>
                </c:pt>
                <c:pt idx="44">
                  <c:v>2.8363240000000003</c:v>
                </c:pt>
                <c:pt idx="45">
                  <c:v>2.7524639999999998</c:v>
                </c:pt>
                <c:pt idx="46">
                  <c:v>0.35438800000000004</c:v>
                </c:pt>
                <c:pt idx="47">
                  <c:v>0.80754300000000001</c:v>
                </c:pt>
                <c:pt idx="48">
                  <c:v>0.14116199999999998</c:v>
                </c:pt>
                <c:pt idx="49">
                  <c:v>0.26602100000000001</c:v>
                </c:pt>
                <c:pt idx="50">
                  <c:v>0.53621700000000005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814432"/>
        <c:axId val="1160812256"/>
      </c:scatterChart>
      <c:valAx>
        <c:axId val="11608144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12256"/>
        <c:crosses val="autoZero"/>
        <c:crossBetween val="midCat"/>
      </c:valAx>
      <c:valAx>
        <c:axId val="1160812256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1443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rect_fem_r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0.63439140999999999</c:v>
                </c:pt>
                <c:pt idx="1">
                  <c:v>0.18034898999999999</c:v>
                </c:pt>
                <c:pt idx="2">
                  <c:v>8.7264759999999997E-2</c:v>
                </c:pt>
                <c:pt idx="3">
                  <c:v>10.972226689999999</c:v>
                </c:pt>
                <c:pt idx="4">
                  <c:v>7.31676576</c:v>
                </c:pt>
                <c:pt idx="5">
                  <c:v>1.45597748</c:v>
                </c:pt>
                <c:pt idx="6">
                  <c:v>1.9197358899999999</c:v>
                </c:pt>
                <c:pt idx="7">
                  <c:v>0.21126429999999999</c:v>
                </c:pt>
                <c:pt idx="8">
                  <c:v>24.781414420000001</c:v>
                </c:pt>
                <c:pt idx="9">
                  <c:v>8.6748270000000002E-2</c:v>
                </c:pt>
                <c:pt idx="10">
                  <c:v>11.465462949999999</c:v>
                </c:pt>
                <c:pt idx="11">
                  <c:v>9.4651196399999993</c:v>
                </c:pt>
                <c:pt idx="12">
                  <c:v>6.6936977100000004</c:v>
                </c:pt>
                <c:pt idx="13">
                  <c:v>14.07426454</c:v>
                </c:pt>
                <c:pt idx="14">
                  <c:v>2.38051528</c:v>
                </c:pt>
                <c:pt idx="15">
                  <c:v>14.864216750000001</c:v>
                </c:pt>
                <c:pt idx="16">
                  <c:v>44.060406440000001</c:v>
                </c:pt>
                <c:pt idx="17">
                  <c:v>81.025256619999993</c:v>
                </c:pt>
                <c:pt idx="18">
                  <c:v>196.26180108</c:v>
                </c:pt>
                <c:pt idx="19">
                  <c:v>316.37102657999998</c:v>
                </c:pt>
                <c:pt idx="20">
                  <c:v>433.74110953000002</c:v>
                </c:pt>
                <c:pt idx="21">
                  <c:v>239.35579306</c:v>
                </c:pt>
                <c:pt idx="22">
                  <c:v>543.39722205999999</c:v>
                </c:pt>
                <c:pt idx="23">
                  <c:v>538.62036740999997</c:v>
                </c:pt>
                <c:pt idx="24">
                  <c:v>437.62344044999998</c:v>
                </c:pt>
                <c:pt idx="25">
                  <c:v>377.43641857</c:v>
                </c:pt>
                <c:pt idx="26">
                  <c:v>165.08772574</c:v>
                </c:pt>
                <c:pt idx="27">
                  <c:v>616.53717916999994</c:v>
                </c:pt>
                <c:pt idx="28">
                  <c:v>666.99339010999995</c:v>
                </c:pt>
                <c:pt idx="29">
                  <c:v>716.28178527</c:v>
                </c:pt>
                <c:pt idx="30">
                  <c:v>900.34932600000002</c:v>
                </c:pt>
                <c:pt idx="31">
                  <c:v>451.58063771000002</c:v>
                </c:pt>
                <c:pt idx="32">
                  <c:v>916.59316998999998</c:v>
                </c:pt>
                <c:pt idx="33">
                  <c:v>795.25498817000005</c:v>
                </c:pt>
                <c:pt idx="34">
                  <c:v>626.80026547</c:v>
                </c:pt>
                <c:pt idx="35">
                  <c:v>232.46456595999999</c:v>
                </c:pt>
                <c:pt idx="36">
                  <c:v>216.81247515000001</c:v>
                </c:pt>
                <c:pt idx="37">
                  <c:v>126.14542326999999</c:v>
                </c:pt>
                <c:pt idx="38">
                  <c:v>53.737881889999997</c:v>
                </c:pt>
                <c:pt idx="39">
                  <c:v>75.309595729999998</c:v>
                </c:pt>
                <c:pt idx="40">
                  <c:v>9.0044651400000006</c:v>
                </c:pt>
                <c:pt idx="41">
                  <c:v>13.65316133</c:v>
                </c:pt>
                <c:pt idx="42">
                  <c:v>10.70844647</c:v>
                </c:pt>
                <c:pt idx="43">
                  <c:v>20.574608219999998</c:v>
                </c:pt>
                <c:pt idx="44">
                  <c:v>6.9105473000000002</c:v>
                </c:pt>
                <c:pt idx="45">
                  <c:v>14.4470083</c:v>
                </c:pt>
                <c:pt idx="46">
                  <c:v>11.61928195</c:v>
                </c:pt>
                <c:pt idx="47">
                  <c:v>7.4411435499999996</c:v>
                </c:pt>
                <c:pt idx="48">
                  <c:v>2.5763568600000002</c:v>
                </c:pt>
                <c:pt idx="49">
                  <c:v>4.8624455099999997</c:v>
                </c:pt>
                <c:pt idx="50">
                  <c:v>3.0312796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28384"/>
        <c:axId val="1159528928"/>
      </c:scatterChart>
      <c:valAx>
        <c:axId val="1159528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28928"/>
        <c:crosses val="autoZero"/>
        <c:crossBetween val="midCat"/>
      </c:valAx>
      <c:valAx>
        <c:axId val="11595289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283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sar_r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0.92529505999999995</c:v>
                </c:pt>
                <c:pt idx="1">
                  <c:v>0.19854399</c:v>
                </c:pt>
                <c:pt idx="2">
                  <c:v>8.0058950000000004E-2</c:v>
                </c:pt>
                <c:pt idx="3">
                  <c:v>8.5765098500000008</c:v>
                </c:pt>
                <c:pt idx="4">
                  <c:v>5.5155638700000003</c:v>
                </c:pt>
                <c:pt idx="5">
                  <c:v>1.0048118800000001</c:v>
                </c:pt>
                <c:pt idx="6">
                  <c:v>1.34278757</c:v>
                </c:pt>
                <c:pt idx="7">
                  <c:v>0.14806111</c:v>
                </c:pt>
                <c:pt idx="8">
                  <c:v>13.95350084</c:v>
                </c:pt>
                <c:pt idx="9">
                  <c:v>6.2260490000000002E-2</c:v>
                </c:pt>
                <c:pt idx="10">
                  <c:v>6.9086345099999997</c:v>
                </c:pt>
                <c:pt idx="11">
                  <c:v>6.2129323699999999</c:v>
                </c:pt>
                <c:pt idx="12">
                  <c:v>3.6891136800000002</c:v>
                </c:pt>
                <c:pt idx="13">
                  <c:v>6.2520986900000004</c:v>
                </c:pt>
                <c:pt idx="14">
                  <c:v>2.31532662</c:v>
                </c:pt>
                <c:pt idx="15">
                  <c:v>6.1205571299999999</c:v>
                </c:pt>
                <c:pt idx="16">
                  <c:v>9.1747836899999999</c:v>
                </c:pt>
                <c:pt idx="17">
                  <c:v>6.4523334500000002</c:v>
                </c:pt>
                <c:pt idx="18">
                  <c:v>12.98537889</c:v>
                </c:pt>
                <c:pt idx="19">
                  <c:v>12.3988716</c:v>
                </c:pt>
                <c:pt idx="20">
                  <c:v>12.77315299</c:v>
                </c:pt>
                <c:pt idx="21">
                  <c:v>17.572105709999999</c:v>
                </c:pt>
                <c:pt idx="22">
                  <c:v>11.50737374</c:v>
                </c:pt>
                <c:pt idx="23">
                  <c:v>10.085096350000001</c:v>
                </c:pt>
                <c:pt idx="24">
                  <c:v>12.86399829</c:v>
                </c:pt>
                <c:pt idx="25">
                  <c:v>16.379263810000001</c:v>
                </c:pt>
                <c:pt idx="26">
                  <c:v>9.1064971099999994</c:v>
                </c:pt>
                <c:pt idx="27">
                  <c:v>22.00440481</c:v>
                </c:pt>
                <c:pt idx="28">
                  <c:v>22.614776920000001</c:v>
                </c:pt>
                <c:pt idx="29">
                  <c:v>26.954752079999999</c:v>
                </c:pt>
                <c:pt idx="30">
                  <c:v>38.528466170000002</c:v>
                </c:pt>
                <c:pt idx="31">
                  <c:v>32.73063501</c:v>
                </c:pt>
                <c:pt idx="32">
                  <c:v>28.13127523</c:v>
                </c:pt>
                <c:pt idx="33">
                  <c:v>19.082762219999999</c:v>
                </c:pt>
                <c:pt idx="34">
                  <c:v>13.907104840000001</c:v>
                </c:pt>
                <c:pt idx="35">
                  <c:v>17.607245710000001</c:v>
                </c:pt>
                <c:pt idx="36">
                  <c:v>11.079967460000001</c:v>
                </c:pt>
                <c:pt idx="37">
                  <c:v>12.24537007</c:v>
                </c:pt>
                <c:pt idx="38">
                  <c:v>6.8826606699999999</c:v>
                </c:pt>
                <c:pt idx="39">
                  <c:v>16.00147187</c:v>
                </c:pt>
                <c:pt idx="40">
                  <c:v>2.6459428800000002</c:v>
                </c:pt>
                <c:pt idx="41">
                  <c:v>4.6957729500000003</c:v>
                </c:pt>
                <c:pt idx="42">
                  <c:v>4.4047510299999999</c:v>
                </c:pt>
                <c:pt idx="43">
                  <c:v>8.5309815100000002</c:v>
                </c:pt>
                <c:pt idx="44">
                  <c:v>2.5452948800000001</c:v>
                </c:pt>
                <c:pt idx="45">
                  <c:v>7.07450168</c:v>
                </c:pt>
                <c:pt idx="46">
                  <c:v>5.68416795</c:v>
                </c:pt>
                <c:pt idx="47">
                  <c:v>6.1123742600000002</c:v>
                </c:pt>
                <c:pt idx="48">
                  <c:v>2.75681625</c:v>
                </c:pt>
                <c:pt idx="49">
                  <c:v>5.4372610799999999</c:v>
                </c:pt>
                <c:pt idx="50">
                  <c:v>3.1223634300000001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36544"/>
        <c:axId val="1159530560"/>
      </c:scatterChart>
      <c:valAx>
        <c:axId val="11595365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0560"/>
        <c:crosses val="autoZero"/>
        <c:crossBetween val="midCat"/>
      </c:valAx>
      <c:valAx>
        <c:axId val="1159530560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6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rect_fem_r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0.63439140999999999</c:v>
                </c:pt>
                <c:pt idx="1">
                  <c:v>0.18034898999999999</c:v>
                </c:pt>
                <c:pt idx="2">
                  <c:v>8.7264759999999997E-2</c:v>
                </c:pt>
                <c:pt idx="3">
                  <c:v>10.972226689999999</c:v>
                </c:pt>
                <c:pt idx="4">
                  <c:v>7.31676576</c:v>
                </c:pt>
                <c:pt idx="5">
                  <c:v>1.45597748</c:v>
                </c:pt>
                <c:pt idx="6">
                  <c:v>1.9197358899999999</c:v>
                </c:pt>
                <c:pt idx="7">
                  <c:v>0.21126429999999999</c:v>
                </c:pt>
                <c:pt idx="8">
                  <c:v>24.781414420000001</c:v>
                </c:pt>
                <c:pt idx="9">
                  <c:v>8.6748270000000002E-2</c:v>
                </c:pt>
                <c:pt idx="10">
                  <c:v>11.465462949999999</c:v>
                </c:pt>
                <c:pt idx="11">
                  <c:v>9.4651196399999993</c:v>
                </c:pt>
                <c:pt idx="12">
                  <c:v>6.6936977100000004</c:v>
                </c:pt>
                <c:pt idx="13">
                  <c:v>14.07426454</c:v>
                </c:pt>
                <c:pt idx="14">
                  <c:v>2.38051528</c:v>
                </c:pt>
                <c:pt idx="15">
                  <c:v>14.864216750000001</c:v>
                </c:pt>
                <c:pt idx="16">
                  <c:v>44.060406440000001</c:v>
                </c:pt>
                <c:pt idx="17">
                  <c:v>81.025256619999993</c:v>
                </c:pt>
                <c:pt idx="18">
                  <c:v>196.26180108</c:v>
                </c:pt>
                <c:pt idx="19">
                  <c:v>316.37102657999998</c:v>
                </c:pt>
                <c:pt idx="20">
                  <c:v>433.74110953000002</c:v>
                </c:pt>
                <c:pt idx="21">
                  <c:v>239.35579306</c:v>
                </c:pt>
                <c:pt idx="22">
                  <c:v>543.39722205999999</c:v>
                </c:pt>
                <c:pt idx="23">
                  <c:v>538.62036740999997</c:v>
                </c:pt>
                <c:pt idx="24">
                  <c:v>437.62344044999998</c:v>
                </c:pt>
                <c:pt idx="25">
                  <c:v>377.43641857</c:v>
                </c:pt>
                <c:pt idx="26">
                  <c:v>165.08772574</c:v>
                </c:pt>
                <c:pt idx="27">
                  <c:v>616.53717916999994</c:v>
                </c:pt>
                <c:pt idx="28">
                  <c:v>666.99339010999995</c:v>
                </c:pt>
                <c:pt idx="29">
                  <c:v>716.28178527</c:v>
                </c:pt>
                <c:pt idx="30">
                  <c:v>900.34932600000002</c:v>
                </c:pt>
                <c:pt idx="31">
                  <c:v>451.58063771000002</c:v>
                </c:pt>
                <c:pt idx="32">
                  <c:v>916.59316998999998</c:v>
                </c:pt>
                <c:pt idx="33">
                  <c:v>795.25498817000005</c:v>
                </c:pt>
                <c:pt idx="34">
                  <c:v>626.80026547</c:v>
                </c:pt>
                <c:pt idx="35">
                  <c:v>232.46456595999999</c:v>
                </c:pt>
                <c:pt idx="36">
                  <c:v>216.81247515000001</c:v>
                </c:pt>
                <c:pt idx="37">
                  <c:v>126.14542326999999</c:v>
                </c:pt>
                <c:pt idx="38">
                  <c:v>53.737881889999997</c:v>
                </c:pt>
                <c:pt idx="39">
                  <c:v>75.309595729999998</c:v>
                </c:pt>
                <c:pt idx="40">
                  <c:v>9.0044651400000006</c:v>
                </c:pt>
                <c:pt idx="41">
                  <c:v>13.65316133</c:v>
                </c:pt>
                <c:pt idx="42">
                  <c:v>10.70844647</c:v>
                </c:pt>
                <c:pt idx="43">
                  <c:v>20.574608219999998</c:v>
                </c:pt>
                <c:pt idx="44">
                  <c:v>6.9105473000000002</c:v>
                </c:pt>
                <c:pt idx="45">
                  <c:v>14.4470083</c:v>
                </c:pt>
                <c:pt idx="46">
                  <c:v>11.61928195</c:v>
                </c:pt>
                <c:pt idx="47">
                  <c:v>7.4411435499999996</c:v>
                </c:pt>
                <c:pt idx="48">
                  <c:v>2.5763568600000002</c:v>
                </c:pt>
                <c:pt idx="49">
                  <c:v>4.8624455099999997</c:v>
                </c:pt>
                <c:pt idx="50">
                  <c:v>3.0312796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40352"/>
        <c:axId val="1159534912"/>
      </c:scatterChart>
      <c:valAx>
        <c:axId val="11595403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4912"/>
        <c:crosses val="autoZero"/>
        <c:crossBetween val="midCat"/>
      </c:valAx>
      <c:valAx>
        <c:axId val="11595349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40352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sar_r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Sheet1!$D$2:$D$52</c:f>
              <c:numCache>
                <c:formatCode>General</c:formatCode>
                <c:ptCount val="51"/>
                <c:pt idx="0">
                  <c:v>0.75741066999999995</c:v>
                </c:pt>
                <c:pt idx="1">
                  <c:v>0.64364063000000005</c:v>
                </c:pt>
                <c:pt idx="2">
                  <c:v>0.31549026000000002</c:v>
                </c:pt>
                <c:pt idx="3">
                  <c:v>0.14330280000000001</c:v>
                </c:pt>
                <c:pt idx="4">
                  <c:v>0.27017770000000002</c:v>
                </c:pt>
                <c:pt idx="5">
                  <c:v>9.1023734399999991</c:v>
                </c:pt>
                <c:pt idx="6">
                  <c:v>2.4682757899999999</c:v>
                </c:pt>
                <c:pt idx="7">
                  <c:v>3.3453320000000002E-2</c:v>
                </c:pt>
                <c:pt idx="8">
                  <c:v>1.37613085</c:v>
                </c:pt>
                <c:pt idx="9">
                  <c:v>6.7069509999999999E-2</c:v>
                </c:pt>
                <c:pt idx="10">
                  <c:v>3.1479500000000001E-2</c:v>
                </c:pt>
                <c:pt idx="11">
                  <c:v>16.10941227</c:v>
                </c:pt>
                <c:pt idx="12">
                  <c:v>5.2345510900000001</c:v>
                </c:pt>
                <c:pt idx="13">
                  <c:v>6.9263379999999999E-2</c:v>
                </c:pt>
                <c:pt idx="14">
                  <c:v>2.0339182500000001</c:v>
                </c:pt>
                <c:pt idx="15">
                  <c:v>5.9804944500000001</c:v>
                </c:pt>
                <c:pt idx="16">
                  <c:v>6.3145290200000002</c:v>
                </c:pt>
                <c:pt idx="17">
                  <c:v>12.671084860000001</c:v>
                </c:pt>
                <c:pt idx="18">
                  <c:v>6.7928538400000003</c:v>
                </c:pt>
                <c:pt idx="19">
                  <c:v>12.430120949999999</c:v>
                </c:pt>
                <c:pt idx="20">
                  <c:v>19.417784569999998</c:v>
                </c:pt>
                <c:pt idx="21">
                  <c:v>15.440291630000001</c:v>
                </c:pt>
                <c:pt idx="22">
                  <c:v>13.64242995</c:v>
                </c:pt>
                <c:pt idx="23">
                  <c:v>11.52661471</c:v>
                </c:pt>
                <c:pt idx="24">
                  <c:v>14.393617190000001</c:v>
                </c:pt>
                <c:pt idx="25">
                  <c:v>13.60071885</c:v>
                </c:pt>
                <c:pt idx="26">
                  <c:v>11.187085039999999</c:v>
                </c:pt>
                <c:pt idx="27">
                  <c:v>25.389521940000002</c:v>
                </c:pt>
                <c:pt idx="28">
                  <c:v>32.735349030000002</c:v>
                </c:pt>
                <c:pt idx="29">
                  <c:v>24.87798368</c:v>
                </c:pt>
                <c:pt idx="30">
                  <c:v>38.64010064</c:v>
                </c:pt>
                <c:pt idx="31">
                  <c:v>65.926355360000002</c:v>
                </c:pt>
                <c:pt idx="32">
                  <c:v>26.273407970000001</c:v>
                </c:pt>
                <c:pt idx="33">
                  <c:v>18.478559749999999</c:v>
                </c:pt>
                <c:pt idx="34">
                  <c:v>14.10966063</c:v>
                </c:pt>
                <c:pt idx="35">
                  <c:v>15.84975124</c:v>
                </c:pt>
                <c:pt idx="36">
                  <c:v>15.72413667</c:v>
                </c:pt>
                <c:pt idx="37">
                  <c:v>7.8217341999999999</c:v>
                </c:pt>
                <c:pt idx="38">
                  <c:v>5.7755333599999998</c:v>
                </c:pt>
                <c:pt idx="39">
                  <c:v>6.3651558799999997</c:v>
                </c:pt>
                <c:pt idx="40">
                  <c:v>1.9612985000000001</c:v>
                </c:pt>
                <c:pt idx="41">
                  <c:v>5.3467405499999998</c:v>
                </c:pt>
                <c:pt idx="42">
                  <c:v>2.3542318600000001</c:v>
                </c:pt>
                <c:pt idx="43">
                  <c:v>6.5417687200000003</c:v>
                </c:pt>
                <c:pt idx="44">
                  <c:v>5.5935819599999999</c:v>
                </c:pt>
                <c:pt idx="45">
                  <c:v>5.1610058800000003</c:v>
                </c:pt>
                <c:pt idx="46">
                  <c:v>1.2831787699999999</c:v>
                </c:pt>
                <c:pt idx="47">
                  <c:v>4.3225107400000002</c:v>
                </c:pt>
                <c:pt idx="48">
                  <c:v>1.58964891</c:v>
                </c:pt>
                <c:pt idx="49">
                  <c:v>3.2316913299999999</c:v>
                </c:pt>
                <c:pt idx="50">
                  <c:v>4.9608177099999997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41440"/>
        <c:axId val="1159537632"/>
      </c:scatterChart>
      <c:valAx>
        <c:axId val="11595414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7632"/>
        <c:crosses val="autoZero"/>
        <c:crossBetween val="midCat"/>
      </c:valAx>
      <c:valAx>
        <c:axId val="11595376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41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rect_fem_r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rect_fem_r3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Sheet1!$E$2:$E$52</c:f>
              <c:numCache>
                <c:formatCode>General</c:formatCode>
                <c:ptCount val="51"/>
                <c:pt idx="0">
                  <c:v>0.56125674999999997</c:v>
                </c:pt>
                <c:pt idx="1">
                  <c:v>0.59831208000000002</c:v>
                </c:pt>
                <c:pt idx="2">
                  <c:v>0.35639028</c:v>
                </c:pt>
                <c:pt idx="3">
                  <c:v>0.17634946000000001</c:v>
                </c:pt>
                <c:pt idx="4">
                  <c:v>0.36097908000000001</c:v>
                </c:pt>
                <c:pt idx="5">
                  <c:v>12.50159811</c:v>
                </c:pt>
                <c:pt idx="6">
                  <c:v>3.5580311199999999</c:v>
                </c:pt>
                <c:pt idx="7">
                  <c:v>4.7747190000000002E-2</c:v>
                </c:pt>
                <c:pt idx="8">
                  <c:v>1.9021176099999999</c:v>
                </c:pt>
                <c:pt idx="9">
                  <c:v>9.3797660000000005E-2</c:v>
                </c:pt>
                <c:pt idx="10">
                  <c:v>4.2960610000000003E-2</c:v>
                </c:pt>
                <c:pt idx="11">
                  <c:v>25.616232029999999</c:v>
                </c:pt>
                <c:pt idx="12">
                  <c:v>8.0522231600000005</c:v>
                </c:pt>
                <c:pt idx="13">
                  <c:v>4.2253680000000002E-2</c:v>
                </c:pt>
                <c:pt idx="14">
                  <c:v>1.5945830700000001</c:v>
                </c:pt>
                <c:pt idx="15">
                  <c:v>14.69285455</c:v>
                </c:pt>
                <c:pt idx="16">
                  <c:v>35.691058349999999</c:v>
                </c:pt>
                <c:pt idx="17">
                  <c:v>100.85578343</c:v>
                </c:pt>
                <c:pt idx="18">
                  <c:v>146.11793858999999</c:v>
                </c:pt>
                <c:pt idx="19">
                  <c:v>107.58826594999999</c:v>
                </c:pt>
                <c:pt idx="20">
                  <c:v>431.37985158999999</c:v>
                </c:pt>
                <c:pt idx="21">
                  <c:v>500.49832005000002</c:v>
                </c:pt>
                <c:pt idx="22">
                  <c:v>539.99788708999995</c:v>
                </c:pt>
                <c:pt idx="23">
                  <c:v>546.25149753000005</c:v>
                </c:pt>
                <c:pt idx="24">
                  <c:v>558.89725486999998</c:v>
                </c:pt>
                <c:pt idx="25">
                  <c:v>472.79052945000001</c:v>
                </c:pt>
                <c:pt idx="26">
                  <c:v>447.36430482999998</c:v>
                </c:pt>
                <c:pt idx="27">
                  <c:v>440.56654567999999</c:v>
                </c:pt>
                <c:pt idx="28">
                  <c:v>584.90722581</c:v>
                </c:pt>
                <c:pt idx="29">
                  <c:v>680.97459594999998</c:v>
                </c:pt>
                <c:pt idx="30">
                  <c:v>902.30337168000005</c:v>
                </c:pt>
                <c:pt idx="31">
                  <c:v>764.11131716</c:v>
                </c:pt>
                <c:pt idx="32">
                  <c:v>917.30900609000003</c:v>
                </c:pt>
                <c:pt idx="33">
                  <c:v>777.03287925999996</c:v>
                </c:pt>
                <c:pt idx="34">
                  <c:v>626.32360627000003</c:v>
                </c:pt>
                <c:pt idx="35">
                  <c:v>352.00811563000002</c:v>
                </c:pt>
                <c:pt idx="36">
                  <c:v>177.96187270999999</c:v>
                </c:pt>
                <c:pt idx="37">
                  <c:v>105.91832189</c:v>
                </c:pt>
                <c:pt idx="38">
                  <c:v>49.860829379999998</c:v>
                </c:pt>
                <c:pt idx="39">
                  <c:v>29.98081758</c:v>
                </c:pt>
                <c:pt idx="40">
                  <c:v>6.94759174</c:v>
                </c:pt>
                <c:pt idx="41">
                  <c:v>15.590240319999999</c:v>
                </c:pt>
                <c:pt idx="42">
                  <c:v>6.1580424799999998</c:v>
                </c:pt>
                <c:pt idx="43">
                  <c:v>15.75275983</c:v>
                </c:pt>
                <c:pt idx="44">
                  <c:v>12.086457129999999</c:v>
                </c:pt>
                <c:pt idx="45">
                  <c:v>13.06057053</c:v>
                </c:pt>
                <c:pt idx="46">
                  <c:v>2.00105829</c:v>
                </c:pt>
                <c:pt idx="47">
                  <c:v>5.6633621200000004</c:v>
                </c:pt>
                <c:pt idx="48">
                  <c:v>1.2725433799999999</c:v>
                </c:pt>
                <c:pt idx="49">
                  <c:v>3.13071184</c:v>
                </c:pt>
                <c:pt idx="50">
                  <c:v>6.8216122700000001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41984"/>
        <c:axId val="1159539808"/>
      </c:scatterChart>
      <c:valAx>
        <c:axId val="11595419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9808"/>
        <c:crosses val="autoZero"/>
        <c:crossBetween val="midCat"/>
      </c:valAx>
      <c:valAx>
        <c:axId val="11595398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41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Sheet2!$O$1</c:f>
              <c:strCache>
                <c:ptCount val="1"/>
                <c:pt idx="0">
                  <c:v>sar_r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Sheet2!$O$2:$O$52</c:f>
              <c:numCache>
                <c:formatCode>General</c:formatCode>
                <c:ptCount val="51"/>
                <c:pt idx="0">
                  <c:v>0.58608499999999997</c:v>
                </c:pt>
                <c:pt idx="1">
                  <c:v>0.12567900000000001</c:v>
                </c:pt>
                <c:pt idx="2">
                  <c:v>5.0162999999999999E-2</c:v>
                </c:pt>
                <c:pt idx="3">
                  <c:v>5.283525</c:v>
                </c:pt>
                <c:pt idx="4">
                  <c:v>3.3308049999999998</c:v>
                </c:pt>
                <c:pt idx="5">
                  <c:v>0.59536699999999998</c:v>
                </c:pt>
                <c:pt idx="6">
                  <c:v>0.78333699999999995</c:v>
                </c:pt>
                <c:pt idx="7">
                  <c:v>8.5421999999999998E-2</c:v>
                </c:pt>
                <c:pt idx="8">
                  <c:v>7.9965039999999998</c:v>
                </c:pt>
                <c:pt idx="9">
                  <c:v>3.5574000000000001E-2</c:v>
                </c:pt>
                <c:pt idx="10">
                  <c:v>3.9472109999999998</c:v>
                </c:pt>
                <c:pt idx="11">
                  <c:v>3.5572330000000001</c:v>
                </c:pt>
                <c:pt idx="12">
                  <c:v>2.119961</c:v>
                </c:pt>
                <c:pt idx="13">
                  <c:v>3.6096560000000002</c:v>
                </c:pt>
                <c:pt idx="14">
                  <c:v>1.3437050000000001</c:v>
                </c:pt>
                <c:pt idx="15">
                  <c:v>3.5710009999999999</c:v>
                </c:pt>
                <c:pt idx="16">
                  <c:v>5.3810669999999998</c:v>
                </c:pt>
                <c:pt idx="17">
                  <c:v>3.8039589999999999</c:v>
                </c:pt>
                <c:pt idx="18">
                  <c:v>7.6966900000000003</c:v>
                </c:pt>
                <c:pt idx="19">
                  <c:v>7.3932390000000003</c:v>
                </c:pt>
                <c:pt idx="20">
                  <c:v>7.6710690000000001</c:v>
                </c:pt>
                <c:pt idx="21">
                  <c:v>10.64756</c:v>
                </c:pt>
                <c:pt idx="22">
                  <c:v>7.0531120000000005</c:v>
                </c:pt>
                <c:pt idx="23">
                  <c:v>6.2766320000000002</c:v>
                </c:pt>
                <c:pt idx="24">
                  <c:v>8.1789079999999998</c:v>
                </c:pt>
                <c:pt idx="25">
                  <c:v>10.680781</c:v>
                </c:pt>
                <c:pt idx="26">
                  <c:v>6.0672879999999996</c:v>
                </c:pt>
                <c:pt idx="27">
                  <c:v>15.065940999999999</c:v>
                </c:pt>
                <c:pt idx="28">
                  <c:v>15.962446999999999</c:v>
                </c:pt>
                <c:pt idx="29">
                  <c:v>19.624461</c:v>
                </c:pt>
                <c:pt idx="30">
                  <c:v>28.897431000000001</c:v>
                </c:pt>
                <c:pt idx="31">
                  <c:v>25.176672</c:v>
                </c:pt>
                <c:pt idx="32">
                  <c:v>21.991967000000002</c:v>
                </c:pt>
                <c:pt idx="33">
                  <c:v>14.974092000000001</c:v>
                </c:pt>
                <c:pt idx="34">
                  <c:v>10.827181</c:v>
                </c:pt>
                <c:pt idx="35">
                  <c:v>13.486950999999999</c:v>
                </c:pt>
                <c:pt idx="36">
                  <c:v>8.3124249999999993</c:v>
                </c:pt>
                <c:pt idx="37">
                  <c:v>8.9829969999999992</c:v>
                </c:pt>
                <c:pt idx="38">
                  <c:v>4.9365640000000006</c:v>
                </c:pt>
                <c:pt idx="39">
                  <c:v>11.226089999999999</c:v>
                </c:pt>
                <c:pt idx="40">
                  <c:v>1.8170140000000001</c:v>
                </c:pt>
                <c:pt idx="41">
                  <c:v>3.1612849999999999</c:v>
                </c:pt>
                <c:pt idx="42">
                  <c:v>2.8779270000000001</c:v>
                </c:pt>
                <c:pt idx="43">
                  <c:v>5.4416850000000005</c:v>
                </c:pt>
                <c:pt idx="44">
                  <c:v>1.6029410000000002</c:v>
                </c:pt>
                <c:pt idx="45">
                  <c:v>4.4703689999999998</c:v>
                </c:pt>
                <c:pt idx="46">
                  <c:v>3.6466539999999998</c:v>
                </c:pt>
                <c:pt idx="47">
                  <c:v>3.9690330000000005</c:v>
                </c:pt>
                <c:pt idx="48">
                  <c:v>1.8042450000000001</c:v>
                </c:pt>
                <c:pt idx="49">
                  <c:v>3.5785810000000002</c:v>
                </c:pt>
                <c:pt idx="50">
                  <c:v>2.0609059999999997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38176"/>
        <c:axId val="1159530016"/>
      </c:scatterChart>
      <c:valAx>
        <c:axId val="11595381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0016"/>
        <c:crosses val="autoZero"/>
        <c:crossBetween val="midCat"/>
      </c:valAx>
      <c:valAx>
        <c:axId val="1159530016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Sheet2!$Q$1</c:f>
              <c:strCache>
                <c:ptCount val="1"/>
                <c:pt idx="0">
                  <c:v>rect_fem_r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Sheet2!$Q$2:$Q$52</c:f>
              <c:numCache>
                <c:formatCode>General</c:formatCode>
                <c:ptCount val="51"/>
                <c:pt idx="0">
                  <c:v>4.2974999999999999E-2</c:v>
                </c:pt>
                <c:pt idx="1">
                  <c:v>1.1918E-2</c:v>
                </c:pt>
                <c:pt idx="2">
                  <c:v>5.633E-3</c:v>
                </c:pt>
                <c:pt idx="3">
                  <c:v>0.69517299999999993</c:v>
                </c:pt>
                <c:pt idx="4">
                  <c:v>0.45954899999999999</c:v>
                </c:pt>
                <c:pt idx="5">
                  <c:v>9.1843000000000008E-2</c:v>
                </c:pt>
                <c:pt idx="6">
                  <c:v>0.12334200000000001</c:v>
                </c:pt>
                <c:pt idx="7">
                  <c:v>1.3997000000000001E-2</c:v>
                </c:pt>
                <c:pt idx="8">
                  <c:v>1.7049529999999999</c:v>
                </c:pt>
                <c:pt idx="9">
                  <c:v>6.1909999999999995E-3</c:v>
                </c:pt>
                <c:pt idx="10">
                  <c:v>0.84168600000000005</c:v>
                </c:pt>
                <c:pt idx="11">
                  <c:v>0.70686599999999999</c:v>
                </c:pt>
                <c:pt idx="12">
                  <c:v>0.50395000000000001</c:v>
                </c:pt>
                <c:pt idx="13">
                  <c:v>1.061987</c:v>
                </c:pt>
                <c:pt idx="14">
                  <c:v>0.17941700000000002</c:v>
                </c:pt>
                <c:pt idx="15">
                  <c:v>1.1149960000000001</c:v>
                </c:pt>
                <c:pt idx="16">
                  <c:v>3.2734800000000002</c:v>
                </c:pt>
                <c:pt idx="17">
                  <c:v>5.9272799999999997</c:v>
                </c:pt>
                <c:pt idx="18">
                  <c:v>14.054177000000001</c:v>
                </c:pt>
                <c:pt idx="19">
                  <c:v>22.078382999999999</c:v>
                </c:pt>
                <c:pt idx="20">
                  <c:v>29.435013999999999</c:v>
                </c:pt>
                <c:pt idx="21">
                  <c:v>15.797775999999999</c:v>
                </c:pt>
                <c:pt idx="22">
                  <c:v>34.940445999999994</c:v>
                </c:pt>
                <c:pt idx="23">
                  <c:v>33.823188999999999</c:v>
                </c:pt>
                <c:pt idx="24">
                  <c:v>26.908590999999998</c:v>
                </c:pt>
                <c:pt idx="25">
                  <c:v>22.780321000000001</c:v>
                </c:pt>
                <c:pt idx="26">
                  <c:v>9.7987140000000004</c:v>
                </c:pt>
                <c:pt idx="27">
                  <c:v>36.165186999999996</c:v>
                </c:pt>
                <c:pt idx="28">
                  <c:v>39.107579999999999</c:v>
                </c:pt>
                <c:pt idx="29">
                  <c:v>42.613489999999999</c:v>
                </c:pt>
                <c:pt idx="30">
                  <c:v>55.346300000000006</c:v>
                </c:pt>
                <c:pt idx="31">
                  <c:v>29.226817999999998</c:v>
                </c:pt>
                <c:pt idx="32">
                  <c:v>64.310864999999993</c:v>
                </c:pt>
                <c:pt idx="33">
                  <c:v>65.266869</c:v>
                </c:pt>
                <c:pt idx="34">
                  <c:v>67.599041999999997</c:v>
                </c:pt>
                <c:pt idx="35">
                  <c:v>29.952949</c:v>
                </c:pt>
                <c:pt idx="36">
                  <c:v>31.950051999999999</c:v>
                </c:pt>
                <c:pt idx="37">
                  <c:v>20.594556000000001</c:v>
                </c:pt>
                <c:pt idx="38">
                  <c:v>9.5340279999999993</c:v>
                </c:pt>
                <c:pt idx="39">
                  <c:v>14.390973000000001</c:v>
                </c:pt>
                <c:pt idx="40">
                  <c:v>1.848422</c:v>
                </c:pt>
                <c:pt idx="41">
                  <c:v>3.0028989999999998</c:v>
                </c:pt>
                <c:pt idx="42">
                  <c:v>2.4996580000000002</c:v>
                </c:pt>
                <c:pt idx="43">
                  <c:v>4.9739310000000003</c:v>
                </c:pt>
                <c:pt idx="44">
                  <c:v>1.6216950000000001</c:v>
                </c:pt>
                <c:pt idx="45">
                  <c:v>3.0446500000000003</c:v>
                </c:pt>
                <c:pt idx="46">
                  <c:v>2.0577809999999999</c:v>
                </c:pt>
                <c:pt idx="47">
                  <c:v>1.0610380000000001</c:v>
                </c:pt>
                <c:pt idx="48">
                  <c:v>0.28579199999999999</c:v>
                </c:pt>
                <c:pt idx="49">
                  <c:v>0.41316800000000004</c:v>
                </c:pt>
                <c:pt idx="50">
                  <c:v>0.23827499999999999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39264"/>
        <c:axId val="1160822048"/>
      </c:scatterChart>
      <c:valAx>
        <c:axId val="1159539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22048"/>
        <c:crosses val="autoZero"/>
        <c:crossBetween val="midCat"/>
      </c:valAx>
      <c:valAx>
        <c:axId val="1160822048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926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sar_r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Sheet2!$P$1</c:f>
              <c:strCache>
                <c:ptCount val="1"/>
                <c:pt idx="0">
                  <c:v>sar_r_assistive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Sheet2!$P$2:$P$52</c:f>
              <c:numCache>
                <c:formatCode>General</c:formatCode>
                <c:ptCount val="51"/>
                <c:pt idx="0">
                  <c:v>0.47974600000000001</c:v>
                </c:pt>
                <c:pt idx="1">
                  <c:v>0.40742599999999995</c:v>
                </c:pt>
                <c:pt idx="2">
                  <c:v>0.19767999999999999</c:v>
                </c:pt>
                <c:pt idx="3">
                  <c:v>8.8280999999999998E-2</c:v>
                </c:pt>
                <c:pt idx="4">
                  <c:v>0.163158</c:v>
                </c:pt>
                <c:pt idx="5">
                  <c:v>5.3933</c:v>
                </c:pt>
                <c:pt idx="6">
                  <c:v>1.4399089999999999</c:v>
                </c:pt>
                <c:pt idx="7">
                  <c:v>1.9300000000000001E-2</c:v>
                </c:pt>
                <c:pt idx="8">
                  <c:v>0.788636</c:v>
                </c:pt>
                <c:pt idx="9">
                  <c:v>3.8321999999999995E-2</c:v>
                </c:pt>
                <c:pt idx="10">
                  <c:v>1.7986000000000002E-2</c:v>
                </c:pt>
                <c:pt idx="11">
                  <c:v>9.2234920000000002</c:v>
                </c:pt>
                <c:pt idx="12">
                  <c:v>3.0080520000000002</c:v>
                </c:pt>
                <c:pt idx="13">
                  <c:v>3.9989000000000004E-2</c:v>
                </c:pt>
                <c:pt idx="14">
                  <c:v>1.1803889999999999</c:v>
                </c:pt>
                <c:pt idx="15">
                  <c:v>3.4892819999999998</c:v>
                </c:pt>
                <c:pt idx="16">
                  <c:v>3.7035100000000001</c:v>
                </c:pt>
                <c:pt idx="17">
                  <c:v>7.4702099999999998</c:v>
                </c:pt>
                <c:pt idx="18">
                  <c:v>4.0262580000000003</c:v>
                </c:pt>
                <c:pt idx="19">
                  <c:v>7.411872999999999</c:v>
                </c:pt>
                <c:pt idx="20">
                  <c:v>11.661581</c:v>
                </c:pt>
                <c:pt idx="21">
                  <c:v>9.3558190000000003</c:v>
                </c:pt>
                <c:pt idx="22">
                  <c:v>8.361733000000001</c:v>
                </c:pt>
                <c:pt idx="23">
                  <c:v>7.1737859999999998</c:v>
                </c:pt>
                <c:pt idx="24">
                  <c:v>9.1514369999999996</c:v>
                </c:pt>
                <c:pt idx="25">
                  <c:v>8.8689149999999994</c:v>
                </c:pt>
                <c:pt idx="26">
                  <c:v>7.4534989999999999</c:v>
                </c:pt>
                <c:pt idx="27">
                  <c:v>17.383658</c:v>
                </c:pt>
                <c:pt idx="28">
                  <c:v>23.105967</c:v>
                </c:pt>
                <c:pt idx="29">
                  <c:v>18.112465</c:v>
                </c:pt>
                <c:pt idx="30">
                  <c:v>28.981159999999999</c:v>
                </c:pt>
                <c:pt idx="31">
                  <c:v>50.711092000000001</c:v>
                </c:pt>
                <c:pt idx="32">
                  <c:v>20.539556000000001</c:v>
                </c:pt>
                <c:pt idx="33">
                  <c:v>14.499979</c:v>
                </c:pt>
                <c:pt idx="34">
                  <c:v>10.984878</c:v>
                </c:pt>
                <c:pt idx="35">
                  <c:v>12.14073</c:v>
                </c:pt>
                <c:pt idx="36">
                  <c:v>11.796578999999999</c:v>
                </c:pt>
                <c:pt idx="37">
                  <c:v>5.7378920000000004</c:v>
                </c:pt>
                <c:pt idx="38">
                  <c:v>4.1424810000000001</c:v>
                </c:pt>
                <c:pt idx="39">
                  <c:v>4.4655769999999997</c:v>
                </c:pt>
                <c:pt idx="40">
                  <c:v>1.346857</c:v>
                </c:pt>
                <c:pt idx="41">
                  <c:v>3.599529</c:v>
                </c:pt>
                <c:pt idx="42">
                  <c:v>1.5381819999999999</c:v>
                </c:pt>
                <c:pt idx="43">
                  <c:v>4.1728189999999996</c:v>
                </c:pt>
                <c:pt idx="44">
                  <c:v>3.5226489999999999</c:v>
                </c:pt>
                <c:pt idx="45">
                  <c:v>3.2612339999999995</c:v>
                </c:pt>
                <c:pt idx="46">
                  <c:v>0.82321800000000001</c:v>
                </c:pt>
                <c:pt idx="47">
                  <c:v>2.8067959999999998</c:v>
                </c:pt>
                <c:pt idx="48">
                  <c:v>1.0403720000000001</c:v>
                </c:pt>
                <c:pt idx="49">
                  <c:v>2.1269659999999999</c:v>
                </c:pt>
                <c:pt idx="50">
                  <c:v>3.2743710000000004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813344"/>
        <c:axId val="1160819328"/>
      </c:scatterChart>
      <c:valAx>
        <c:axId val="11608133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19328"/>
        <c:crosses val="autoZero"/>
        <c:crossBetween val="midCat"/>
      </c:valAx>
      <c:valAx>
        <c:axId val="11608193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81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32570-5B2A-4EF1-B4CC-AEA8FCEE69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B051E6-14F0-495F-B3EA-965AF30F4D00}">
      <dgm:prSet phldrT="[Text]"/>
      <dgm:spPr/>
      <dgm:t>
        <a:bodyPr/>
        <a:lstStyle/>
        <a:p>
          <a:r>
            <a:rPr lang="en-US" dirty="0" smtClean="0"/>
            <a:t>External Assistive Muscle</a:t>
          </a:r>
          <a:endParaRPr lang="en-US" dirty="0"/>
        </a:p>
      </dgm:t>
    </dgm:pt>
    <dgm:pt modelId="{69826A75-EF3D-45C8-80B7-1A32721D0EC9}" type="parTrans" cxnId="{3E25FC24-3475-4694-9748-04B725AE89AB}">
      <dgm:prSet/>
      <dgm:spPr/>
      <dgm:t>
        <a:bodyPr/>
        <a:lstStyle/>
        <a:p>
          <a:endParaRPr lang="en-US"/>
        </a:p>
      </dgm:t>
    </dgm:pt>
    <dgm:pt modelId="{73EE4102-FB66-44F7-B6A2-F7330BBD07B8}" type="sibTrans" cxnId="{3E25FC24-3475-4694-9748-04B725AE89AB}">
      <dgm:prSet/>
      <dgm:spPr/>
      <dgm:t>
        <a:bodyPr/>
        <a:lstStyle/>
        <a:p>
          <a:endParaRPr lang="en-US"/>
        </a:p>
      </dgm:t>
    </dgm:pt>
    <dgm:pt modelId="{990E742D-6F29-441A-ADBD-A898BA297B40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D48D8A88-E0CC-46AD-B464-EAB26A032E5C}" type="parTrans" cxnId="{C283FE64-EDBE-4744-A5CF-0E4AF3C81B0E}">
      <dgm:prSet/>
      <dgm:spPr/>
      <dgm:t>
        <a:bodyPr/>
        <a:lstStyle/>
        <a:p>
          <a:endParaRPr lang="en-US"/>
        </a:p>
      </dgm:t>
    </dgm:pt>
    <dgm:pt modelId="{F4182886-3AC7-41A9-903A-0C5791216CE8}" type="sibTrans" cxnId="{C283FE64-EDBE-4744-A5CF-0E4AF3C81B0E}">
      <dgm:prSet/>
      <dgm:spPr/>
      <dgm:t>
        <a:bodyPr/>
        <a:lstStyle/>
        <a:p>
          <a:endParaRPr lang="en-US"/>
        </a:p>
      </dgm:t>
    </dgm:pt>
    <dgm:pt modelId="{DAC7A676-A868-4C39-8A06-14344DCE1E1A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FBBBBD9A-40FB-47F1-8057-A23CA91C7E41}" type="parTrans" cxnId="{19DB37A9-C980-4248-9EF1-D7FF0E6F5BB3}">
      <dgm:prSet/>
      <dgm:spPr/>
      <dgm:t>
        <a:bodyPr/>
        <a:lstStyle/>
        <a:p>
          <a:endParaRPr lang="en-US"/>
        </a:p>
      </dgm:t>
    </dgm:pt>
    <dgm:pt modelId="{CC384EA0-9562-44A0-8771-B37A91B2AE94}" type="sibTrans" cxnId="{19DB37A9-C980-4248-9EF1-D7FF0E6F5BB3}">
      <dgm:prSet/>
      <dgm:spPr/>
      <dgm:t>
        <a:bodyPr/>
        <a:lstStyle/>
        <a:p>
          <a:endParaRPr lang="en-US"/>
        </a:p>
      </dgm:t>
    </dgm:pt>
    <dgm:pt modelId="{F2FB52C5-E366-4DA8-B65D-E1BDF18039FF}" type="pres">
      <dgm:prSet presAssocID="{A5A32570-5B2A-4EF1-B4CC-AEA8FCEE690D}" presName="Name0" presStyleCnt="0">
        <dgm:presLayoutVars>
          <dgm:dir/>
          <dgm:animLvl val="lvl"/>
          <dgm:resizeHandles val="exact"/>
        </dgm:presLayoutVars>
      </dgm:prSet>
      <dgm:spPr/>
    </dgm:pt>
    <dgm:pt modelId="{ABC9C0B3-349C-4F3E-867B-5447E6076117}" type="pres">
      <dgm:prSet presAssocID="{B7B051E6-14F0-495F-B3EA-965AF30F4D00}" presName="parTxOnly" presStyleLbl="node1" presStyleIdx="0" presStyleCnt="3" custLinFactY="-6784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23460-2027-4484-B603-9D02E652C785}" type="pres">
      <dgm:prSet presAssocID="{73EE4102-FB66-44F7-B6A2-F7330BBD07B8}" presName="parTxOnlySpace" presStyleCnt="0"/>
      <dgm:spPr/>
    </dgm:pt>
    <dgm:pt modelId="{176BBE2F-3868-4C1D-ADE0-FCF2D760CE06}" type="pres">
      <dgm:prSet presAssocID="{990E742D-6F29-441A-ADBD-A898BA297B40}" presName="parTxOnly" presStyleLbl="node1" presStyleIdx="1" presStyleCnt="3" custLinFactY="-6784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548A2-8F4D-413F-95C1-2F0508D885DD}" type="pres">
      <dgm:prSet presAssocID="{F4182886-3AC7-41A9-903A-0C5791216CE8}" presName="parTxOnlySpace" presStyleCnt="0"/>
      <dgm:spPr/>
    </dgm:pt>
    <dgm:pt modelId="{6FECAD84-7629-424D-9139-F7D172D5E61B}" type="pres">
      <dgm:prSet presAssocID="{DAC7A676-A868-4C39-8A06-14344DCE1E1A}" presName="parTxOnly" presStyleLbl="node1" presStyleIdx="2" presStyleCnt="3" custLinFactY="-6784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28D704-2D25-463D-AB02-EDFE909ED11B}" type="presOf" srcId="{B7B051E6-14F0-495F-B3EA-965AF30F4D00}" destId="{ABC9C0B3-349C-4F3E-867B-5447E6076117}" srcOrd="0" destOrd="0" presId="urn:microsoft.com/office/officeart/2005/8/layout/chevron1"/>
    <dgm:cxn modelId="{2D0CADDC-CBE2-4F26-9532-2975C34099A4}" type="presOf" srcId="{DAC7A676-A868-4C39-8A06-14344DCE1E1A}" destId="{6FECAD84-7629-424D-9139-F7D172D5E61B}" srcOrd="0" destOrd="0" presId="urn:microsoft.com/office/officeart/2005/8/layout/chevron1"/>
    <dgm:cxn modelId="{3B9E2607-C90C-43FD-9754-9CF43843AB3B}" type="presOf" srcId="{990E742D-6F29-441A-ADBD-A898BA297B40}" destId="{176BBE2F-3868-4C1D-ADE0-FCF2D760CE06}" srcOrd="0" destOrd="0" presId="urn:microsoft.com/office/officeart/2005/8/layout/chevron1"/>
    <dgm:cxn modelId="{3E25FC24-3475-4694-9748-04B725AE89AB}" srcId="{A5A32570-5B2A-4EF1-B4CC-AEA8FCEE690D}" destId="{B7B051E6-14F0-495F-B3EA-965AF30F4D00}" srcOrd="0" destOrd="0" parTransId="{69826A75-EF3D-45C8-80B7-1A32721D0EC9}" sibTransId="{73EE4102-FB66-44F7-B6A2-F7330BBD07B8}"/>
    <dgm:cxn modelId="{C283FE64-EDBE-4744-A5CF-0E4AF3C81B0E}" srcId="{A5A32570-5B2A-4EF1-B4CC-AEA8FCEE690D}" destId="{990E742D-6F29-441A-ADBD-A898BA297B40}" srcOrd="1" destOrd="0" parTransId="{D48D8A88-E0CC-46AD-B464-EAB26A032E5C}" sibTransId="{F4182886-3AC7-41A9-903A-0C5791216CE8}"/>
    <dgm:cxn modelId="{19DB37A9-C980-4248-9EF1-D7FF0E6F5BB3}" srcId="{A5A32570-5B2A-4EF1-B4CC-AEA8FCEE690D}" destId="{DAC7A676-A868-4C39-8A06-14344DCE1E1A}" srcOrd="2" destOrd="0" parTransId="{FBBBBD9A-40FB-47F1-8057-A23CA91C7E41}" sibTransId="{CC384EA0-9562-44A0-8771-B37A91B2AE94}"/>
    <dgm:cxn modelId="{6875AB29-DB9C-4FD7-9453-C5A8415DE202}" type="presOf" srcId="{A5A32570-5B2A-4EF1-B4CC-AEA8FCEE690D}" destId="{F2FB52C5-E366-4DA8-B65D-E1BDF18039FF}" srcOrd="0" destOrd="0" presId="urn:microsoft.com/office/officeart/2005/8/layout/chevron1"/>
    <dgm:cxn modelId="{0E077019-D869-4416-9EBD-0C60459D4169}" type="presParOf" srcId="{F2FB52C5-E366-4DA8-B65D-E1BDF18039FF}" destId="{ABC9C0B3-349C-4F3E-867B-5447E6076117}" srcOrd="0" destOrd="0" presId="urn:microsoft.com/office/officeart/2005/8/layout/chevron1"/>
    <dgm:cxn modelId="{36D2876E-2EA4-4BFA-8BB7-A90CA67B3644}" type="presParOf" srcId="{F2FB52C5-E366-4DA8-B65D-E1BDF18039FF}" destId="{C9523460-2027-4484-B603-9D02E652C785}" srcOrd="1" destOrd="0" presId="urn:microsoft.com/office/officeart/2005/8/layout/chevron1"/>
    <dgm:cxn modelId="{C876D6D8-ECD1-48CD-B89C-CC77BF19F37A}" type="presParOf" srcId="{F2FB52C5-E366-4DA8-B65D-E1BDF18039FF}" destId="{176BBE2F-3868-4C1D-ADE0-FCF2D760CE06}" srcOrd="2" destOrd="0" presId="urn:microsoft.com/office/officeart/2005/8/layout/chevron1"/>
    <dgm:cxn modelId="{3A48E2B3-CFEE-4653-8F7A-BC4EF3F418EB}" type="presParOf" srcId="{F2FB52C5-E366-4DA8-B65D-E1BDF18039FF}" destId="{219548A2-8F4D-413F-95C1-2F0508D885DD}" srcOrd="3" destOrd="0" presId="urn:microsoft.com/office/officeart/2005/8/layout/chevron1"/>
    <dgm:cxn modelId="{89FD806A-1E83-4F8B-BA1C-3884953C0204}" type="presParOf" srcId="{F2FB52C5-E366-4DA8-B65D-E1BDF18039FF}" destId="{6FECAD84-7629-424D-9139-F7D172D5E6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0047BC-634B-4F3E-A48A-75B772B81F2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AFA7B-B93A-4E2C-A2F3-CDD67328E6C8}">
      <dgm:prSet phldrT="[Text]"/>
      <dgm:spPr/>
      <dgm:t>
        <a:bodyPr/>
        <a:lstStyle/>
        <a:p>
          <a:r>
            <a:rPr lang="en-US" dirty="0" smtClean="0"/>
            <a:t>Placement</a:t>
          </a:r>
          <a:endParaRPr lang="en-US" dirty="0"/>
        </a:p>
      </dgm:t>
    </dgm:pt>
    <dgm:pt modelId="{2ED6232B-FD83-4A4B-BC74-4AD6166A4D4E}" type="parTrans" cxnId="{8E742C2A-5E07-4437-A841-136CC556D2DB}">
      <dgm:prSet/>
      <dgm:spPr/>
      <dgm:t>
        <a:bodyPr/>
        <a:lstStyle/>
        <a:p>
          <a:endParaRPr lang="en-US"/>
        </a:p>
      </dgm:t>
    </dgm:pt>
    <dgm:pt modelId="{3F0FE1E2-B3A8-4F89-885F-F74B6276DFE9}" type="sibTrans" cxnId="{8E742C2A-5E07-4437-A841-136CC556D2DB}">
      <dgm:prSet/>
      <dgm:spPr/>
      <dgm:t>
        <a:bodyPr/>
        <a:lstStyle/>
        <a:p>
          <a:endParaRPr lang="en-US"/>
        </a:p>
      </dgm:t>
    </dgm:pt>
    <dgm:pt modelId="{A28054AB-EBEA-4000-8E18-B06D7BBD420F}">
      <dgm:prSet phldrT="[Text]"/>
      <dgm:spPr/>
      <dgm:t>
        <a:bodyPr/>
        <a:lstStyle/>
        <a:p>
          <a:r>
            <a:rPr lang="en-US" dirty="0" smtClean="0"/>
            <a:t>Effects</a:t>
          </a:r>
          <a:endParaRPr lang="en-US" dirty="0"/>
        </a:p>
      </dgm:t>
    </dgm:pt>
    <dgm:pt modelId="{3C2D2DAF-1B96-4555-994C-820A4667E68D}" type="parTrans" cxnId="{77F673F5-0C95-43E5-B92E-697672D627A5}">
      <dgm:prSet/>
      <dgm:spPr/>
      <dgm:t>
        <a:bodyPr/>
        <a:lstStyle/>
        <a:p>
          <a:endParaRPr lang="en-US"/>
        </a:p>
      </dgm:t>
    </dgm:pt>
    <dgm:pt modelId="{F9AC677C-1EA9-4ED0-BCB4-296719E37CBB}" type="sibTrans" cxnId="{77F673F5-0C95-43E5-B92E-697672D627A5}">
      <dgm:prSet/>
      <dgm:spPr/>
      <dgm:t>
        <a:bodyPr/>
        <a:lstStyle/>
        <a:p>
          <a:endParaRPr lang="en-US"/>
        </a:p>
      </dgm:t>
    </dgm:pt>
    <dgm:pt modelId="{95ED8363-0AB2-48C2-BE41-9ECCF38B3316}">
      <dgm:prSet phldrT="[Text]"/>
      <dgm:spPr/>
      <dgm:t>
        <a:bodyPr/>
        <a:lstStyle/>
        <a:p>
          <a:r>
            <a:rPr lang="en-US" dirty="0" smtClean="0"/>
            <a:t>Strength Regulation</a:t>
          </a:r>
          <a:endParaRPr lang="en-US" dirty="0"/>
        </a:p>
      </dgm:t>
    </dgm:pt>
    <dgm:pt modelId="{2F18B100-CEE0-42D3-B19B-DD8E4E5A36F4}" type="parTrans" cxnId="{9090A574-D53E-417E-9A2A-38DE51991C48}">
      <dgm:prSet/>
      <dgm:spPr/>
      <dgm:t>
        <a:bodyPr/>
        <a:lstStyle/>
        <a:p>
          <a:endParaRPr lang="en-US"/>
        </a:p>
      </dgm:t>
    </dgm:pt>
    <dgm:pt modelId="{50B6E3DD-F317-4CE1-9F74-6563BBA7E205}" type="sibTrans" cxnId="{9090A574-D53E-417E-9A2A-38DE51991C48}">
      <dgm:prSet/>
      <dgm:spPr/>
      <dgm:t>
        <a:bodyPr/>
        <a:lstStyle/>
        <a:p>
          <a:endParaRPr lang="en-US"/>
        </a:p>
      </dgm:t>
    </dgm:pt>
    <dgm:pt modelId="{A5019C3E-663E-4F40-BB3B-874226B3A0AC}" type="pres">
      <dgm:prSet presAssocID="{C40047BC-634B-4F3E-A48A-75B772B81F22}" presName="Name0" presStyleCnt="0">
        <dgm:presLayoutVars>
          <dgm:dir/>
          <dgm:animLvl val="lvl"/>
          <dgm:resizeHandles val="exact"/>
        </dgm:presLayoutVars>
      </dgm:prSet>
      <dgm:spPr/>
    </dgm:pt>
    <dgm:pt modelId="{1389AA22-39FB-477C-97F8-84E9EB2DB573}" type="pres">
      <dgm:prSet presAssocID="{7BBAFA7B-B93A-4E2C-A2F3-CDD67328E6C8}" presName="parTxOnly" presStyleLbl="node1" presStyleIdx="0" presStyleCnt="3" custLinFactY="-7510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F7A82-253F-4F24-97F0-D4B9FC2FFDAD}" type="pres">
      <dgm:prSet presAssocID="{3F0FE1E2-B3A8-4F89-885F-F74B6276DFE9}" presName="parTxOnlySpace" presStyleCnt="0"/>
      <dgm:spPr/>
    </dgm:pt>
    <dgm:pt modelId="{B8B46245-D41B-47E9-8A29-4BC4ADF923D9}" type="pres">
      <dgm:prSet presAssocID="{A28054AB-EBEA-4000-8E18-B06D7BBD420F}" presName="parTxOnly" presStyleLbl="node1" presStyleIdx="1" presStyleCnt="3" custLinFactY="-7510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63976-04A8-4FD0-9353-2FFC5360673F}" type="pres">
      <dgm:prSet presAssocID="{F9AC677C-1EA9-4ED0-BCB4-296719E37CBB}" presName="parTxOnlySpace" presStyleCnt="0"/>
      <dgm:spPr/>
    </dgm:pt>
    <dgm:pt modelId="{29EE6093-0301-41DA-9D13-87AECA774600}" type="pres">
      <dgm:prSet presAssocID="{95ED8363-0AB2-48C2-BE41-9ECCF38B3316}" presName="parTxOnly" presStyleLbl="node1" presStyleIdx="2" presStyleCnt="3" custLinFactY="-7510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90A574-D53E-417E-9A2A-38DE51991C48}" srcId="{C40047BC-634B-4F3E-A48A-75B772B81F22}" destId="{95ED8363-0AB2-48C2-BE41-9ECCF38B3316}" srcOrd="2" destOrd="0" parTransId="{2F18B100-CEE0-42D3-B19B-DD8E4E5A36F4}" sibTransId="{50B6E3DD-F317-4CE1-9F74-6563BBA7E205}"/>
    <dgm:cxn modelId="{00576549-6FB3-43C7-ABE7-699923D8CE24}" type="presOf" srcId="{7BBAFA7B-B93A-4E2C-A2F3-CDD67328E6C8}" destId="{1389AA22-39FB-477C-97F8-84E9EB2DB573}" srcOrd="0" destOrd="0" presId="urn:microsoft.com/office/officeart/2005/8/layout/chevron1"/>
    <dgm:cxn modelId="{EE49663C-AEE2-45ED-971E-039BB600B6A1}" type="presOf" srcId="{C40047BC-634B-4F3E-A48A-75B772B81F22}" destId="{A5019C3E-663E-4F40-BB3B-874226B3A0AC}" srcOrd="0" destOrd="0" presId="urn:microsoft.com/office/officeart/2005/8/layout/chevron1"/>
    <dgm:cxn modelId="{77F673F5-0C95-43E5-B92E-697672D627A5}" srcId="{C40047BC-634B-4F3E-A48A-75B772B81F22}" destId="{A28054AB-EBEA-4000-8E18-B06D7BBD420F}" srcOrd="1" destOrd="0" parTransId="{3C2D2DAF-1B96-4555-994C-820A4667E68D}" sibTransId="{F9AC677C-1EA9-4ED0-BCB4-296719E37CBB}"/>
    <dgm:cxn modelId="{8E742C2A-5E07-4437-A841-136CC556D2DB}" srcId="{C40047BC-634B-4F3E-A48A-75B772B81F22}" destId="{7BBAFA7B-B93A-4E2C-A2F3-CDD67328E6C8}" srcOrd="0" destOrd="0" parTransId="{2ED6232B-FD83-4A4B-BC74-4AD6166A4D4E}" sibTransId="{3F0FE1E2-B3A8-4F89-885F-F74B6276DFE9}"/>
    <dgm:cxn modelId="{523F5C52-AE6E-41A7-8742-D85F129390BA}" type="presOf" srcId="{95ED8363-0AB2-48C2-BE41-9ECCF38B3316}" destId="{29EE6093-0301-41DA-9D13-87AECA774600}" srcOrd="0" destOrd="0" presId="urn:microsoft.com/office/officeart/2005/8/layout/chevron1"/>
    <dgm:cxn modelId="{4895382C-04AF-4BA0-AC72-F3A083CB5BBA}" type="presOf" srcId="{A28054AB-EBEA-4000-8E18-B06D7BBD420F}" destId="{B8B46245-D41B-47E9-8A29-4BC4ADF923D9}" srcOrd="0" destOrd="0" presId="urn:microsoft.com/office/officeart/2005/8/layout/chevron1"/>
    <dgm:cxn modelId="{D7A0005E-D3D6-4BD6-B317-09C15D7F6A6D}" type="presParOf" srcId="{A5019C3E-663E-4F40-BB3B-874226B3A0AC}" destId="{1389AA22-39FB-477C-97F8-84E9EB2DB573}" srcOrd="0" destOrd="0" presId="urn:microsoft.com/office/officeart/2005/8/layout/chevron1"/>
    <dgm:cxn modelId="{2F8C6F19-3951-4A35-9718-7389BE394D8F}" type="presParOf" srcId="{A5019C3E-663E-4F40-BB3B-874226B3A0AC}" destId="{BFDF7A82-253F-4F24-97F0-D4B9FC2FFDAD}" srcOrd="1" destOrd="0" presId="urn:microsoft.com/office/officeart/2005/8/layout/chevron1"/>
    <dgm:cxn modelId="{D21D14AA-C24D-405F-9E14-154FC6089E95}" type="presParOf" srcId="{A5019C3E-663E-4F40-BB3B-874226B3A0AC}" destId="{B8B46245-D41B-47E9-8A29-4BC4ADF923D9}" srcOrd="2" destOrd="0" presId="urn:microsoft.com/office/officeart/2005/8/layout/chevron1"/>
    <dgm:cxn modelId="{036D55F3-490E-4B94-82B3-CA16B0ECFAAC}" type="presParOf" srcId="{A5019C3E-663E-4F40-BB3B-874226B3A0AC}" destId="{2A763976-04A8-4FD0-9353-2FFC5360673F}" srcOrd="3" destOrd="0" presId="urn:microsoft.com/office/officeart/2005/8/layout/chevron1"/>
    <dgm:cxn modelId="{842D30E7-1E10-44E5-A521-442FD6331345}" type="presParOf" srcId="{A5019C3E-663E-4F40-BB3B-874226B3A0AC}" destId="{29EE6093-0301-41DA-9D13-87AECA77460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84774E-CC80-45D7-9B04-A565CABE55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DAFA56-37E5-4CEF-9AE7-4BAEE0DFA62B}">
      <dgm:prSet phldrT="[Text]"/>
      <dgm:spPr/>
      <dgm:t>
        <a:bodyPr/>
        <a:lstStyle/>
        <a:p>
          <a:r>
            <a:rPr lang="en-US" dirty="0" smtClean="0"/>
            <a:t>Personalized Musculoskeletal Model</a:t>
          </a:r>
          <a:endParaRPr lang="en-US" dirty="0"/>
        </a:p>
      </dgm:t>
    </dgm:pt>
    <dgm:pt modelId="{226EB279-5115-4C5A-B431-97AB1BF0A1B8}" type="parTrans" cxnId="{02F88DE8-3FF5-4E18-9D76-5798922D1C7A}">
      <dgm:prSet/>
      <dgm:spPr/>
      <dgm:t>
        <a:bodyPr/>
        <a:lstStyle/>
        <a:p>
          <a:endParaRPr lang="en-US"/>
        </a:p>
      </dgm:t>
    </dgm:pt>
    <dgm:pt modelId="{475B5A81-26DC-4AB3-9301-821C68607634}" type="sibTrans" cxnId="{02F88DE8-3FF5-4E18-9D76-5798922D1C7A}">
      <dgm:prSet/>
      <dgm:spPr/>
      <dgm:t>
        <a:bodyPr/>
        <a:lstStyle/>
        <a:p>
          <a:endParaRPr lang="en-US"/>
        </a:p>
      </dgm:t>
    </dgm:pt>
    <dgm:pt modelId="{30F3C952-81FC-477F-9BDE-C574B7C03438}">
      <dgm:prSet phldrT="[Text]"/>
      <dgm:spPr/>
      <dgm:t>
        <a:bodyPr/>
        <a:lstStyle/>
        <a:p>
          <a:r>
            <a:rPr lang="en-US" dirty="0" smtClean="0"/>
            <a:t>Attach Assistive Muscle </a:t>
          </a:r>
          <a:endParaRPr lang="en-US" dirty="0"/>
        </a:p>
      </dgm:t>
    </dgm:pt>
    <dgm:pt modelId="{876568B0-0F29-49FD-BE84-56D64B1CD511}" type="parTrans" cxnId="{03EA63E4-EFF3-45A6-8961-D7B2C9941453}">
      <dgm:prSet/>
      <dgm:spPr/>
      <dgm:t>
        <a:bodyPr/>
        <a:lstStyle/>
        <a:p>
          <a:endParaRPr lang="en-US"/>
        </a:p>
      </dgm:t>
    </dgm:pt>
    <dgm:pt modelId="{62A21FCC-3F79-49DC-A801-75D425CBE0B8}" type="sibTrans" cxnId="{03EA63E4-EFF3-45A6-8961-D7B2C9941453}">
      <dgm:prSet/>
      <dgm:spPr/>
      <dgm:t>
        <a:bodyPr/>
        <a:lstStyle/>
        <a:p>
          <a:endParaRPr lang="en-US"/>
        </a:p>
      </dgm:t>
    </dgm:pt>
    <dgm:pt modelId="{35A481D1-2E12-40C9-8747-7B06B8B480F6}">
      <dgm:prSet phldrT="[Text]"/>
      <dgm:spPr/>
      <dgm:t>
        <a:bodyPr/>
        <a:lstStyle/>
        <a:p>
          <a:r>
            <a:rPr lang="en-US" dirty="0" smtClean="0"/>
            <a:t>Estimation of Muscle Force and Activation  </a:t>
          </a:r>
          <a:endParaRPr lang="en-US" dirty="0"/>
        </a:p>
      </dgm:t>
    </dgm:pt>
    <dgm:pt modelId="{0B2168E8-F68F-4CBA-8D96-BBC8C52AEF58}" type="parTrans" cxnId="{96A77BF4-1C33-40BF-9B9D-1DF9A7F36D19}">
      <dgm:prSet/>
      <dgm:spPr/>
      <dgm:t>
        <a:bodyPr/>
        <a:lstStyle/>
        <a:p>
          <a:endParaRPr lang="en-US"/>
        </a:p>
      </dgm:t>
    </dgm:pt>
    <dgm:pt modelId="{9F5F67EC-B61E-401A-90FB-184DF2CCF391}" type="sibTrans" cxnId="{96A77BF4-1C33-40BF-9B9D-1DF9A7F36D19}">
      <dgm:prSet/>
      <dgm:spPr/>
      <dgm:t>
        <a:bodyPr/>
        <a:lstStyle/>
        <a:p>
          <a:endParaRPr lang="en-US"/>
        </a:p>
      </dgm:t>
    </dgm:pt>
    <dgm:pt modelId="{271F79A1-BD4E-4F23-A3B0-273F67A293E5}" type="pres">
      <dgm:prSet presAssocID="{AA84774E-CC80-45D7-9B04-A565CABE5578}" presName="Name0" presStyleCnt="0">
        <dgm:presLayoutVars>
          <dgm:dir/>
          <dgm:animLvl val="lvl"/>
          <dgm:resizeHandles val="exact"/>
        </dgm:presLayoutVars>
      </dgm:prSet>
      <dgm:spPr/>
    </dgm:pt>
    <dgm:pt modelId="{02A9B2A1-2AAB-4BFA-8B69-B6E2B142DB5C}" type="pres">
      <dgm:prSet presAssocID="{E2DAFA56-37E5-4CEF-9AE7-4BAEE0DFA62B}" presName="parTxOnly" presStyleLbl="node1" presStyleIdx="0" presStyleCnt="3" custLinFactY="-100000" custLinFactNeighborY="-194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03122-92C0-46B5-911A-36AB0DC954B1}" type="pres">
      <dgm:prSet presAssocID="{475B5A81-26DC-4AB3-9301-821C68607634}" presName="parTxOnlySpace" presStyleCnt="0"/>
      <dgm:spPr/>
    </dgm:pt>
    <dgm:pt modelId="{789371B2-48A2-4324-A649-95C06384D5B5}" type="pres">
      <dgm:prSet presAssocID="{30F3C952-81FC-477F-9BDE-C574B7C03438}" presName="parTxOnly" presStyleLbl="node1" presStyleIdx="1" presStyleCnt="3" custLinFactY="-100000" custLinFactNeighborY="-194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E8459-F719-4FFD-BEF9-35ADAB76B302}" type="pres">
      <dgm:prSet presAssocID="{62A21FCC-3F79-49DC-A801-75D425CBE0B8}" presName="parTxOnlySpace" presStyleCnt="0"/>
      <dgm:spPr/>
    </dgm:pt>
    <dgm:pt modelId="{6EB899A2-11F3-4493-B23E-51D44D60A888}" type="pres">
      <dgm:prSet presAssocID="{35A481D1-2E12-40C9-8747-7B06B8B480F6}" presName="parTxOnly" presStyleLbl="node1" presStyleIdx="2" presStyleCnt="3" custLinFactY="-100000" custLinFactNeighborY="-194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C8F08-BD09-49E3-AA78-91F43274A330}" type="presOf" srcId="{30F3C952-81FC-477F-9BDE-C574B7C03438}" destId="{789371B2-48A2-4324-A649-95C06384D5B5}" srcOrd="0" destOrd="0" presId="urn:microsoft.com/office/officeart/2005/8/layout/chevron1"/>
    <dgm:cxn modelId="{A58D3AAC-D3EE-4F4B-AD07-747440784A4D}" type="presOf" srcId="{35A481D1-2E12-40C9-8747-7B06B8B480F6}" destId="{6EB899A2-11F3-4493-B23E-51D44D60A888}" srcOrd="0" destOrd="0" presId="urn:microsoft.com/office/officeart/2005/8/layout/chevron1"/>
    <dgm:cxn modelId="{D30F6373-F9C1-4A77-8D77-88AC8FCB5ECF}" type="presOf" srcId="{E2DAFA56-37E5-4CEF-9AE7-4BAEE0DFA62B}" destId="{02A9B2A1-2AAB-4BFA-8B69-B6E2B142DB5C}" srcOrd="0" destOrd="0" presId="urn:microsoft.com/office/officeart/2005/8/layout/chevron1"/>
    <dgm:cxn modelId="{03EA63E4-EFF3-45A6-8961-D7B2C9941453}" srcId="{AA84774E-CC80-45D7-9B04-A565CABE5578}" destId="{30F3C952-81FC-477F-9BDE-C574B7C03438}" srcOrd="1" destOrd="0" parTransId="{876568B0-0F29-49FD-BE84-56D64B1CD511}" sibTransId="{62A21FCC-3F79-49DC-A801-75D425CBE0B8}"/>
    <dgm:cxn modelId="{96A77BF4-1C33-40BF-9B9D-1DF9A7F36D19}" srcId="{AA84774E-CC80-45D7-9B04-A565CABE5578}" destId="{35A481D1-2E12-40C9-8747-7B06B8B480F6}" srcOrd="2" destOrd="0" parTransId="{0B2168E8-F68F-4CBA-8D96-BBC8C52AEF58}" sibTransId="{9F5F67EC-B61E-401A-90FB-184DF2CCF391}"/>
    <dgm:cxn modelId="{0CE90BF9-4D77-4694-9BF0-FE4848BA5EAA}" type="presOf" srcId="{AA84774E-CC80-45D7-9B04-A565CABE5578}" destId="{271F79A1-BD4E-4F23-A3B0-273F67A293E5}" srcOrd="0" destOrd="0" presId="urn:microsoft.com/office/officeart/2005/8/layout/chevron1"/>
    <dgm:cxn modelId="{02F88DE8-3FF5-4E18-9D76-5798922D1C7A}" srcId="{AA84774E-CC80-45D7-9B04-A565CABE5578}" destId="{E2DAFA56-37E5-4CEF-9AE7-4BAEE0DFA62B}" srcOrd="0" destOrd="0" parTransId="{226EB279-5115-4C5A-B431-97AB1BF0A1B8}" sibTransId="{475B5A81-26DC-4AB3-9301-821C68607634}"/>
    <dgm:cxn modelId="{A206130A-AEBA-4151-BA14-43FB45617CB7}" type="presParOf" srcId="{271F79A1-BD4E-4F23-A3B0-273F67A293E5}" destId="{02A9B2A1-2AAB-4BFA-8B69-B6E2B142DB5C}" srcOrd="0" destOrd="0" presId="urn:microsoft.com/office/officeart/2005/8/layout/chevron1"/>
    <dgm:cxn modelId="{10218541-4A25-4E74-A297-795553622471}" type="presParOf" srcId="{271F79A1-BD4E-4F23-A3B0-273F67A293E5}" destId="{C1203122-92C0-46B5-911A-36AB0DC954B1}" srcOrd="1" destOrd="0" presId="urn:microsoft.com/office/officeart/2005/8/layout/chevron1"/>
    <dgm:cxn modelId="{5FBAEEC6-63DA-4EAA-93C9-F2991583CC1E}" type="presParOf" srcId="{271F79A1-BD4E-4F23-A3B0-273F67A293E5}" destId="{789371B2-48A2-4324-A649-95C06384D5B5}" srcOrd="2" destOrd="0" presId="urn:microsoft.com/office/officeart/2005/8/layout/chevron1"/>
    <dgm:cxn modelId="{C69B3B28-B1E7-43D7-823D-0F0ED468555E}" type="presParOf" srcId="{271F79A1-BD4E-4F23-A3B0-273F67A293E5}" destId="{405E8459-F719-4FFD-BEF9-35ADAB76B302}" srcOrd="3" destOrd="0" presId="urn:microsoft.com/office/officeart/2005/8/layout/chevron1"/>
    <dgm:cxn modelId="{0E2070E2-8055-4803-B23C-5654671A680E}" type="presParOf" srcId="{271F79A1-BD4E-4F23-A3B0-273F67A293E5}" destId="{6EB899A2-11F3-4493-B23E-51D44D60A8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C0B3-349C-4F3E-867B-5447E6076117}">
      <dsp:nvSpPr>
        <dsp:cNvPr id="0" name=""/>
        <dsp:cNvSpPr/>
      </dsp:nvSpPr>
      <dsp:spPr>
        <a:xfrm>
          <a:off x="2411" y="4917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External Assistive Muscle</a:t>
          </a:r>
          <a:endParaRPr lang="en-US" sz="2600" kern="1200" dirty="0"/>
        </a:p>
      </dsp:txBody>
      <dsp:txXfrm>
        <a:off x="589895" y="49170"/>
        <a:ext cx="1762452" cy="1174968"/>
      </dsp:txXfrm>
    </dsp:sp>
    <dsp:sp modelId="{176BBE2F-3868-4C1D-ADE0-FCF2D760CE06}">
      <dsp:nvSpPr>
        <dsp:cNvPr id="0" name=""/>
        <dsp:cNvSpPr/>
      </dsp:nvSpPr>
      <dsp:spPr>
        <a:xfrm>
          <a:off x="2646089" y="4917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Application</a:t>
          </a:r>
          <a:endParaRPr lang="en-US" sz="2600" kern="1200" dirty="0"/>
        </a:p>
      </dsp:txBody>
      <dsp:txXfrm>
        <a:off x="3233573" y="49170"/>
        <a:ext cx="1762452" cy="1174968"/>
      </dsp:txXfrm>
    </dsp:sp>
    <dsp:sp modelId="{6FECAD84-7629-424D-9139-F7D172D5E61B}">
      <dsp:nvSpPr>
        <dsp:cNvPr id="0" name=""/>
        <dsp:cNvSpPr/>
      </dsp:nvSpPr>
      <dsp:spPr>
        <a:xfrm>
          <a:off x="5289768" y="4917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</a:t>
          </a:r>
          <a:endParaRPr lang="en-US" sz="2600" kern="1200" dirty="0"/>
        </a:p>
      </dsp:txBody>
      <dsp:txXfrm>
        <a:off x="5877252" y="49170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9AA22-39FB-477C-97F8-84E9EB2DB573}">
      <dsp:nvSpPr>
        <dsp:cNvPr id="0" name=""/>
        <dsp:cNvSpPr/>
      </dsp:nvSpPr>
      <dsp:spPr>
        <a:xfrm>
          <a:off x="2411" y="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Placement</a:t>
          </a:r>
          <a:endParaRPr lang="en-US" sz="2900" kern="1200" dirty="0"/>
        </a:p>
      </dsp:txBody>
      <dsp:txXfrm>
        <a:off x="589895" y="0"/>
        <a:ext cx="1762452" cy="1174968"/>
      </dsp:txXfrm>
    </dsp:sp>
    <dsp:sp modelId="{B8B46245-D41B-47E9-8A29-4BC4ADF923D9}">
      <dsp:nvSpPr>
        <dsp:cNvPr id="0" name=""/>
        <dsp:cNvSpPr/>
      </dsp:nvSpPr>
      <dsp:spPr>
        <a:xfrm>
          <a:off x="2646089" y="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Effects</a:t>
          </a:r>
          <a:endParaRPr lang="en-US" sz="2900" kern="1200" dirty="0"/>
        </a:p>
      </dsp:txBody>
      <dsp:txXfrm>
        <a:off x="3233573" y="0"/>
        <a:ext cx="1762452" cy="1174968"/>
      </dsp:txXfrm>
    </dsp:sp>
    <dsp:sp modelId="{29EE6093-0301-41DA-9D13-87AECA774600}">
      <dsp:nvSpPr>
        <dsp:cNvPr id="0" name=""/>
        <dsp:cNvSpPr/>
      </dsp:nvSpPr>
      <dsp:spPr>
        <a:xfrm>
          <a:off x="5289768" y="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Strength Regulation</a:t>
          </a:r>
          <a:endParaRPr lang="en-US" sz="2900" kern="1200" dirty="0"/>
        </a:p>
      </dsp:txBody>
      <dsp:txXfrm>
        <a:off x="5877252" y="0"/>
        <a:ext cx="1762452" cy="117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9B2A1-2AAB-4BFA-8B69-B6E2B142DB5C}">
      <dsp:nvSpPr>
        <dsp:cNvPr id="0" name=""/>
        <dsp:cNvSpPr/>
      </dsp:nvSpPr>
      <dsp:spPr>
        <a:xfrm>
          <a:off x="2471" y="0"/>
          <a:ext cx="3010834" cy="1204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Personalized Musculoskeletal Model</a:t>
          </a:r>
          <a:endParaRPr lang="en-US" sz="2000" kern="1200" dirty="0"/>
        </a:p>
      </dsp:txBody>
      <dsp:txXfrm>
        <a:off x="604638" y="0"/>
        <a:ext cx="1806501" cy="1204333"/>
      </dsp:txXfrm>
    </dsp:sp>
    <dsp:sp modelId="{789371B2-48A2-4324-A649-95C06384D5B5}">
      <dsp:nvSpPr>
        <dsp:cNvPr id="0" name=""/>
        <dsp:cNvSpPr/>
      </dsp:nvSpPr>
      <dsp:spPr>
        <a:xfrm>
          <a:off x="2712222" y="0"/>
          <a:ext cx="3010834" cy="1204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Attach Assistive Muscle </a:t>
          </a:r>
          <a:endParaRPr lang="en-US" sz="2000" kern="1200" dirty="0"/>
        </a:p>
      </dsp:txBody>
      <dsp:txXfrm>
        <a:off x="3314389" y="0"/>
        <a:ext cx="1806501" cy="1204333"/>
      </dsp:txXfrm>
    </dsp:sp>
    <dsp:sp modelId="{6EB899A2-11F3-4493-B23E-51D44D60A888}">
      <dsp:nvSpPr>
        <dsp:cNvPr id="0" name=""/>
        <dsp:cNvSpPr/>
      </dsp:nvSpPr>
      <dsp:spPr>
        <a:xfrm>
          <a:off x="5421973" y="0"/>
          <a:ext cx="3010834" cy="1204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Estimation of Muscle Force and Activation  </a:t>
          </a:r>
          <a:endParaRPr lang="en-US" sz="2000" kern="1200" dirty="0"/>
        </a:p>
      </dsp:txBody>
      <dsp:txXfrm>
        <a:off x="6024140" y="0"/>
        <a:ext cx="1806501" cy="1204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437770" y="2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948333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437770" y="6948333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 anchor="b"/>
          <a:lstStyle>
            <a:lvl1pPr algn="r">
              <a:defRPr sz="1100"/>
            </a:lvl1pPr>
          </a:lstStyle>
          <a:p>
            <a:fld id="{99A40646-313A-4761-82C5-08AF8698B9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66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438461" y="2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0" tIns="46569" rIns="93140" bIns="4656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60122" y="3474722"/>
            <a:ext cx="7680960" cy="3291840"/>
          </a:xfrm>
          <a:prstGeom prst="rect">
            <a:avLst/>
          </a:prstGeom>
        </p:spPr>
        <p:txBody>
          <a:bodyPr vert="horz" lIns="93140" tIns="46569" rIns="93140" bIns="4656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948171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438461" y="6948171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 anchor="b"/>
          <a:lstStyle>
            <a:lvl1pPr algn="r">
              <a:defRPr sz="1100"/>
            </a:lvl1pPr>
          </a:lstStyle>
          <a:p>
            <a:fld id="{F6A0A225-D78C-4F69-8733-547C281DEA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64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Topic </a:t>
            </a:r>
          </a:p>
          <a:p>
            <a:r>
              <a:rPr lang="en-US" dirty="0" smtClean="0"/>
              <a:t>- 2 </a:t>
            </a:r>
            <a:r>
              <a:rPr lang="en-US" dirty="0" err="1" smtClean="0"/>
              <a:t>SubTopic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2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assistive</a:t>
            </a:r>
            <a:r>
              <a:rPr lang="en-US" baseline="0" dirty="0" smtClean="0"/>
              <a:t> muscle ?</a:t>
            </a:r>
          </a:p>
          <a:p>
            <a:r>
              <a:rPr lang="en-US" baseline="0" dirty="0" smtClean="0"/>
              <a:t>Where do we need it ?</a:t>
            </a:r>
          </a:p>
          <a:p>
            <a:r>
              <a:rPr lang="en-US" baseline="0" dirty="0" smtClean="0"/>
              <a:t>Why do we need it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how to use it ? How do we know that ? =&gt; to the next 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r>
              <a:rPr lang="en-US" baseline="0" dirty="0" smtClean="0"/>
              <a:t> know how to place it i.e. endpoints </a:t>
            </a:r>
          </a:p>
          <a:p>
            <a:r>
              <a:rPr lang="en-US" baseline="0" dirty="0" smtClean="0"/>
              <a:t>1 Increase strength of the hand </a:t>
            </a:r>
          </a:p>
          <a:p>
            <a:r>
              <a:rPr lang="en-US" baseline="0" dirty="0" smtClean="0"/>
              <a:t>2 Increase strength of the leg muscle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Effects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Changes in the strength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Changes in the muscle activation 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Fatigue level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Changes in the DOF after using assistive muscle</a:t>
            </a:r>
          </a:p>
          <a:p>
            <a:pPr marL="167301" indent="-167301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Strength Regulation </a:t>
            </a:r>
          </a:p>
          <a:p>
            <a:r>
              <a:rPr lang="en-US" baseline="0" dirty="0" smtClean="0"/>
              <a:t>- Find the endpoints to attach the muscle 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record what’s the changes in the strength and activation</a:t>
            </a:r>
          </a:p>
          <a:p>
            <a:pPr marL="613436" lvl="1" indent="-167301">
              <a:buFontTx/>
              <a:buChar char="-"/>
            </a:pPr>
            <a:r>
              <a:rPr lang="en-US" baseline="0" dirty="0" smtClean="0"/>
              <a:t>This can then be used to analyze and identify muscle endpoint for various strength levels </a:t>
            </a:r>
          </a:p>
          <a:p>
            <a:pPr marL="613436" lvl="1" indent="-167301">
              <a:buFontTx/>
              <a:buChar char="-"/>
            </a:pPr>
            <a:r>
              <a:rPr lang="en-US" baseline="0" dirty="0" smtClean="0"/>
              <a:t>This in turn can result in to strength regulator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9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method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Use of </a:t>
            </a:r>
            <a:r>
              <a:rPr lang="en-US" baseline="0" dirty="0" err="1" smtClean="0"/>
              <a:t>emg</a:t>
            </a:r>
            <a:r>
              <a:rPr lang="en-US" baseline="0" dirty="0" smtClean="0"/>
              <a:t> sensors</a:t>
            </a:r>
          </a:p>
          <a:p>
            <a:pPr marL="613436" lvl="1" indent="-167301" defTabSz="892271">
              <a:buFontTx/>
              <a:buChar char="-"/>
              <a:defRPr/>
            </a:pPr>
            <a:r>
              <a:rPr lang="en-US" sz="1100" dirty="0"/>
              <a:t>This should then repeat many times till one finds appropriate endpoints for the assistive muscle </a:t>
            </a:r>
          </a:p>
          <a:p>
            <a:pPr marL="167301" indent="-167301" defTabSz="892271">
              <a:buFontTx/>
              <a:buChar char="-"/>
              <a:defRPr/>
            </a:pPr>
            <a:r>
              <a:rPr lang="en-US" sz="1100" dirty="0"/>
              <a:t>Use </a:t>
            </a:r>
            <a:r>
              <a:rPr lang="en-US" sz="1100" dirty="0" err="1"/>
              <a:t>opensim</a:t>
            </a:r>
            <a:r>
              <a:rPr lang="en-US" sz="1100" dirty="0"/>
              <a:t> for simulation </a:t>
            </a:r>
          </a:p>
          <a:p>
            <a:pPr marL="613436" lvl="1" indent="-167301" defTabSz="892271">
              <a:buFontTx/>
              <a:buChar char="-"/>
              <a:defRPr/>
            </a:pPr>
            <a:r>
              <a:rPr lang="en-US" sz="1100" dirty="0"/>
              <a:t>This makes it easy to </a:t>
            </a:r>
            <a:r>
              <a:rPr lang="en-US" sz="1100" dirty="0" err="1"/>
              <a:t>analyse</a:t>
            </a:r>
            <a:r>
              <a:rPr lang="en-US" sz="1100" dirty="0"/>
              <a:t> and find </a:t>
            </a:r>
          </a:p>
          <a:p>
            <a:pPr marL="613436" lvl="1" indent="-167301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64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Personalized model </a:t>
            </a:r>
          </a:p>
          <a:p>
            <a:pPr marL="167301" indent="-167301">
              <a:buFontTx/>
              <a:buChar char="-"/>
            </a:pPr>
            <a:r>
              <a:rPr lang="en-US" dirty="0" smtClean="0"/>
              <a:t>Minimum</a:t>
            </a:r>
            <a:r>
              <a:rPr lang="en-US" baseline="0" dirty="0" smtClean="0"/>
              <a:t> input requires are weight, height bone lengths 	</a:t>
            </a:r>
          </a:p>
          <a:p>
            <a:pPr marL="613436" lvl="1" indent="-167301">
              <a:buFontTx/>
              <a:buChar char="-"/>
            </a:pPr>
            <a:r>
              <a:rPr lang="en-US" baseline="0" dirty="0" smtClean="0"/>
              <a:t>This can be user inputs or taken from Kinect skeletal mapping </a:t>
            </a:r>
          </a:p>
          <a:p>
            <a:r>
              <a:rPr lang="en-US" baseline="0" dirty="0" smtClean="0"/>
              <a:t>Attach assistive muscle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Attach assistive muscle to the model just created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Mode reconfigure happens without closing the model . So no need to close the model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Force and Activation Estimation </a:t>
            </a:r>
          </a:p>
          <a:p>
            <a:r>
              <a:rPr lang="en-US" baseline="0" dirty="0" smtClean="0"/>
              <a:t>- Online graphs to see the changes due to assistive muscle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30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it takes to develop</a:t>
            </a:r>
            <a:r>
              <a:rPr lang="en-US" baseline="0" dirty="0" smtClean="0"/>
              <a:t> personalized model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7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Force generation for</a:t>
            </a:r>
          </a:p>
          <a:p>
            <a:r>
              <a:rPr lang="en-US" dirty="0" err="1" smtClean="0"/>
              <a:t>sar_r</a:t>
            </a:r>
            <a:r>
              <a:rPr lang="en-US" dirty="0" smtClean="0"/>
              <a:t> = Sartorius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err="1" smtClean="0"/>
              <a:t>rect_fem_r</a:t>
            </a:r>
            <a:r>
              <a:rPr lang="en-US" dirty="0" smtClean="0"/>
              <a:t> = rectus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femoris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8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Muscle</a:t>
            </a:r>
            <a:r>
              <a:rPr lang="en-US" baseline="0" dirty="0" smtClean="0"/>
              <a:t> activation for </a:t>
            </a:r>
            <a:r>
              <a:rPr lang="en-US" baseline="0" dirty="0" err="1" smtClean="0"/>
              <a:t>sar_r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rect_fem_r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1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3"/>
            <a:ext cx="6734472" cy="1470025"/>
          </a:xfrm>
          <a:noFill/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39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2" y="6356350"/>
            <a:ext cx="112548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99FED7C-2F71-40B1-A371-BE64CBC654EF}" type="datetime1">
              <a:rPr lang="ja-JP" altLang="en-US" smtClean="0"/>
              <a:pPr/>
              <a:t>2016/1/18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95536" y="4656296"/>
            <a:ext cx="1368152" cy="35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7475" y="2632337"/>
            <a:ext cx="1884274" cy="1884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iroshima Universit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9" y="4653136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 userDrawn="1"/>
        </p:nvGrpSpPr>
        <p:grpSpPr>
          <a:xfrm>
            <a:off x="241223" y="2682399"/>
            <a:ext cx="1746202" cy="1631035"/>
            <a:chOff x="6271592" y="192362"/>
            <a:chExt cx="4290025" cy="599331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592" y="192362"/>
              <a:ext cx="4205701" cy="58769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0" name="Group 29"/>
            <p:cNvGrpSpPr/>
            <p:nvPr/>
          </p:nvGrpSpPr>
          <p:grpSpPr>
            <a:xfrm>
              <a:off x="6584565" y="2609022"/>
              <a:ext cx="1237423" cy="1212574"/>
              <a:chOff x="900327" y="-218470"/>
              <a:chExt cx="2773019" cy="2313024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1258137" y="434719"/>
                <a:ext cx="2415209" cy="1659835"/>
              </a:xfrm>
              <a:custGeom>
                <a:avLst/>
                <a:gdLst>
                  <a:gd name="connsiteX0" fmla="*/ 0 w 2415209"/>
                  <a:gd name="connsiteY0" fmla="*/ 1659835 h 1659835"/>
                  <a:gd name="connsiteX1" fmla="*/ 506896 w 2415209"/>
                  <a:gd name="connsiteY1" fmla="*/ 626165 h 1659835"/>
                  <a:gd name="connsiteX2" fmla="*/ 2415209 w 2415209"/>
                  <a:gd name="connsiteY2" fmla="*/ 0 h 1659835"/>
                  <a:gd name="connsiteX3" fmla="*/ 2415209 w 2415209"/>
                  <a:gd name="connsiteY3" fmla="*/ 0 h 165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209" h="1659835">
                    <a:moveTo>
                      <a:pt x="0" y="1659835"/>
                    </a:moveTo>
                    <a:cubicBezTo>
                      <a:pt x="52180" y="1281319"/>
                      <a:pt x="104361" y="902804"/>
                      <a:pt x="506896" y="626165"/>
                    </a:cubicBezTo>
                    <a:cubicBezTo>
                      <a:pt x="909431" y="349526"/>
                      <a:pt x="2415209" y="0"/>
                      <a:pt x="2415209" y="0"/>
                    </a:cubicBezTo>
                    <a:lnTo>
                      <a:pt x="2415209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00327" y="-218470"/>
                <a:ext cx="2600642" cy="2203694"/>
              </a:xfrm>
              <a:custGeom>
                <a:avLst/>
                <a:gdLst>
                  <a:gd name="connsiteX0" fmla="*/ 0 w 2600642"/>
                  <a:gd name="connsiteY0" fmla="*/ 2203694 h 2203694"/>
                  <a:gd name="connsiteX1" fmla="*/ 447261 w 2600642"/>
                  <a:gd name="connsiteY1" fmla="*/ 1100450 h 2203694"/>
                  <a:gd name="connsiteX2" fmla="*/ 2375452 w 2600642"/>
                  <a:gd name="connsiteY2" fmla="*/ 116476 h 2203694"/>
                  <a:gd name="connsiteX3" fmla="*/ 2484783 w 2600642"/>
                  <a:gd name="connsiteY3" fmla="*/ 56841 h 220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0642" h="2203694">
                    <a:moveTo>
                      <a:pt x="0" y="2203694"/>
                    </a:moveTo>
                    <a:cubicBezTo>
                      <a:pt x="25676" y="1826007"/>
                      <a:pt x="51352" y="1448320"/>
                      <a:pt x="447261" y="1100450"/>
                    </a:cubicBezTo>
                    <a:cubicBezTo>
                      <a:pt x="843170" y="752580"/>
                      <a:pt x="2035865" y="290411"/>
                      <a:pt x="2375452" y="116476"/>
                    </a:cubicBezTo>
                    <a:cubicBezTo>
                      <a:pt x="2715039" y="-57459"/>
                      <a:pt x="2599911" y="-309"/>
                      <a:pt x="2484783" y="56841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614275" y="5450567"/>
              <a:ext cx="3947342" cy="73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Biological Systems Engineering Lab</a:t>
              </a:r>
              <a:endParaRPr lang="en-US" sz="7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921487" y="2574235"/>
              <a:ext cx="628702" cy="111318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196250" y="5337313"/>
              <a:ext cx="904141" cy="1689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745067" y="5362161"/>
              <a:ext cx="365263" cy="8448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2014/5/9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1pPr>
            <a:lvl2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2pPr>
            <a:lvl3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3pPr>
            <a:lvl4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4pPr>
            <a:lvl5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8" y="0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7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" dirty="0" smtClean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</a:t>
                </a:r>
                <a:r>
                  <a:rPr kumimoji="1" lang="en-US" altLang="ja-JP" sz="600" baseline="0" dirty="0" smtClean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Systems </a:t>
                </a:r>
              </a:p>
              <a:p>
                <a:pPr algn="ctr"/>
                <a:r>
                  <a:rPr kumimoji="1" lang="en-US" altLang="ja-JP" sz="600" baseline="0" dirty="0" smtClean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kumimoji="1" lang="ja-JP" altLang="en-US" sz="600" dirty="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6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" y="6485165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2014/5/9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chart" Target="../charts/chart2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81536" y="1844824"/>
            <a:ext cx="6662464" cy="1830065"/>
          </a:xfrm>
        </p:spPr>
        <p:txBody>
          <a:bodyPr/>
          <a:lstStyle/>
          <a:p>
            <a:r>
              <a:rPr lang="en-US" altLang="ja-JP" sz="2800" dirty="0" smtClean="0">
                <a:latin typeface="+mn-ea"/>
                <a:ea typeface="+mn-ea"/>
              </a:rPr>
              <a:t>Muscle Force Estimation for Personalized Musculoskeletal Model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ja-JP" dirty="0" smtClean="0">
                <a:latin typeface="+mn-ea"/>
                <a:ea typeface="+mn-ea"/>
              </a:rPr>
              <a:t>Creation of personalized musculoskeletal Model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ja-JP" dirty="0" smtClean="0">
                <a:latin typeface="+mn-ea"/>
                <a:ea typeface="+mn-ea"/>
              </a:rPr>
              <a:t>Muscle force and activation estimation with external assistive muscle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0042" y="5661248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+mn-ea"/>
                <a:cs typeface="メイリオ" panose="020B0604030504040204" pitchFamily="50" charset="-128"/>
              </a:rPr>
              <a:t>Chetan Thakur (M155141)</a:t>
            </a:r>
            <a:endParaRPr lang="en-US" altLang="ja-JP" sz="24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DE76-9616-4BC2-B8BB-58EAD27C3AA6}" type="datetime1">
              <a:rPr lang="ja-JP" altLang="en-US" smtClean="0"/>
              <a:t>2016/1/18</a:t>
            </a:fld>
            <a:endParaRPr lang="ja-JP" altLang="en-US" dirty="0"/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/>
          <a:p>
            <a:r>
              <a:rPr lang="en-US" altLang="ja-JP" dirty="0" smtClean="0"/>
              <a:t>Copyright© 2015 Biological Systems Engineering lab.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7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Assistive Muscle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42457"/>
              </p:ext>
            </p:extLst>
          </p:nvPr>
        </p:nvGraphicFramePr>
        <p:xfrm>
          <a:off x="457200" y="908720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788454" y="2132856"/>
            <a:ext cx="1806451" cy="1806451"/>
            <a:chOff x="788454" y="2132856"/>
            <a:chExt cx="1806451" cy="180645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4" y="2132856"/>
              <a:ext cx="1806451" cy="180645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1553733" y="2276873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76047" y="2276872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Block Arc 17"/>
            <p:cNvSpPr/>
            <p:nvPr/>
          </p:nvSpPr>
          <p:spPr>
            <a:xfrm rot="10800000">
              <a:off x="1547664" y="2276872"/>
              <a:ext cx="216024" cy="216024"/>
            </a:xfrm>
            <a:prstGeom prst="blockArc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solidFill>
                  <a:schemeClr val="tx1"/>
                </a:solidFill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403863">
              <a:off x="982257" y="2684794"/>
              <a:ext cx="830586" cy="230683"/>
            </a:xfrm>
            <a:prstGeom prst="arc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63688" y="3229409"/>
              <a:ext cx="0" cy="41561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9552" y="407707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Source of strength for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Improves physical capabilities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or Passive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1840" y="4077072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Care and  rehabilitation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involved lifting heavy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909320" y="4079182"/>
            <a:ext cx="237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</a:t>
            </a:r>
            <a:r>
              <a:rPr lang="en-US" dirty="0" smtClean="0"/>
              <a:t>stress on </a:t>
            </a:r>
            <a:r>
              <a:rPr lang="en-US" dirty="0"/>
              <a:t>human muscle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muscle fatigue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Performance in sports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67" y="2202574"/>
            <a:ext cx="1415946" cy="9911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37" y="2716389"/>
            <a:ext cx="1202145" cy="125557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3" y="3226667"/>
            <a:ext cx="836712" cy="8367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188974"/>
            <a:ext cx="1616733" cy="121255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906155" y="2880359"/>
            <a:ext cx="1269963" cy="1113713"/>
            <a:chOff x="6012873" y="2587115"/>
            <a:chExt cx="1489957" cy="148995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873" y="2587115"/>
              <a:ext cx="1489957" cy="1489957"/>
            </a:xfrm>
            <a:prstGeom prst="rect">
              <a:avLst/>
            </a:prstGeom>
          </p:spPr>
        </p:pic>
        <p:sp>
          <p:nvSpPr>
            <p:cNvPr id="51" name="Freeform 50"/>
            <p:cNvSpPr/>
            <p:nvPr/>
          </p:nvSpPr>
          <p:spPr>
            <a:xfrm>
              <a:off x="6408502" y="2924943"/>
              <a:ext cx="1043818" cy="451757"/>
            </a:xfrm>
            <a:custGeom>
              <a:avLst/>
              <a:gdLst>
                <a:gd name="connsiteX0" fmla="*/ 0 w 1132114"/>
                <a:gd name="connsiteY0" fmla="*/ 600892 h 600892"/>
                <a:gd name="connsiteX1" fmla="*/ 505097 w 1132114"/>
                <a:gd name="connsiteY1" fmla="*/ 409303 h 600892"/>
                <a:gd name="connsiteX2" fmla="*/ 505097 w 1132114"/>
                <a:gd name="connsiteY2" fmla="*/ 409303 h 600892"/>
                <a:gd name="connsiteX3" fmla="*/ 1132114 w 1132114"/>
                <a:gd name="connsiteY3" fmla="*/ 0 h 600892"/>
                <a:gd name="connsiteX4" fmla="*/ 1132114 w 1132114"/>
                <a:gd name="connsiteY4" fmla="*/ 0 h 600892"/>
                <a:gd name="connsiteX5" fmla="*/ 0 w 1132114"/>
                <a:gd name="connsiteY5" fmla="*/ 600892 h 60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2114" h="600892">
                  <a:moveTo>
                    <a:pt x="0" y="600892"/>
                  </a:moveTo>
                  <a:lnTo>
                    <a:pt x="505097" y="409303"/>
                  </a:lnTo>
                  <a:lnTo>
                    <a:pt x="505097" y="409303"/>
                  </a:lnTo>
                  <a:lnTo>
                    <a:pt x="1132114" y="0"/>
                  </a:lnTo>
                  <a:lnTo>
                    <a:pt x="1132114" y="0"/>
                  </a:lnTo>
                  <a:lnTo>
                    <a:pt x="0" y="600892"/>
                  </a:lnTo>
                  <a:close/>
                </a:path>
              </a:pathLst>
            </a:cu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831824"/>
              </p:ext>
            </p:extLst>
          </p:nvPr>
        </p:nvGraphicFramePr>
        <p:xfrm>
          <a:off x="457200" y="981075"/>
          <a:ext cx="8229600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Problem for testing Assistive Muscle	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3528" y="2276872"/>
            <a:ext cx="1806451" cy="1806451"/>
            <a:chOff x="755576" y="2276872"/>
            <a:chExt cx="1806451" cy="18064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1806451" cy="1806451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520855" y="2420889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43169" y="2420888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Block Arc 14"/>
            <p:cNvSpPr/>
            <p:nvPr/>
          </p:nvSpPr>
          <p:spPr>
            <a:xfrm rot="10800000">
              <a:off x="1514786" y="2420888"/>
              <a:ext cx="216024" cy="216024"/>
            </a:xfrm>
            <a:prstGeom prst="blockArc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Arc 15"/>
          <p:cNvSpPr/>
          <p:nvPr/>
        </p:nvSpPr>
        <p:spPr>
          <a:xfrm rot="403863">
            <a:off x="634413" y="2756802"/>
            <a:ext cx="830586" cy="230683"/>
          </a:xfrm>
          <a:prstGeom prst="arc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8762" y="3373425"/>
            <a:ext cx="0" cy="4156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403863">
            <a:off x="550209" y="2828810"/>
            <a:ext cx="830586" cy="230683"/>
          </a:xfrm>
          <a:prstGeom prst="arc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59632" y="3284984"/>
            <a:ext cx="0" cy="4156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39" y="2528900"/>
            <a:ext cx="766133" cy="11546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1840" y="2708920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see improvement in muscle force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Reduced muscle fatigue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in DOF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270892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out endpoints to increase muscle strength in % (i.e. 10 %, 20% …) of the individual muscle strength</a:t>
            </a:r>
          </a:p>
        </p:txBody>
      </p:sp>
    </p:spTree>
    <p:extLst>
      <p:ext uri="{BB962C8B-B14F-4D97-AF65-F5344CB8AC3E}">
        <p14:creationId xmlns:p14="http://schemas.microsoft.com/office/powerpoint/2010/main" val="10303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Conventional Methods vs Simulation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2417" y="1506064"/>
            <a:ext cx="3582775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Traditional Method to use </a:t>
            </a:r>
            <a:r>
              <a:rPr lang="en-US" sz="1800" dirty="0" err="1" smtClean="0">
                <a:latin typeface="+mj-lt"/>
              </a:rPr>
              <a:t>emg</a:t>
            </a:r>
            <a:r>
              <a:rPr lang="en-US" sz="1800" dirty="0" smtClean="0">
                <a:latin typeface="+mj-lt"/>
              </a:rPr>
              <a:t> sensor to find muscle strength and fatigue level for muscles in respective motion.</a:t>
            </a:r>
            <a:endParaRPr lang="en-US" sz="1800" dirty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Use </a:t>
            </a:r>
            <a:r>
              <a:rPr lang="en-US" sz="1800" dirty="0" err="1" smtClean="0">
                <a:latin typeface="+mj-lt"/>
              </a:rPr>
              <a:t>OpenSim</a:t>
            </a:r>
            <a:r>
              <a:rPr lang="en-US" sz="1800" dirty="0" smtClean="0">
                <a:latin typeface="+mj-lt"/>
              </a:rPr>
              <a:t> to simulate model, motion, external force, to test the results of using assistive muscle</a:t>
            </a:r>
            <a:endParaRPr lang="en-US" sz="18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30" y="1600200"/>
            <a:ext cx="1662699" cy="131980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409025" y="2188096"/>
            <a:ext cx="395223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660133"/>
            <a:ext cx="1428847" cy="24660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671154" y="4365104"/>
            <a:ext cx="515369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75" y="1506064"/>
            <a:ext cx="2274682" cy="151493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388168" y="3791154"/>
            <a:ext cx="2725863" cy="1577332"/>
            <a:chOff x="6388168" y="3791154"/>
            <a:chExt cx="2725863" cy="1577332"/>
          </a:xfrm>
        </p:grpSpPr>
        <p:sp>
          <p:nvSpPr>
            <p:cNvPr id="14" name="TextBox 13"/>
            <p:cNvSpPr txBox="1"/>
            <p:nvPr/>
          </p:nvSpPr>
          <p:spPr>
            <a:xfrm rot="16200000">
              <a:off x="6200164" y="4481100"/>
              <a:ext cx="5760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Force (N)</a:t>
              </a:r>
              <a:endParaRPr lang="en-US" sz="700" dirty="0"/>
            </a:p>
          </p:txBody>
        </p:sp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0372686"/>
                </p:ext>
              </p:extLst>
            </p:nvPr>
          </p:nvGraphicFramePr>
          <p:xfrm>
            <a:off x="6615281" y="3791154"/>
            <a:ext cx="2498750" cy="14773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7783274" y="5168431"/>
              <a:ext cx="7200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5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17009"/>
              </p:ext>
            </p:extLst>
          </p:nvPr>
        </p:nvGraphicFramePr>
        <p:xfrm>
          <a:off x="251520" y="908720"/>
          <a:ext cx="843528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Research Introduction – Simulation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1119250" cy="1046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720" y="2348880"/>
            <a:ext cx="796177" cy="1544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1259632" y="2924944"/>
            <a:ext cx="576064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86996" y="2217897"/>
            <a:ext cx="1806451" cy="1806451"/>
            <a:chOff x="788454" y="2132856"/>
            <a:chExt cx="1806451" cy="180645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4" y="2132856"/>
              <a:ext cx="1806451" cy="1806451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1553733" y="2276873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047" y="2276872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1547664" y="2276872"/>
              <a:ext cx="216024" cy="216024"/>
            </a:xfrm>
            <a:prstGeom prst="blockArc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solidFill>
                  <a:schemeClr val="tx1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403863">
              <a:off x="982257" y="2684794"/>
              <a:ext cx="830586" cy="230683"/>
            </a:xfrm>
            <a:prstGeom prst="arc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63688" y="3229409"/>
              <a:ext cx="0" cy="41561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3528" y="4221088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personalized musculoskeletal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 used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Bone lengths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81762" y="422108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 adding assistive muscle to personalized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Reconfigure the model with muscle properties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84281" y="4221088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Static optimization for the given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are reflected in the online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validation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796136" y="2348880"/>
            <a:ext cx="2725863" cy="1577332"/>
            <a:chOff x="6388168" y="3791154"/>
            <a:chExt cx="2725863" cy="1577332"/>
          </a:xfrm>
        </p:grpSpPr>
        <p:sp>
          <p:nvSpPr>
            <p:cNvPr id="29" name="TextBox 28"/>
            <p:cNvSpPr txBox="1"/>
            <p:nvPr/>
          </p:nvSpPr>
          <p:spPr>
            <a:xfrm rot="16200000">
              <a:off x="6200164" y="4481100"/>
              <a:ext cx="5760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Force (N)</a:t>
              </a:r>
              <a:endParaRPr lang="en-US" sz="700" dirty="0"/>
            </a:p>
          </p:txBody>
        </p:sp>
        <p:graphicFrame>
          <p:nvGraphicFramePr>
            <p:cNvPr id="30" name="Char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3071496"/>
                </p:ext>
              </p:extLst>
            </p:nvPr>
          </p:nvGraphicFramePr>
          <p:xfrm>
            <a:off x="6615281" y="3791154"/>
            <a:ext cx="2498750" cy="14773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7783274" y="5168431"/>
              <a:ext cx="7200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8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177" y="981075"/>
            <a:ext cx="1819303" cy="514508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Development Personalized Musculoskeletal Model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57" y="1718850"/>
            <a:ext cx="1476375" cy="438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196752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Opensim</a:t>
            </a:r>
            <a:r>
              <a:rPr lang="en-US" dirty="0" smtClean="0"/>
              <a:t> SDK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SimBody</a:t>
            </a:r>
            <a:r>
              <a:rPr lang="en-US" dirty="0" smtClean="0"/>
              <a:t> 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SimTK</a:t>
            </a:r>
            <a:r>
              <a:rPr lang="en-US" dirty="0" smtClean="0"/>
              <a:t>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new model customized for individual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F</a:t>
            </a:r>
            <a:r>
              <a:rPr lang="en-US" dirty="0" smtClean="0"/>
              <a:t>ig A and Fig B are model for short and tall human. While creating new model changes in the properties takes place.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Bone lengths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Joint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of mass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5587" y="6084004"/>
            <a:ext cx="6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4112" y="6084004"/>
            <a:ext cx="6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Assistive Muscle and Static Optimization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12453"/>
            <a:ext cx="2121157" cy="50736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31640" y="3140968"/>
            <a:ext cx="72008" cy="12961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Force generation without and with assistive muscle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11429" y="1342509"/>
            <a:ext cx="3128723" cy="5177750"/>
            <a:chOff x="2811429" y="1342509"/>
            <a:chExt cx="3128723" cy="5177750"/>
          </a:xfrm>
        </p:grpSpPr>
        <p:sp>
          <p:nvSpPr>
            <p:cNvPr id="33" name="TextBox 1"/>
            <p:cNvSpPr txBox="1"/>
            <p:nvPr/>
          </p:nvSpPr>
          <p:spPr>
            <a:xfrm rot="16200000">
              <a:off x="2621644" y="3186738"/>
              <a:ext cx="555965" cy="17639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Force (N)</a:t>
              </a:r>
              <a:endParaRPr lang="en-US" sz="7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87824" y="1342509"/>
              <a:ext cx="2952328" cy="5177750"/>
              <a:chOff x="2987824" y="1342509"/>
              <a:chExt cx="2952328" cy="517775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940152" y="1412776"/>
                <a:ext cx="0" cy="510748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"/>
              <p:cNvSpPr txBox="1"/>
              <p:nvPr/>
            </p:nvSpPr>
            <p:spPr>
              <a:xfrm>
                <a:off x="4139952" y="3813035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29" name="TextBox 1"/>
              <p:cNvSpPr txBox="1"/>
              <p:nvPr/>
            </p:nvSpPr>
            <p:spPr>
              <a:xfrm>
                <a:off x="4182623" y="5829259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446248" y="1342509"/>
                <a:ext cx="1845832" cy="68569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Without </a:t>
                </a:r>
                <a:r>
                  <a:rPr lang="en-US" dirty="0">
                    <a:solidFill>
                      <a:schemeClr val="tx1"/>
                    </a:solidFill>
                  </a:rPr>
                  <a:t>Assistive Muscle</a:t>
                </a:r>
              </a:p>
            </p:txBody>
          </p:sp>
          <p:sp>
            <p:nvSpPr>
              <p:cNvPr id="20" name="TextBox 1"/>
              <p:cNvSpPr txBox="1"/>
              <p:nvPr/>
            </p:nvSpPr>
            <p:spPr>
              <a:xfrm rot="16200000">
                <a:off x="2837668" y="5418987"/>
                <a:ext cx="555965" cy="17639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Force (N)</a:t>
                </a:r>
                <a:endParaRPr lang="en-US" sz="700" dirty="0"/>
              </a:p>
            </p:txBody>
          </p:sp>
          <p:graphicFrame>
            <p:nvGraphicFramePr>
              <p:cNvPr id="35" name="Chart 3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682609"/>
                  </p:ext>
                </p:extLst>
              </p:nvPr>
            </p:nvGraphicFramePr>
            <p:xfrm>
              <a:off x="2987824" y="2276872"/>
              <a:ext cx="2498750" cy="15361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37" name="Chart 3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4662252"/>
                  </p:ext>
                </p:extLst>
              </p:nvPr>
            </p:nvGraphicFramePr>
            <p:xfrm>
              <a:off x="3071837" y="4504035"/>
              <a:ext cx="2498750" cy="14773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</p:grpSp>
      <p:grpSp>
        <p:nvGrpSpPr>
          <p:cNvPr id="17" name="Group 16"/>
          <p:cNvGrpSpPr/>
          <p:nvPr/>
        </p:nvGrpSpPr>
        <p:grpSpPr>
          <a:xfrm>
            <a:off x="2987824" y="1340768"/>
            <a:ext cx="6159764" cy="4656525"/>
            <a:chOff x="2987824" y="1340768"/>
            <a:chExt cx="6159764" cy="4656525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987824" y="4244444"/>
              <a:ext cx="6017716" cy="2094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123797" y="1340768"/>
              <a:ext cx="3023791" cy="4656525"/>
              <a:chOff x="6123797" y="1340768"/>
              <a:chExt cx="3023791" cy="4656525"/>
            </a:xfrm>
          </p:grpSpPr>
          <p:sp>
            <p:nvSpPr>
              <p:cNvPr id="28" name="TextBox 1"/>
              <p:cNvSpPr txBox="1"/>
              <p:nvPr/>
            </p:nvSpPr>
            <p:spPr>
              <a:xfrm>
                <a:off x="7452320" y="3813035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30" name="TextBox 1"/>
              <p:cNvSpPr txBox="1"/>
              <p:nvPr/>
            </p:nvSpPr>
            <p:spPr>
              <a:xfrm>
                <a:off x="7494991" y="5805264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60232" y="1340768"/>
                <a:ext cx="1845832" cy="68569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With Assistive Muscle</a:t>
                </a:r>
              </a:p>
            </p:txBody>
          </p:sp>
          <p:sp>
            <p:nvSpPr>
              <p:cNvPr id="26" name="TextBox 1"/>
              <p:cNvSpPr txBox="1"/>
              <p:nvPr/>
            </p:nvSpPr>
            <p:spPr>
              <a:xfrm rot="16200000">
                <a:off x="5934012" y="3186738"/>
                <a:ext cx="555965" cy="17639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Force (N)</a:t>
                </a:r>
                <a:endParaRPr lang="en-US" sz="700" dirty="0"/>
              </a:p>
            </p:txBody>
          </p:sp>
          <p:sp>
            <p:nvSpPr>
              <p:cNvPr id="34" name="TextBox 1"/>
              <p:cNvSpPr txBox="1"/>
              <p:nvPr/>
            </p:nvSpPr>
            <p:spPr>
              <a:xfrm rot="16200000">
                <a:off x="6150036" y="5418986"/>
                <a:ext cx="555965" cy="17639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Force (N)</a:t>
                </a:r>
                <a:endParaRPr lang="en-US" sz="700" dirty="0"/>
              </a:p>
            </p:txBody>
          </p:sp>
          <p:graphicFrame>
            <p:nvGraphicFramePr>
              <p:cNvPr id="36" name="Chart 3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227775"/>
                  </p:ext>
                </p:extLst>
              </p:nvPr>
            </p:nvGraphicFramePr>
            <p:xfrm>
              <a:off x="6300192" y="2276872"/>
              <a:ext cx="2847396" cy="16775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38" name="Chart 3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4505285"/>
                  </p:ext>
                </p:extLst>
              </p:nvPr>
            </p:nvGraphicFramePr>
            <p:xfrm>
              <a:off x="6393730" y="4504035"/>
              <a:ext cx="2498750" cy="14666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7530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Assistive Muscle and Static Optimization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12453"/>
            <a:ext cx="2121157" cy="50736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31640" y="3140968"/>
            <a:ext cx="72008" cy="12961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5816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activation without and with assistive muscle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81461" y="1412776"/>
            <a:ext cx="3058691" cy="4608512"/>
            <a:chOff x="2881461" y="1412776"/>
            <a:chExt cx="3058691" cy="4608512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933603" y="1412776"/>
              <a:ext cx="6549" cy="45365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18256" y="1519173"/>
              <a:ext cx="1845832" cy="68569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Without </a:t>
              </a:r>
              <a:r>
                <a:rPr lang="en-US" dirty="0">
                  <a:solidFill>
                    <a:schemeClr val="tx1"/>
                  </a:solidFill>
                </a:rPr>
                <a:t>Assistive Muscle</a:t>
              </a:r>
            </a:p>
          </p:txBody>
        </p:sp>
        <p:sp>
          <p:nvSpPr>
            <p:cNvPr id="22" name="TextBox 1"/>
            <p:cNvSpPr txBox="1"/>
            <p:nvPr/>
          </p:nvSpPr>
          <p:spPr>
            <a:xfrm>
              <a:off x="4182623" y="5829259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sp>
          <p:nvSpPr>
            <p:cNvPr id="27" name="TextBox 1"/>
            <p:cNvSpPr txBox="1"/>
            <p:nvPr/>
          </p:nvSpPr>
          <p:spPr>
            <a:xfrm>
              <a:off x="4182623" y="3885043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graphicFrame>
          <p:nvGraphicFramePr>
            <p:cNvPr id="34" name="Char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84841936"/>
                </p:ext>
              </p:extLst>
            </p:nvPr>
          </p:nvGraphicFramePr>
          <p:xfrm>
            <a:off x="2881461" y="2492489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6" name="Char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0271240"/>
                </p:ext>
              </p:extLst>
            </p:nvPr>
          </p:nvGraphicFramePr>
          <p:xfrm>
            <a:off x="2900511" y="4437112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987824" y="1517432"/>
            <a:ext cx="6192688" cy="4503856"/>
            <a:chOff x="2987824" y="1517432"/>
            <a:chExt cx="6192688" cy="450385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2987824" y="4244444"/>
              <a:ext cx="6017716" cy="2094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81675" y="1517432"/>
              <a:ext cx="1845832" cy="68569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With Assistive Muscle</a:t>
              </a:r>
            </a:p>
          </p:txBody>
        </p:sp>
        <p:sp>
          <p:nvSpPr>
            <p:cNvPr id="28" name="TextBox 1"/>
            <p:cNvSpPr txBox="1"/>
            <p:nvPr/>
          </p:nvSpPr>
          <p:spPr>
            <a:xfrm>
              <a:off x="7236296" y="3885043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7350975" y="5829259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graphicFrame>
          <p:nvGraphicFramePr>
            <p:cNvPr id="35" name="Char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510563"/>
                </p:ext>
              </p:extLst>
            </p:nvPr>
          </p:nvGraphicFramePr>
          <p:xfrm>
            <a:off x="6050260" y="2482964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37" name="Char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7274690"/>
                </p:ext>
              </p:extLst>
            </p:nvPr>
          </p:nvGraphicFramePr>
          <p:xfrm>
            <a:off x="6155035" y="4446637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348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Learnings:</a:t>
            </a:r>
          </a:p>
          <a:p>
            <a:r>
              <a:rPr lang="en-US" sz="2400" dirty="0" err="1" smtClean="0">
                <a:latin typeface="+mn-lt"/>
              </a:rPr>
              <a:t>Opensim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to simulate the musculoskeletal model, </a:t>
            </a:r>
            <a:r>
              <a:rPr lang="en-US" sz="2400" dirty="0" smtClean="0">
                <a:latin typeface="+mn-lt"/>
              </a:rPr>
              <a:t>motion</a:t>
            </a:r>
          </a:p>
          <a:p>
            <a:r>
              <a:rPr lang="en-US" sz="2400" dirty="0" smtClean="0">
                <a:latin typeface="+mn-lt"/>
              </a:rPr>
              <a:t>Static optimization tool for muscle force and activation</a:t>
            </a:r>
            <a:endParaRPr lang="en-US" sz="2400" dirty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OpenSim</a:t>
            </a:r>
            <a:r>
              <a:rPr lang="en-US" sz="2400" dirty="0" smtClean="0">
                <a:latin typeface="+mn-lt"/>
              </a:rPr>
              <a:t> API</a:t>
            </a:r>
          </a:p>
          <a:p>
            <a:pPr lvl="1"/>
            <a:r>
              <a:rPr lang="en-US" sz="2000" dirty="0" smtClean="0">
                <a:latin typeface="+mn-lt"/>
              </a:rPr>
              <a:t>To create musculoskeletal model </a:t>
            </a:r>
          </a:p>
          <a:p>
            <a:pPr lvl="1"/>
            <a:r>
              <a:rPr lang="en-US" sz="2000" dirty="0" smtClean="0">
                <a:latin typeface="+mn-lt"/>
              </a:rPr>
              <a:t>Perform static optimization</a:t>
            </a:r>
          </a:p>
          <a:p>
            <a:pPr lvl="1"/>
            <a:r>
              <a:rPr lang="en-US" sz="2000" dirty="0" smtClean="0">
                <a:latin typeface="+mn-lt"/>
              </a:rPr>
              <a:t>Update model properties</a:t>
            </a:r>
          </a:p>
          <a:p>
            <a:pPr lvl="1"/>
            <a:r>
              <a:rPr lang="en-US" sz="2000" dirty="0" err="1" smtClean="0">
                <a:latin typeface="+mn-lt"/>
              </a:rPr>
              <a:t>Etc</a:t>
            </a:r>
            <a:r>
              <a:rPr lang="en-US" sz="2000" dirty="0" smtClean="0">
                <a:latin typeface="+mn-lt"/>
              </a:rPr>
              <a:t>…</a:t>
            </a: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Further Research: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Write tool to simulate real time changes for following action using </a:t>
            </a:r>
            <a:r>
              <a:rPr lang="en-US" sz="2400" dirty="0" err="1" smtClean="0">
                <a:latin typeface="+mn-lt"/>
              </a:rPr>
              <a:t>Opensim</a:t>
            </a:r>
            <a:r>
              <a:rPr lang="en-US" sz="2400" dirty="0" smtClean="0">
                <a:latin typeface="+mn-lt"/>
              </a:rPr>
              <a:t>/</a:t>
            </a:r>
            <a:r>
              <a:rPr lang="en-US" sz="2400" dirty="0" err="1" smtClean="0">
                <a:latin typeface="+mn-lt"/>
              </a:rPr>
              <a:t>SimTK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Infrastrucutre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Build personalized musculoskeletal model </a:t>
            </a:r>
          </a:p>
          <a:p>
            <a:pPr lvl="1"/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ttach assistive muscle to the model</a:t>
            </a:r>
          </a:p>
          <a:p>
            <a:pPr lvl="1"/>
            <a:r>
              <a:rPr lang="en-US" sz="2400" dirty="0" smtClean="0">
                <a:latin typeface="+mn-lt"/>
              </a:rPr>
              <a:t>Show online muscle force generation and activation</a:t>
            </a:r>
            <a:endParaRPr lang="en-US" sz="240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Learnings and Further Research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2DLIFE@DGECIKTWAVWYY5L6" val="4285"/>
</p:tagLst>
</file>

<file path=ppt/theme/theme1.xml><?xml version="1.0" encoding="utf-8"?>
<a:theme xmlns:a="http://schemas.openxmlformats.org/drawingml/2006/main" name="Bsys0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sys lab template" id="{18E5B2DE-4A6B-420B-9B14-85744BC9D8E8}" vid="{8EA499BA-78D1-4DD0-87C0-FC8FBFB893C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125209</TotalTime>
  <Words>737</Words>
  <Application>Microsoft Office PowerPoint</Application>
  <PresentationFormat>On-screen Show (4:3)</PresentationFormat>
  <Paragraphs>172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Adobe Heiti Std R</vt:lpstr>
      <vt:lpstr>メイリオ</vt:lpstr>
      <vt:lpstr>ＭＳ Ｐゴシック</vt:lpstr>
      <vt:lpstr>小塚ゴシック Pro R</vt:lpstr>
      <vt:lpstr>Arial</vt:lpstr>
      <vt:lpstr>Calibri</vt:lpstr>
      <vt:lpstr>Segoe UI</vt:lpstr>
      <vt:lpstr>Times New Roman</vt:lpstr>
      <vt:lpstr>Wingdings</vt:lpstr>
      <vt:lpstr>Bsys0</vt:lpstr>
      <vt:lpstr>Muscle Force Estimation for Personalized Musculoskeletal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POOH</dc:creator>
  <cp:lastModifiedBy>CHETAN THAKUR</cp:lastModifiedBy>
  <cp:revision>8828</cp:revision>
  <cp:lastPrinted>2016-01-17T23:42:17Z</cp:lastPrinted>
  <dcterms:modified xsi:type="dcterms:W3CDTF">2016-01-17T23:51:36Z</dcterms:modified>
</cp:coreProperties>
</file>