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4" r:id="rId2"/>
    <p:sldId id="257" r:id="rId3"/>
    <p:sldId id="258" r:id="rId4"/>
    <p:sldId id="277" r:id="rId5"/>
    <p:sldId id="261" r:id="rId6"/>
    <p:sldId id="278" r:id="rId7"/>
    <p:sldId id="279" r:id="rId8"/>
    <p:sldId id="282" r:id="rId9"/>
    <p:sldId id="290" r:id="rId10"/>
    <p:sldId id="286" r:id="rId11"/>
    <p:sldId id="293" r:id="rId12"/>
    <p:sldId id="283" r:id="rId13"/>
    <p:sldId id="289" r:id="rId14"/>
    <p:sldId id="267" r:id="rId15"/>
    <p:sldId id="291" r:id="rId16"/>
    <p:sldId id="295" r:id="rId17"/>
    <p:sldId id="296" r:id="rId18"/>
    <p:sldId id="270" r:id="rId19"/>
    <p:sldId id="294" r:id="rId20"/>
    <p:sldId id="29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338D1-FFEE-337B-B089-A5C276F7F1E1}" v="1" dt="2024-11-26T11:55:22.020"/>
    <p1510:client id="{152D9121-1440-43AA-373F-512D637D14F8}" v="258" dt="2024-11-26T09:48:05.700"/>
    <p1510:client id="{3B96E88A-746C-2AAF-1F5C-3292C23B81FC}" v="4" dt="2024-11-26T12:55:55.133"/>
    <p1510:client id="{5F95D143-4B01-FF39-870B-352EE5290974}" v="1970" dt="2024-11-26T09:42:40.242"/>
    <p1510:client id="{6F158E7B-9DD0-D605-88A3-21040C3EFC9A}" v="5" dt="2024-11-26T12:46:43.348"/>
    <p1510:client id="{ACFF379B-662A-FB4E-AC8F-1FB66E618073}" v="4465" dt="2024-11-26T13:24:33.459"/>
    <p1510:client id="{B06507C0-CDA9-B436-9C06-DE1404DF1312}" v="137" dt="2024-11-26T11:28:40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254"/>
  </p:normalViewPr>
  <p:slideViewPr>
    <p:cSldViewPr snapToGrid="0">
      <p:cViewPr varScale="1">
        <p:scale>
          <a:sx n="153" d="100"/>
          <a:sy n="153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jja, Chetan Reddy" userId="S::cbojja3@gatech.edu::0a78683a-d911-493f-a377-87a39035911b" providerId="AD" clId="Web-{3B96E88A-746C-2AAF-1F5C-3292C23B81FC}"/>
    <pc:docChg chg="modSld">
      <pc:chgData name="Bojja, Chetan Reddy" userId="S::cbojja3@gatech.edu::0a78683a-d911-493f-a377-87a39035911b" providerId="AD" clId="Web-{3B96E88A-746C-2AAF-1F5C-3292C23B81FC}" dt="2024-11-26T12:58:50.904" v="200" actId="1076"/>
      <pc:docMkLst>
        <pc:docMk/>
      </pc:docMkLst>
      <pc:sldChg chg="modSp">
        <pc:chgData name="Bojja, Chetan Reddy" userId="S::cbojja3@gatech.edu::0a78683a-d911-493f-a377-87a39035911b" providerId="AD" clId="Web-{3B96E88A-746C-2AAF-1F5C-3292C23B81FC}" dt="2024-11-26T12:58:50.904" v="200" actId="1076"/>
        <pc:sldMkLst>
          <pc:docMk/>
          <pc:sldMk cId="2085601346" sldId="257"/>
        </pc:sldMkLst>
        <pc:graphicFrameChg chg="mod">
          <ac:chgData name="Bojja, Chetan Reddy" userId="S::cbojja3@gatech.edu::0a78683a-d911-493f-a377-87a39035911b" providerId="AD" clId="Web-{3B96E88A-746C-2AAF-1F5C-3292C23B81FC}" dt="2024-11-26T12:58:50.904" v="200" actId="1076"/>
          <ac:graphicFrameMkLst>
            <pc:docMk/>
            <pc:sldMk cId="2085601346" sldId="257"/>
            <ac:graphicFrameMk id="5" creationId="{1FEE7EAF-1ED5-9CFE-16CD-3A2876C512BA}"/>
          </ac:graphicFrameMkLst>
        </pc:graphicFrameChg>
      </pc:sldChg>
      <pc:sldChg chg="modSp modNotes">
        <pc:chgData name="Bojja, Chetan Reddy" userId="S::cbojja3@gatech.edu::0a78683a-d911-493f-a377-87a39035911b" providerId="AD" clId="Web-{3B96E88A-746C-2AAF-1F5C-3292C23B81FC}" dt="2024-11-26T12:27:30.657" v="12"/>
        <pc:sldMkLst>
          <pc:docMk/>
          <pc:sldMk cId="1696963656" sldId="258"/>
        </pc:sldMkLst>
        <pc:graphicFrameChg chg="modGraphic">
          <ac:chgData name="Bojja, Chetan Reddy" userId="S::cbojja3@gatech.edu::0a78683a-d911-493f-a377-87a39035911b" providerId="AD" clId="Web-{3B96E88A-746C-2AAF-1F5C-3292C23B81FC}" dt="2024-11-26T12:26:31.077" v="10" actId="20577"/>
          <ac:graphicFrameMkLst>
            <pc:docMk/>
            <pc:sldMk cId="1696963656" sldId="258"/>
            <ac:graphicFrameMk id="18" creationId="{FAE2614F-4002-955E-69B1-58F6088531CF}"/>
          </ac:graphicFrameMkLst>
        </pc:graphicFrameChg>
      </pc:sldChg>
      <pc:sldChg chg="modNotes">
        <pc:chgData name="Bojja, Chetan Reddy" userId="S::cbojja3@gatech.edu::0a78683a-d911-493f-a377-87a39035911b" providerId="AD" clId="Web-{3B96E88A-746C-2AAF-1F5C-3292C23B81FC}" dt="2024-11-26T12:29:05.410" v="28"/>
        <pc:sldMkLst>
          <pc:docMk/>
          <pc:sldMk cId="3356212106" sldId="261"/>
        </pc:sldMkLst>
      </pc:sldChg>
      <pc:sldChg chg="modSp modNotes">
        <pc:chgData name="Bojja, Chetan Reddy" userId="S::cbojja3@gatech.edu::0a78683a-d911-493f-a377-87a39035911b" providerId="AD" clId="Web-{3B96E88A-746C-2AAF-1F5C-3292C23B81FC}" dt="2024-11-26T12:52:49.877" v="194"/>
        <pc:sldMkLst>
          <pc:docMk/>
          <pc:sldMk cId="2132153295" sldId="267"/>
        </pc:sldMkLst>
        <pc:graphicFrameChg chg="modGraphic">
          <ac:chgData name="Bojja, Chetan Reddy" userId="S::cbojja3@gatech.edu::0a78683a-d911-493f-a377-87a39035911b" providerId="AD" clId="Web-{3B96E88A-746C-2AAF-1F5C-3292C23B81FC}" dt="2024-11-26T12:45:34.363" v="174" actId="20577"/>
          <ac:graphicFrameMkLst>
            <pc:docMk/>
            <pc:sldMk cId="2132153295" sldId="267"/>
            <ac:graphicFrameMk id="5" creationId="{E2F49BB9-3726-9E1E-1A1B-D177CB22FF7B}"/>
          </ac:graphicFrameMkLst>
        </pc:graphicFrameChg>
      </pc:sldChg>
      <pc:sldChg chg="modSp">
        <pc:chgData name="Bojja, Chetan Reddy" userId="S::cbojja3@gatech.edu::0a78683a-d911-493f-a377-87a39035911b" providerId="AD" clId="Web-{3B96E88A-746C-2AAF-1F5C-3292C23B81FC}" dt="2024-11-26T12:38:28.115" v="159" actId="20577"/>
        <pc:sldMkLst>
          <pc:docMk/>
          <pc:sldMk cId="3009334972" sldId="270"/>
        </pc:sldMkLst>
        <pc:graphicFrameChg chg="mod modGraphic">
          <ac:chgData name="Bojja, Chetan Reddy" userId="S::cbojja3@gatech.edu::0a78683a-d911-493f-a377-87a39035911b" providerId="AD" clId="Web-{3B96E88A-746C-2AAF-1F5C-3292C23B81FC}" dt="2024-11-26T12:38:28.115" v="159" actId="20577"/>
          <ac:graphicFrameMkLst>
            <pc:docMk/>
            <pc:sldMk cId="3009334972" sldId="270"/>
            <ac:graphicFrameMk id="50" creationId="{9FA9960C-96CE-90DD-789F-9A6D1F70204A}"/>
          </ac:graphicFrameMkLst>
        </pc:graphicFrameChg>
      </pc:sldChg>
      <pc:sldChg chg="modNotes">
        <pc:chgData name="Bojja, Chetan Reddy" userId="S::cbojja3@gatech.edu::0a78683a-d911-493f-a377-87a39035911b" providerId="AD" clId="Web-{3B96E88A-746C-2AAF-1F5C-3292C23B81FC}" dt="2024-11-26T12:27:54.283" v="14"/>
        <pc:sldMkLst>
          <pc:docMk/>
          <pc:sldMk cId="3843383875" sldId="277"/>
        </pc:sldMkLst>
      </pc:sldChg>
      <pc:sldChg chg="modNotes">
        <pc:chgData name="Bojja, Chetan Reddy" userId="S::cbojja3@gatech.edu::0a78683a-d911-493f-a377-87a39035911b" providerId="AD" clId="Web-{3B96E88A-746C-2AAF-1F5C-3292C23B81FC}" dt="2024-11-26T12:32:33.854" v="57"/>
        <pc:sldMkLst>
          <pc:docMk/>
          <pc:sldMk cId="3836070991" sldId="283"/>
        </pc:sldMkLst>
      </pc:sldChg>
      <pc:sldChg chg="modNotes">
        <pc:chgData name="Bojja, Chetan Reddy" userId="S::cbojja3@gatech.edu::0a78683a-d911-493f-a377-87a39035911b" providerId="AD" clId="Web-{3B96E88A-746C-2AAF-1F5C-3292C23B81FC}" dt="2024-11-26T12:33:53.122" v="60"/>
        <pc:sldMkLst>
          <pc:docMk/>
          <pc:sldMk cId="747566080" sldId="289"/>
        </pc:sldMkLst>
      </pc:sldChg>
      <pc:sldChg chg="modNotes">
        <pc:chgData name="Bojja, Chetan Reddy" userId="S::cbojja3@gatech.edu::0a78683a-d911-493f-a377-87a39035911b" providerId="AD" clId="Web-{3B96E88A-746C-2AAF-1F5C-3292C23B81FC}" dt="2024-11-26T12:55:55.070" v="196"/>
        <pc:sldMkLst>
          <pc:docMk/>
          <pc:sldMk cId="1391401018" sldId="294"/>
        </pc:sldMkLst>
      </pc:sldChg>
      <pc:sldChg chg="modNotes">
        <pc:chgData name="Bojja, Chetan Reddy" userId="S::cbojja3@gatech.edu::0a78683a-d911-493f-a377-87a39035911b" providerId="AD" clId="Web-{3B96E88A-746C-2AAF-1F5C-3292C23B81FC}" dt="2024-11-26T12:56:03.149" v="198"/>
        <pc:sldMkLst>
          <pc:docMk/>
          <pc:sldMk cId="2789572353" sldId="297"/>
        </pc:sldMkLst>
      </pc:sldChg>
    </pc:docChg>
  </pc:docChgLst>
  <pc:docChgLst>
    <pc:chgData name="Talapaneni, Chathurvedhi" userId="S::ctalapaneni3@gatech.edu::b150d6c6-2877-49b6-b3c0-e831934563f6" providerId="AD" clId="Web-{152D9121-1440-43AA-373F-512D637D14F8}"/>
    <pc:docChg chg="modSld">
      <pc:chgData name="Talapaneni, Chathurvedhi" userId="S::ctalapaneni3@gatech.edu::b150d6c6-2877-49b6-b3c0-e831934563f6" providerId="AD" clId="Web-{152D9121-1440-43AA-373F-512D637D14F8}" dt="2024-11-26T09:48:05.700" v="192" actId="1076"/>
      <pc:docMkLst>
        <pc:docMk/>
      </pc:docMkLst>
      <pc:sldChg chg="addSp modSp">
        <pc:chgData name="Talapaneni, Chathurvedhi" userId="S::ctalapaneni3@gatech.edu::b150d6c6-2877-49b6-b3c0-e831934563f6" providerId="AD" clId="Web-{152D9121-1440-43AA-373F-512D637D14F8}" dt="2024-11-26T09:48:05.700" v="192" actId="1076"/>
        <pc:sldMkLst>
          <pc:docMk/>
          <pc:sldMk cId="489431907" sldId="290"/>
        </pc:sldMkLst>
        <pc:spChg chg="add mod">
          <ac:chgData name="Talapaneni, Chathurvedhi" userId="S::ctalapaneni3@gatech.edu::b150d6c6-2877-49b6-b3c0-e831934563f6" providerId="AD" clId="Web-{152D9121-1440-43AA-373F-512D637D14F8}" dt="2024-11-26T09:48:05.700" v="192" actId="1076"/>
          <ac:spMkLst>
            <pc:docMk/>
            <pc:sldMk cId="489431907" sldId="290"/>
            <ac:spMk id="3" creationId="{5C3175CD-4CBE-47F8-4BB4-94F44E6CD162}"/>
          </ac:spMkLst>
        </pc:spChg>
        <pc:graphicFrameChg chg="mod modGraphic">
          <ac:chgData name="Talapaneni, Chathurvedhi" userId="S::ctalapaneni3@gatech.edu::b150d6c6-2877-49b6-b3c0-e831934563f6" providerId="AD" clId="Web-{152D9121-1440-43AA-373F-512D637D14F8}" dt="2024-11-26T09:47:18.694" v="187"/>
          <ac:graphicFrameMkLst>
            <pc:docMk/>
            <pc:sldMk cId="489431907" sldId="290"/>
            <ac:graphicFrameMk id="5" creationId="{053C0D51-A139-59ED-A360-3B1E4B9156D9}"/>
          </ac:graphicFrameMkLst>
        </pc:graphicFrameChg>
      </pc:sldChg>
    </pc:docChg>
  </pc:docChgLst>
  <pc:docChgLst>
    <pc:chgData name="Talapaneni, Chathurvedhi" userId="S::ctalapaneni3@gatech.edu::b150d6c6-2877-49b6-b3c0-e831934563f6" providerId="AD" clId="Web-{6F158E7B-9DD0-D605-88A3-21040C3EFC9A}"/>
    <pc:docChg chg="modSld">
      <pc:chgData name="Talapaneni, Chathurvedhi" userId="S::ctalapaneni3@gatech.edu::b150d6c6-2877-49b6-b3c0-e831934563f6" providerId="AD" clId="Web-{6F158E7B-9DD0-D605-88A3-21040C3EFC9A}" dt="2024-11-26T12:46:40.410" v="1192"/>
      <pc:docMkLst>
        <pc:docMk/>
      </pc:docMkLst>
      <pc:sldChg chg="modSp modNotes">
        <pc:chgData name="Talapaneni, Chathurvedhi" userId="S::ctalapaneni3@gatech.edu::b150d6c6-2877-49b6-b3c0-e831934563f6" providerId="AD" clId="Web-{6F158E7B-9DD0-D605-88A3-21040C3EFC9A}" dt="2024-11-26T12:46:40.410" v="1192"/>
        <pc:sldMkLst>
          <pc:docMk/>
          <pc:sldMk cId="3009334972" sldId="270"/>
        </pc:sldMkLst>
        <pc:graphicFrameChg chg="modGraphic">
          <ac:chgData name="Talapaneni, Chathurvedhi" userId="S::ctalapaneni3@gatech.edu::b150d6c6-2877-49b6-b3c0-e831934563f6" providerId="AD" clId="Web-{6F158E7B-9DD0-D605-88A3-21040C3EFC9A}" dt="2024-11-26T12:38:41.757" v="1003" actId="20577"/>
          <ac:graphicFrameMkLst>
            <pc:docMk/>
            <pc:sldMk cId="3009334972" sldId="270"/>
            <ac:graphicFrameMk id="50" creationId="{9FA9960C-96CE-90DD-789F-9A6D1F70204A}"/>
          </ac:graphicFrameMkLst>
        </pc:graphicFrameChg>
      </pc:sldChg>
      <pc:sldChg chg="modNotes">
        <pc:chgData name="Talapaneni, Chathurvedhi" userId="S::ctalapaneni3@gatech.edu::b150d6c6-2877-49b6-b3c0-e831934563f6" providerId="AD" clId="Web-{6F158E7B-9DD0-D605-88A3-21040C3EFC9A}" dt="2024-11-26T12:22:46.918" v="0"/>
        <pc:sldMkLst>
          <pc:docMk/>
          <pc:sldMk cId="4085428676" sldId="278"/>
        </pc:sldMkLst>
      </pc:sldChg>
      <pc:sldChg chg="modNotes">
        <pc:chgData name="Talapaneni, Chathurvedhi" userId="S::ctalapaneni3@gatech.edu::b150d6c6-2877-49b6-b3c0-e831934563f6" providerId="AD" clId="Web-{6F158E7B-9DD0-D605-88A3-21040C3EFC9A}" dt="2024-11-26T12:24:12.498" v="100"/>
        <pc:sldMkLst>
          <pc:docMk/>
          <pc:sldMk cId="2656717165" sldId="282"/>
        </pc:sldMkLst>
      </pc:sldChg>
      <pc:sldChg chg="modNotes">
        <pc:chgData name="Talapaneni, Chathurvedhi" userId="S::ctalapaneni3@gatech.edu::b150d6c6-2877-49b6-b3c0-e831934563f6" providerId="AD" clId="Web-{6F158E7B-9DD0-D605-88A3-21040C3EFC9A}" dt="2024-11-26T12:28:08.130" v="584"/>
        <pc:sldMkLst>
          <pc:docMk/>
          <pc:sldMk cId="1859378739" sldId="286"/>
        </pc:sldMkLst>
      </pc:sldChg>
      <pc:sldChg chg="modNotes">
        <pc:chgData name="Talapaneni, Chathurvedhi" userId="S::ctalapaneni3@gatech.edu::b150d6c6-2877-49b6-b3c0-e831934563f6" providerId="AD" clId="Web-{6F158E7B-9DD0-D605-88A3-21040C3EFC9A}" dt="2024-11-26T12:25:32.985" v="282"/>
        <pc:sldMkLst>
          <pc:docMk/>
          <pc:sldMk cId="489431907" sldId="290"/>
        </pc:sldMkLst>
      </pc:sldChg>
      <pc:sldChg chg="modNotes">
        <pc:chgData name="Talapaneni, Chathurvedhi" userId="S::ctalapaneni3@gatech.edu::b150d6c6-2877-49b6-b3c0-e831934563f6" providerId="AD" clId="Web-{6F158E7B-9DD0-D605-88A3-21040C3EFC9A}" dt="2024-11-26T12:30:11.602" v="797"/>
        <pc:sldMkLst>
          <pc:docMk/>
          <pc:sldMk cId="3341192267" sldId="295"/>
        </pc:sldMkLst>
      </pc:sldChg>
    </pc:docChg>
  </pc:docChgLst>
  <pc:docChgLst>
    <pc:chgData name="Talapaneni, Chathurvedhi" userId="S::ctalapaneni3@gatech.edu::b150d6c6-2877-49b6-b3c0-e831934563f6" providerId="AD" clId="Web-{5F95D143-4B01-FF39-870B-352EE5290974}"/>
    <pc:docChg chg="addSld modSld">
      <pc:chgData name="Talapaneni, Chathurvedhi" userId="S::ctalapaneni3@gatech.edu::b150d6c6-2877-49b6-b3c0-e831934563f6" providerId="AD" clId="Web-{5F95D143-4B01-FF39-870B-352EE5290974}" dt="2024-11-26T09:42:40.242" v="1614"/>
      <pc:docMkLst>
        <pc:docMk/>
      </pc:docMkLst>
      <pc:sldChg chg="modSp">
        <pc:chgData name="Talapaneni, Chathurvedhi" userId="S::ctalapaneni3@gatech.edu::b150d6c6-2877-49b6-b3c0-e831934563f6" providerId="AD" clId="Web-{5F95D143-4B01-FF39-870B-352EE5290974}" dt="2024-11-26T07:56:50.045" v="604" actId="20577"/>
        <pc:sldMkLst>
          <pc:docMk/>
          <pc:sldMk cId="3356212106" sldId="261"/>
        </pc:sldMkLst>
        <pc:graphicFrameChg chg="modGraphic">
          <ac:chgData name="Talapaneni, Chathurvedhi" userId="S::ctalapaneni3@gatech.edu::b150d6c6-2877-49b6-b3c0-e831934563f6" providerId="AD" clId="Web-{5F95D143-4B01-FF39-870B-352EE5290974}" dt="2024-11-26T07:56:50.045" v="604" actId="20577"/>
          <ac:graphicFrameMkLst>
            <pc:docMk/>
            <pc:sldMk cId="3356212106" sldId="261"/>
            <ac:graphicFrameMk id="5" creationId="{D5FF2398-440C-1610-400F-1AF922589FCA}"/>
          </ac:graphicFrameMkLst>
        </pc:graphicFrameChg>
      </pc:sldChg>
      <pc:sldChg chg="modSp">
        <pc:chgData name="Talapaneni, Chathurvedhi" userId="S::ctalapaneni3@gatech.edu::b150d6c6-2877-49b6-b3c0-e831934563f6" providerId="AD" clId="Web-{5F95D143-4B01-FF39-870B-352EE5290974}" dt="2024-11-26T07:29:41.806" v="74" actId="20577"/>
        <pc:sldMkLst>
          <pc:docMk/>
          <pc:sldMk cId="2240319330" sldId="280"/>
        </pc:sldMkLst>
        <pc:spChg chg="mod">
          <ac:chgData name="Talapaneni, Chathurvedhi" userId="S::ctalapaneni3@gatech.edu::b150d6c6-2877-49b6-b3c0-e831934563f6" providerId="AD" clId="Web-{5F95D143-4B01-FF39-870B-352EE5290974}" dt="2024-11-26T07:29:41.806" v="74" actId="20577"/>
          <ac:spMkLst>
            <pc:docMk/>
            <pc:sldMk cId="2240319330" sldId="280"/>
            <ac:spMk id="3" creationId="{A988275B-852E-7120-4050-29BA1942C301}"/>
          </ac:spMkLst>
        </pc:spChg>
      </pc:sldChg>
      <pc:sldChg chg="addSp delSp modSp">
        <pc:chgData name="Talapaneni, Chathurvedhi" userId="S::ctalapaneni3@gatech.edu::b150d6c6-2877-49b6-b3c0-e831934563f6" providerId="AD" clId="Web-{5F95D143-4B01-FF39-870B-352EE5290974}" dt="2024-11-26T08:45:22.937" v="932" actId="20577"/>
        <pc:sldMkLst>
          <pc:docMk/>
          <pc:sldMk cId="2680553754" sldId="281"/>
        </pc:sldMkLst>
        <pc:spChg chg="mod">
          <ac:chgData name="Talapaneni, Chathurvedhi" userId="S::ctalapaneni3@gatech.edu::b150d6c6-2877-49b6-b3c0-e831934563f6" providerId="AD" clId="Web-{5F95D143-4B01-FF39-870B-352EE5290974}" dt="2024-11-26T08:36:54.877" v="605" actId="20577"/>
          <ac:spMkLst>
            <pc:docMk/>
            <pc:sldMk cId="2680553754" sldId="281"/>
            <ac:spMk id="3" creationId="{8643D7A0-18EC-69D5-C3CF-736A84A69692}"/>
          </ac:spMkLst>
        </pc:spChg>
        <pc:spChg chg="add mod">
          <ac:chgData name="Talapaneni, Chathurvedhi" userId="S::ctalapaneni3@gatech.edu::b150d6c6-2877-49b6-b3c0-e831934563f6" providerId="AD" clId="Web-{5F95D143-4B01-FF39-870B-352EE5290974}" dt="2024-11-26T08:45:22.937" v="932" actId="20577"/>
          <ac:spMkLst>
            <pc:docMk/>
            <pc:sldMk cId="2680553754" sldId="281"/>
            <ac:spMk id="7" creationId="{EDCA5C2F-CB14-1B16-CA4F-56258C2CAE2A}"/>
          </ac:spMkLst>
        </pc:spChg>
        <pc:picChg chg="add del mod">
          <ac:chgData name="Talapaneni, Chathurvedhi" userId="S::ctalapaneni3@gatech.edu::b150d6c6-2877-49b6-b3c0-e831934563f6" providerId="AD" clId="Web-{5F95D143-4B01-FF39-870B-352EE5290974}" dt="2024-11-26T08:37:49.082" v="611"/>
          <ac:picMkLst>
            <pc:docMk/>
            <pc:sldMk cId="2680553754" sldId="281"/>
            <ac:picMk id="4" creationId="{EB59F5CF-154C-9495-3485-FD4DA21A8CBB}"/>
          </ac:picMkLst>
        </pc:picChg>
        <pc:picChg chg="add del mod">
          <ac:chgData name="Talapaneni, Chathurvedhi" userId="S::ctalapaneni3@gatech.edu::b150d6c6-2877-49b6-b3c0-e831934563f6" providerId="AD" clId="Web-{5F95D143-4B01-FF39-870B-352EE5290974}" dt="2024-11-26T08:42:21.245" v="617"/>
          <ac:picMkLst>
            <pc:docMk/>
            <pc:sldMk cId="2680553754" sldId="281"/>
            <ac:picMk id="5" creationId="{CDE13B6E-8A41-197D-E930-278135E29034}"/>
          </ac:picMkLst>
        </pc:picChg>
        <pc:picChg chg="add mod">
          <ac:chgData name="Talapaneni, Chathurvedhi" userId="S::ctalapaneni3@gatech.edu::b150d6c6-2877-49b6-b3c0-e831934563f6" providerId="AD" clId="Web-{5F95D143-4B01-FF39-870B-352EE5290974}" dt="2024-11-26T08:42:55.027" v="623"/>
          <ac:picMkLst>
            <pc:docMk/>
            <pc:sldMk cId="2680553754" sldId="281"/>
            <ac:picMk id="6" creationId="{EB324C78-F0C3-1883-588E-F9EEEC5F0ACA}"/>
          </ac:picMkLst>
        </pc:picChg>
      </pc:sldChg>
      <pc:sldChg chg="addSp delSp modSp new">
        <pc:chgData name="Talapaneni, Chathurvedhi" userId="S::ctalapaneni3@gatech.edu::b150d6c6-2877-49b6-b3c0-e831934563f6" providerId="AD" clId="Web-{5F95D143-4B01-FF39-870B-352EE5290974}" dt="2024-11-26T08:53:09.543" v="1010" actId="20577"/>
        <pc:sldMkLst>
          <pc:docMk/>
          <pc:sldMk cId="1859378739" sldId="286"/>
        </pc:sldMkLst>
        <pc:spChg chg="mod">
          <ac:chgData name="Talapaneni, Chathurvedhi" userId="S::ctalapaneni3@gatech.edu::b150d6c6-2877-49b6-b3c0-e831934563f6" providerId="AD" clId="Web-{5F95D143-4B01-FF39-870B-352EE5290974}" dt="2024-11-26T08:53:09.543" v="1010" actId="20577"/>
          <ac:spMkLst>
            <pc:docMk/>
            <pc:sldMk cId="1859378739" sldId="286"/>
            <ac:spMk id="2" creationId="{C1CBBE4D-2434-7EA0-8AD0-4FE2AD27AEDC}"/>
          </ac:spMkLst>
        </pc:spChg>
        <pc:spChg chg="del">
          <ac:chgData name="Talapaneni, Chathurvedhi" userId="S::ctalapaneni3@gatech.edu::b150d6c6-2877-49b6-b3c0-e831934563f6" providerId="AD" clId="Web-{5F95D143-4B01-FF39-870B-352EE5290974}" dt="2024-11-26T08:46:32.064" v="953"/>
          <ac:spMkLst>
            <pc:docMk/>
            <pc:sldMk cId="1859378739" sldId="286"/>
            <ac:spMk id="3" creationId="{9CF1AE69-A58C-F78F-E3B5-A055EFD0E94F}"/>
          </ac:spMkLst>
        </pc:spChg>
        <pc:picChg chg="add mod">
          <ac:chgData name="Talapaneni, Chathurvedhi" userId="S::ctalapaneni3@gatech.edu::b150d6c6-2877-49b6-b3c0-e831934563f6" providerId="AD" clId="Web-{5F95D143-4B01-FF39-870B-352EE5290974}" dt="2024-11-26T08:47:52.191" v="974" actId="1076"/>
          <ac:picMkLst>
            <pc:docMk/>
            <pc:sldMk cId="1859378739" sldId="286"/>
            <ac:picMk id="4" creationId="{852AC536-19F1-3860-E8EA-4E18B55FD772}"/>
          </ac:picMkLst>
        </pc:picChg>
        <pc:picChg chg="add mod">
          <ac:chgData name="Talapaneni, Chathurvedhi" userId="S::ctalapaneni3@gatech.edu::b150d6c6-2877-49b6-b3c0-e831934563f6" providerId="AD" clId="Web-{5F95D143-4B01-FF39-870B-352EE5290974}" dt="2024-11-26T08:47:49.535" v="973" actId="1076"/>
          <ac:picMkLst>
            <pc:docMk/>
            <pc:sldMk cId="1859378739" sldId="286"/>
            <ac:picMk id="5" creationId="{561DC9C5-7099-0D66-FFF4-D885C09A47AF}"/>
          </ac:picMkLst>
        </pc:picChg>
      </pc:sldChg>
      <pc:sldChg chg="addSp delSp modSp new">
        <pc:chgData name="Talapaneni, Chathurvedhi" userId="S::ctalapaneni3@gatech.edu::b150d6c6-2877-49b6-b3c0-e831934563f6" providerId="AD" clId="Web-{5F95D143-4B01-FF39-870B-352EE5290974}" dt="2024-11-26T09:13:02.761" v="1071" actId="1076"/>
        <pc:sldMkLst>
          <pc:docMk/>
          <pc:sldMk cId="1801077676" sldId="287"/>
        </pc:sldMkLst>
        <pc:spChg chg="mod">
          <ac:chgData name="Talapaneni, Chathurvedhi" userId="S::ctalapaneni3@gatech.edu::b150d6c6-2877-49b6-b3c0-e831934563f6" providerId="AD" clId="Web-{5F95D143-4B01-FF39-870B-352EE5290974}" dt="2024-11-26T08:48:52.614" v="1002" actId="20577"/>
          <ac:spMkLst>
            <pc:docMk/>
            <pc:sldMk cId="1801077676" sldId="287"/>
            <ac:spMk id="2" creationId="{DE7D7B04-6347-AF9D-A55E-837CD84F9041}"/>
          </ac:spMkLst>
        </pc:spChg>
        <pc:spChg chg="del">
          <ac:chgData name="Talapaneni, Chathurvedhi" userId="S::ctalapaneni3@gatech.edu::b150d6c6-2877-49b6-b3c0-e831934563f6" providerId="AD" clId="Web-{5F95D143-4B01-FF39-870B-352EE5290974}" dt="2024-11-26T09:07:03.008" v="1011"/>
          <ac:spMkLst>
            <pc:docMk/>
            <pc:sldMk cId="1801077676" sldId="287"/>
            <ac:spMk id="3" creationId="{8B2E583D-96D7-8979-D6C1-4BD54C85FB7F}"/>
          </ac:spMkLst>
        </pc:spChg>
        <pc:spChg chg="add del">
          <ac:chgData name="Talapaneni, Chathurvedhi" userId="S::ctalapaneni3@gatech.edu::b150d6c6-2877-49b6-b3c0-e831934563f6" providerId="AD" clId="Web-{5F95D143-4B01-FF39-870B-352EE5290974}" dt="2024-11-26T09:11:21.019" v="1028"/>
          <ac:spMkLst>
            <pc:docMk/>
            <pc:sldMk cId="1801077676" sldId="287"/>
            <ac:spMk id="6" creationId="{3472A42D-7893-B10C-B73E-2AEC10249F79}"/>
          </ac:spMkLst>
        </pc:spChg>
        <pc:spChg chg="add del">
          <ac:chgData name="Talapaneni, Chathurvedhi" userId="S::ctalapaneni3@gatech.edu::b150d6c6-2877-49b6-b3c0-e831934563f6" providerId="AD" clId="Web-{5F95D143-4B01-FF39-870B-352EE5290974}" dt="2024-11-26T09:11:17.988" v="1026"/>
          <ac:spMkLst>
            <pc:docMk/>
            <pc:sldMk cId="1801077676" sldId="287"/>
            <ac:spMk id="7" creationId="{875C4087-CBC1-2C66-11C8-25369B29EF63}"/>
          </ac:spMkLst>
        </pc:spChg>
        <pc:spChg chg="add del mod">
          <ac:chgData name="Talapaneni, Chathurvedhi" userId="S::ctalapaneni3@gatech.edu::b150d6c6-2877-49b6-b3c0-e831934563f6" providerId="AD" clId="Web-{5F95D143-4B01-FF39-870B-352EE5290974}" dt="2024-11-26T09:12:26.416" v="1051"/>
          <ac:spMkLst>
            <pc:docMk/>
            <pc:sldMk cId="1801077676" sldId="287"/>
            <ac:spMk id="9" creationId="{47258C12-996F-68D1-F55F-D43BA02C2F58}"/>
          </ac:spMkLst>
        </pc:spChg>
        <pc:spChg chg="add del">
          <ac:chgData name="Talapaneni, Chathurvedhi" userId="S::ctalapaneni3@gatech.edu::b150d6c6-2877-49b6-b3c0-e831934563f6" providerId="AD" clId="Web-{5F95D143-4B01-FF39-870B-352EE5290974}" dt="2024-11-26T09:12:20.213" v="1050"/>
          <ac:spMkLst>
            <pc:docMk/>
            <pc:sldMk cId="1801077676" sldId="287"/>
            <ac:spMk id="11" creationId="{4071C351-77DE-E8FA-61CE-FDC2B127E2EC}"/>
          </ac:spMkLst>
        </pc:spChg>
        <pc:spChg chg="add del">
          <ac:chgData name="Talapaneni, Chathurvedhi" userId="S::ctalapaneni3@gatech.edu::b150d6c6-2877-49b6-b3c0-e831934563f6" providerId="AD" clId="Web-{5F95D143-4B01-FF39-870B-352EE5290974}" dt="2024-11-26T09:12:41.323" v="1058"/>
          <ac:spMkLst>
            <pc:docMk/>
            <pc:sldMk cId="1801077676" sldId="287"/>
            <ac:spMk id="12" creationId="{47258C12-996F-68D1-F55F-D43BA02C2F58}"/>
          </ac:spMkLst>
        </pc:spChg>
        <pc:spChg chg="add mod">
          <ac:chgData name="Talapaneni, Chathurvedhi" userId="S::ctalapaneni3@gatech.edu::b150d6c6-2877-49b6-b3c0-e831934563f6" providerId="AD" clId="Web-{5F95D143-4B01-FF39-870B-352EE5290974}" dt="2024-11-26T09:13:02.761" v="1071" actId="1076"/>
          <ac:spMkLst>
            <pc:docMk/>
            <pc:sldMk cId="1801077676" sldId="287"/>
            <ac:spMk id="13" creationId="{47258C12-996F-68D1-F55F-D43BA02C2F58}"/>
          </ac:spMkLst>
        </pc:spChg>
        <pc:spChg chg="add del">
          <ac:chgData name="Talapaneni, Chathurvedhi" userId="S::ctalapaneni3@gatech.edu::b150d6c6-2877-49b6-b3c0-e831934563f6" providerId="AD" clId="Web-{5F95D143-4B01-FF39-870B-352EE5290974}" dt="2024-11-26T09:12:31.807" v="1055"/>
          <ac:spMkLst>
            <pc:docMk/>
            <pc:sldMk cId="1801077676" sldId="287"/>
            <ac:spMk id="14" creationId="{47258C12-996F-68D1-F55F-D43BA02C2F58}"/>
          </ac:spMkLst>
        </pc:spChg>
        <pc:picChg chg="add mod">
          <ac:chgData name="Talapaneni, Chathurvedhi" userId="S::ctalapaneni3@gatech.edu::b150d6c6-2877-49b6-b3c0-e831934563f6" providerId="AD" clId="Web-{5F95D143-4B01-FF39-870B-352EE5290974}" dt="2024-11-26T09:07:12.508" v="1014" actId="1076"/>
          <ac:picMkLst>
            <pc:docMk/>
            <pc:sldMk cId="1801077676" sldId="287"/>
            <ac:picMk id="4" creationId="{01B08A0D-3227-F014-6C10-0857DDFF63BA}"/>
          </ac:picMkLst>
        </pc:picChg>
        <pc:picChg chg="add mod">
          <ac:chgData name="Talapaneni, Chathurvedhi" userId="S::ctalapaneni3@gatech.edu::b150d6c6-2877-49b6-b3c0-e831934563f6" providerId="AD" clId="Web-{5F95D143-4B01-FF39-870B-352EE5290974}" dt="2024-11-26T09:11:25.102" v="1029" actId="1076"/>
          <ac:picMkLst>
            <pc:docMk/>
            <pc:sldMk cId="1801077676" sldId="287"/>
            <ac:picMk id="5" creationId="{DDF087F2-B1ED-DDE4-9E28-0F610176F7EC}"/>
          </ac:picMkLst>
        </pc:picChg>
      </pc:sldChg>
      <pc:sldChg chg="addSp modSp">
        <pc:chgData name="Talapaneni, Chathurvedhi" userId="S::ctalapaneni3@gatech.edu::b150d6c6-2877-49b6-b3c0-e831934563f6" providerId="AD" clId="Web-{5F95D143-4B01-FF39-870B-352EE5290974}" dt="2024-11-26T09:42:40.242" v="1614"/>
        <pc:sldMkLst>
          <pc:docMk/>
          <pc:sldMk cId="489431907" sldId="290"/>
        </pc:sldMkLst>
        <pc:spChg chg="mod">
          <ac:chgData name="Talapaneni, Chathurvedhi" userId="S::ctalapaneni3@gatech.edu::b150d6c6-2877-49b6-b3c0-e831934563f6" providerId="AD" clId="Web-{5F95D143-4B01-FF39-870B-352EE5290974}" dt="2024-11-26T09:39:07.720" v="1385" actId="1076"/>
          <ac:spMkLst>
            <pc:docMk/>
            <pc:sldMk cId="489431907" sldId="290"/>
            <ac:spMk id="97" creationId="{C6B90B26-999E-A701-D944-A5696D8DAEC8}"/>
          </ac:spMkLst>
        </pc:spChg>
        <pc:spChg chg="mod">
          <ac:chgData name="Talapaneni, Chathurvedhi" userId="S::ctalapaneni3@gatech.edu::b150d6c6-2877-49b6-b3c0-e831934563f6" providerId="AD" clId="Web-{5F95D143-4B01-FF39-870B-352EE5290974}" dt="2024-11-26T09:38:59.204" v="1383" actId="1076"/>
          <ac:spMkLst>
            <pc:docMk/>
            <pc:sldMk cId="489431907" sldId="290"/>
            <ac:spMk id="106" creationId="{2E4D93C7-93FA-3C30-4A0B-09BC18A3FD04}"/>
          </ac:spMkLst>
        </pc:spChg>
        <pc:graphicFrameChg chg="add mod modGraphic">
          <ac:chgData name="Talapaneni, Chathurvedhi" userId="S::ctalapaneni3@gatech.edu::b150d6c6-2877-49b6-b3c0-e831934563f6" providerId="AD" clId="Web-{5F95D143-4B01-FF39-870B-352EE5290974}" dt="2024-11-26T09:42:40.242" v="1614"/>
          <ac:graphicFrameMkLst>
            <pc:docMk/>
            <pc:sldMk cId="489431907" sldId="290"/>
            <ac:graphicFrameMk id="5" creationId="{053C0D51-A139-59ED-A360-3B1E4B9156D9}"/>
          </ac:graphicFrameMkLst>
        </pc:graphicFrameChg>
        <pc:graphicFrameChg chg="mod modGraphic">
          <ac:chgData name="Talapaneni, Chathurvedhi" userId="S::ctalapaneni3@gatech.edu::b150d6c6-2877-49b6-b3c0-e831934563f6" providerId="AD" clId="Web-{5F95D143-4B01-FF39-870B-352EE5290974}" dt="2024-11-26T09:38:38.876" v="1380" actId="1076"/>
          <ac:graphicFrameMkLst>
            <pc:docMk/>
            <pc:sldMk cId="489431907" sldId="290"/>
            <ac:graphicFrameMk id="91" creationId="{5EE92D3D-FB40-0656-F549-0497B2B6E54A}"/>
          </ac:graphicFrameMkLst>
        </pc:graphicFrameChg>
        <pc:graphicFrameChg chg="mod modGraphic">
          <ac:chgData name="Talapaneni, Chathurvedhi" userId="S::ctalapaneni3@gatech.edu::b150d6c6-2877-49b6-b3c0-e831934563f6" providerId="AD" clId="Web-{5F95D143-4B01-FF39-870B-352EE5290974}" dt="2024-11-26T09:38:21" v="1379"/>
          <ac:graphicFrameMkLst>
            <pc:docMk/>
            <pc:sldMk cId="489431907" sldId="290"/>
            <ac:graphicFrameMk id="104" creationId="{A8A21AF9-1BD6-4D85-8537-66A79E5AFE3E}"/>
          </ac:graphicFrameMkLst>
        </pc:graphicFrameChg>
      </pc:sldChg>
      <pc:sldChg chg="modSp new">
        <pc:chgData name="Talapaneni, Chathurvedhi" userId="S::ctalapaneni3@gatech.edu::b150d6c6-2877-49b6-b3c0-e831934563f6" providerId="AD" clId="Web-{5F95D143-4B01-FF39-870B-352EE5290974}" dt="2024-11-26T09:34:16.084" v="1370" actId="20577"/>
        <pc:sldMkLst>
          <pc:docMk/>
          <pc:sldMk cId="3915961561" sldId="291"/>
        </pc:sldMkLst>
        <pc:spChg chg="mod">
          <ac:chgData name="Talapaneni, Chathurvedhi" userId="S::ctalapaneni3@gatech.edu::b150d6c6-2877-49b6-b3c0-e831934563f6" providerId="AD" clId="Web-{5F95D143-4B01-FF39-870B-352EE5290974}" dt="2024-11-26T09:26:10.176" v="1079" actId="20577"/>
          <ac:spMkLst>
            <pc:docMk/>
            <pc:sldMk cId="3915961561" sldId="291"/>
            <ac:spMk id="2" creationId="{394DED10-BA2E-012B-AD54-AD8D7FF6E051}"/>
          </ac:spMkLst>
        </pc:spChg>
        <pc:spChg chg="mod">
          <ac:chgData name="Talapaneni, Chathurvedhi" userId="S::ctalapaneni3@gatech.edu::b150d6c6-2877-49b6-b3c0-e831934563f6" providerId="AD" clId="Web-{5F95D143-4B01-FF39-870B-352EE5290974}" dt="2024-11-26T09:34:16.084" v="1370" actId="20577"/>
          <ac:spMkLst>
            <pc:docMk/>
            <pc:sldMk cId="3915961561" sldId="291"/>
            <ac:spMk id="3" creationId="{9BEA86E8-5D5F-D3F2-8565-07867786162A}"/>
          </ac:spMkLst>
        </pc:spChg>
      </pc:sldChg>
    </pc:docChg>
  </pc:docChgLst>
  <pc:docChgLst>
    <pc:chgData name="Bojja, Chetan Reddy" userId="0a78683a-d911-493f-a377-87a39035911b" providerId="ADAL" clId="{ACFF379B-662A-FB4E-AC8F-1FB66E618073}"/>
    <pc:docChg chg="undo redo custSel addSld delSld modSld sldOrd">
      <pc:chgData name="Bojja, Chetan Reddy" userId="0a78683a-d911-493f-a377-87a39035911b" providerId="ADAL" clId="{ACFF379B-662A-FB4E-AC8F-1FB66E618073}" dt="2024-11-26T13:24:33.459" v="4471" actId="20577"/>
      <pc:docMkLst>
        <pc:docMk/>
      </pc:docMkLst>
      <pc:sldChg chg="addSp delSp modSp del mod">
        <pc:chgData name="Bojja, Chetan Reddy" userId="0a78683a-d911-493f-a377-87a39035911b" providerId="ADAL" clId="{ACFF379B-662A-FB4E-AC8F-1FB66E618073}" dt="2024-11-26T07:42:01.935" v="1858" actId="2696"/>
        <pc:sldMkLst>
          <pc:docMk/>
          <pc:sldMk cId="4184554454" sldId="256"/>
        </pc:sldMkLst>
        <pc:spChg chg="mo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2" creationId="{F6A16FB4-BDBE-B12E-5CFB-5307AB3B7012}"/>
          </ac:spMkLst>
        </pc:spChg>
        <pc:spChg chg="mo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3" creationId="{D2D2FC1E-37FA-DD30-6246-94D0BC1ACDF3}"/>
          </ac:spMkLst>
        </pc:spChg>
        <pc:spChg chg="del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12" creationId="{6016219D-510E-4184-9090-6D5578A87BD1}"/>
          </ac:spMkLst>
        </pc:spChg>
        <pc:spChg chg="del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13" creationId="{6F5A5072-7B47-4D32-B52A-4EBBF590B8A5}"/>
          </ac:spMkLst>
        </pc:spChg>
        <pc:spChg chg="del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14" creationId="{AFF4A713-7B75-4B21-90D7-5AB19547C728}"/>
          </ac:spMkLst>
        </pc:spChg>
        <pc:spChg chg="del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15" creationId="{9715DAF0-AE1B-46C9-8A6B-DB2AA05AB91D}"/>
          </ac:spMkLst>
        </pc:spChg>
        <pc:spChg chg="del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16" creationId="{DC631C0B-6DA6-4E57-8231-CE32B3434A7E}"/>
          </ac:spMkLst>
        </pc:spChg>
        <pc:spChg chg="del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18" creationId="{C29501E6-A978-4A61-9689-9085AF97A53A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23" creationId="{8F9CBE3F-79A8-4F8F-88D9-DAD03D0D281F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25" creationId="{508BEF50-7B1E-49A4-BC19-5F4F1D755E64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27" creationId="{C5CB530E-515E-412C-9DF1-5F8FFBD6F383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29" creationId="{AEA7509D-F04F-40CB-A0B3-EEF16499CC9F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31" creationId="{C39ADB8F-D187-49D7-BDCF-C1B6DC727068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33" creationId="{712D4376-A578-4FF1-94FC-245E7A6A489F}"/>
          </ac:spMkLst>
        </pc:spChg>
        <pc:spChg chg="add">
          <ac:chgData name="Bojja, Chetan Reddy" userId="0a78683a-d911-493f-a377-87a39035911b" providerId="ADAL" clId="{ACFF379B-662A-FB4E-AC8F-1FB66E618073}" dt="2024-11-26T07:39:35.485" v="1843" actId="26606"/>
          <ac:spMkLst>
            <pc:docMk/>
            <pc:sldMk cId="4184554454" sldId="256"/>
            <ac:spMk id="35" creationId="{3FBAD350-5664-4811-A208-657FB882D350}"/>
          </ac:spMkLst>
        </pc:spChg>
        <pc:cxnChg chg="add">
          <ac:chgData name="Bojja, Chetan Reddy" userId="0a78683a-d911-493f-a377-87a39035911b" providerId="ADAL" clId="{ACFF379B-662A-FB4E-AC8F-1FB66E618073}" dt="2024-11-26T07:39:35.485" v="1843" actId="26606"/>
          <ac:cxnSpMkLst>
            <pc:docMk/>
            <pc:sldMk cId="4184554454" sldId="256"/>
            <ac:cxnSpMk id="37" creationId="{56020367-4FD5-4596-8E10-C5F095CD8DBF}"/>
          </ac:cxnSpMkLst>
        </pc:cxnChg>
      </pc:sldChg>
      <pc:sldChg chg="addSp delSp modSp mod modNotesTx">
        <pc:chgData name="Bojja, Chetan Reddy" userId="0a78683a-d911-493f-a377-87a39035911b" providerId="ADAL" clId="{ACFF379B-662A-FB4E-AC8F-1FB66E618073}" dt="2024-11-26T12:24:12.084" v="4367"/>
        <pc:sldMkLst>
          <pc:docMk/>
          <pc:sldMk cId="2085601346" sldId="257"/>
        </pc:sldMkLst>
        <pc:spChg chg="mod">
          <ac:chgData name="Bojja, Chetan Reddy" userId="0a78683a-d911-493f-a377-87a39035911b" providerId="ADAL" clId="{ACFF379B-662A-FB4E-AC8F-1FB66E618073}" dt="2024-11-26T11:26:34.022" v="4148" actId="113"/>
          <ac:spMkLst>
            <pc:docMk/>
            <pc:sldMk cId="2085601346" sldId="257"/>
            <ac:spMk id="2" creationId="{EAED81AD-A835-CE46-0F4B-3189A006B88D}"/>
          </ac:spMkLst>
        </pc:spChg>
        <pc:spChg chg="add del">
          <ac:chgData name="Bojja, Chetan Reddy" userId="0a78683a-d911-493f-a377-87a39035911b" providerId="ADAL" clId="{ACFF379B-662A-FB4E-AC8F-1FB66E618073}" dt="2024-11-26T12:23:58.015" v="4365" actId="22"/>
          <ac:spMkLst>
            <pc:docMk/>
            <pc:sldMk cId="2085601346" sldId="257"/>
            <ac:spMk id="4" creationId="{C3A75A47-D4FA-0FC6-39D3-BDE0ECBED010}"/>
          </ac:spMkLst>
        </pc:spChg>
      </pc:sldChg>
      <pc:sldChg chg="addSp delSp modSp mod">
        <pc:chgData name="Bojja, Chetan Reddy" userId="0a78683a-d911-493f-a377-87a39035911b" providerId="ADAL" clId="{ACFF379B-662A-FB4E-AC8F-1FB66E618073}" dt="2024-11-26T12:21:53.722" v="4341" actId="20577"/>
        <pc:sldMkLst>
          <pc:docMk/>
          <pc:sldMk cId="1696963656" sldId="258"/>
        </pc:sldMkLst>
        <pc:spChg chg="mod">
          <ac:chgData name="Bojja, Chetan Reddy" userId="0a78683a-d911-493f-a377-87a39035911b" providerId="ADAL" clId="{ACFF379B-662A-FB4E-AC8F-1FB66E618073}" dt="2024-11-26T11:26:28.163" v="4147" actId="113"/>
          <ac:spMkLst>
            <pc:docMk/>
            <pc:sldMk cId="1696963656" sldId="258"/>
            <ac:spMk id="2" creationId="{9ABE6087-5D18-73BE-BBE8-DF13A501B06A}"/>
          </ac:spMkLst>
        </pc:spChg>
        <pc:spChg chg="add del mod">
          <ac:chgData name="Bojja, Chetan Reddy" userId="0a78683a-d911-493f-a377-87a39035911b" providerId="ADAL" clId="{ACFF379B-662A-FB4E-AC8F-1FB66E618073}" dt="2024-11-26T07:10:57.436" v="1653"/>
          <ac:spMkLst>
            <pc:docMk/>
            <pc:sldMk cId="1696963656" sldId="258"/>
            <ac:spMk id="3" creationId="{7BA91D6F-D42D-9951-EBEE-01D0BA5A0B14}"/>
          </ac:spMkLst>
        </pc:spChg>
        <pc:graphicFrameChg chg="mod">
          <ac:chgData name="Bojja, Chetan Reddy" userId="0a78683a-d911-493f-a377-87a39035911b" providerId="ADAL" clId="{ACFF379B-662A-FB4E-AC8F-1FB66E618073}" dt="2024-11-26T12:21:53.722" v="4341" actId="20577"/>
          <ac:graphicFrameMkLst>
            <pc:docMk/>
            <pc:sldMk cId="1696963656" sldId="258"/>
            <ac:graphicFrameMk id="18" creationId="{FAE2614F-4002-955E-69B1-58F6088531CF}"/>
          </ac:graphicFrameMkLst>
        </pc:graphicFrameChg>
      </pc:sldChg>
      <pc:sldChg chg="addSp delSp modSp del mod ord">
        <pc:chgData name="Bojja, Chetan Reddy" userId="0a78683a-d911-493f-a377-87a39035911b" providerId="ADAL" clId="{ACFF379B-662A-FB4E-AC8F-1FB66E618073}" dt="2024-11-26T06:29:10.758" v="1016" actId="2696"/>
        <pc:sldMkLst>
          <pc:docMk/>
          <pc:sldMk cId="1296319075" sldId="259"/>
        </pc:sldMkLst>
        <pc:spChg chg="mod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2" creationId="{A27224DC-5C1C-6A57-4DE5-821E7D50064B}"/>
          </ac:spMkLst>
        </pc:spChg>
        <pc:spChg chg="add mod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3" creationId="{30B85789-ECE7-AC67-8E75-336BA3CB279C}"/>
          </ac:spMkLst>
        </pc:spChg>
        <pc:spChg chg="add del">
          <ac:chgData name="Bojja, Chetan Reddy" userId="0a78683a-d911-493f-a377-87a39035911b" providerId="ADAL" clId="{ACFF379B-662A-FB4E-AC8F-1FB66E618073}" dt="2024-11-26T06:11:21.287" v="702" actId="26606"/>
          <ac:spMkLst>
            <pc:docMk/>
            <pc:sldMk cId="1296319075" sldId="259"/>
            <ac:spMk id="9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11:21.287" v="702" actId="26606"/>
          <ac:spMkLst>
            <pc:docMk/>
            <pc:sldMk cId="1296319075" sldId="259"/>
            <ac:spMk id="11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11:21.287" v="702" actId="26606"/>
          <ac:spMkLst>
            <pc:docMk/>
            <pc:sldMk cId="1296319075" sldId="259"/>
            <ac:spMk id="13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11:21.287" v="702" actId="26606"/>
          <ac:spMkLst>
            <pc:docMk/>
            <pc:sldMk cId="1296319075" sldId="259"/>
            <ac:spMk id="15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11:21.287" v="702" actId="26606"/>
          <ac:spMkLst>
            <pc:docMk/>
            <pc:sldMk cId="1296319075" sldId="259"/>
            <ac:spMk id="17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11:21.287" v="702" actId="26606"/>
          <ac:spMkLst>
            <pc:docMk/>
            <pc:sldMk cId="1296319075" sldId="259"/>
            <ac:spMk id="19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10:52.488" v="687" actId="26606"/>
          <ac:spMkLst>
            <pc:docMk/>
            <pc:sldMk cId="1296319075" sldId="259"/>
            <ac:spMk id="24" creationId="{C05CBC3C-2E5A-4839-8B9B-2E5A6ADF0F58}"/>
          </ac:spMkLst>
        </pc:spChg>
        <pc:spChg chg="add del">
          <ac:chgData name="Bojja, Chetan Reddy" userId="0a78683a-d911-493f-a377-87a39035911b" providerId="ADAL" clId="{ACFF379B-662A-FB4E-AC8F-1FB66E618073}" dt="2024-11-26T06:10:52.488" v="687" actId="26606"/>
          <ac:spMkLst>
            <pc:docMk/>
            <pc:sldMk cId="1296319075" sldId="259"/>
            <ac:spMk id="26" creationId="{DB5B423A-57CC-4C58-AA26-8E2E862B03A0}"/>
          </ac:spMkLst>
        </pc:spChg>
        <pc:spChg chg="add del">
          <ac:chgData name="Bojja, Chetan Reddy" userId="0a78683a-d911-493f-a377-87a39035911b" providerId="ADAL" clId="{ACFF379B-662A-FB4E-AC8F-1FB66E618073}" dt="2024-11-26T06:10:54.260" v="689" actId="26606"/>
          <ac:spMkLst>
            <pc:docMk/>
            <pc:sldMk cId="1296319075" sldId="259"/>
            <ac:spMk id="28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10:54.819" v="691" actId="26606"/>
          <ac:spMkLst>
            <pc:docMk/>
            <pc:sldMk cId="1296319075" sldId="259"/>
            <ac:spMk id="30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10:54.819" v="691" actId="26606"/>
          <ac:spMkLst>
            <pc:docMk/>
            <pc:sldMk cId="1296319075" sldId="259"/>
            <ac:spMk id="31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10:54.819" v="691" actId="26606"/>
          <ac:spMkLst>
            <pc:docMk/>
            <pc:sldMk cId="1296319075" sldId="259"/>
            <ac:spMk id="32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10:54.819" v="691" actId="26606"/>
          <ac:spMkLst>
            <pc:docMk/>
            <pc:sldMk cId="1296319075" sldId="259"/>
            <ac:spMk id="33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10:54.819" v="691" actId="26606"/>
          <ac:spMkLst>
            <pc:docMk/>
            <pc:sldMk cId="1296319075" sldId="259"/>
            <ac:spMk id="34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10:54.819" v="691" actId="26606"/>
          <ac:spMkLst>
            <pc:docMk/>
            <pc:sldMk cId="1296319075" sldId="259"/>
            <ac:spMk id="35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11:05.030" v="693" actId="26606"/>
          <ac:spMkLst>
            <pc:docMk/>
            <pc:sldMk cId="1296319075" sldId="259"/>
            <ac:spMk id="37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11:05.030" v="693" actId="26606"/>
          <ac:spMkLst>
            <pc:docMk/>
            <pc:sldMk cId="1296319075" sldId="259"/>
            <ac:spMk id="38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11:05.030" v="693" actId="26606"/>
          <ac:spMkLst>
            <pc:docMk/>
            <pc:sldMk cId="1296319075" sldId="259"/>
            <ac:spMk id="39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11:05.030" v="693" actId="26606"/>
          <ac:spMkLst>
            <pc:docMk/>
            <pc:sldMk cId="1296319075" sldId="259"/>
            <ac:spMk id="40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11:05.030" v="693" actId="26606"/>
          <ac:spMkLst>
            <pc:docMk/>
            <pc:sldMk cId="1296319075" sldId="259"/>
            <ac:spMk id="41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11:05.030" v="693" actId="26606"/>
          <ac:spMkLst>
            <pc:docMk/>
            <pc:sldMk cId="1296319075" sldId="259"/>
            <ac:spMk id="42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11:07.168" v="695" actId="26606"/>
          <ac:spMkLst>
            <pc:docMk/>
            <pc:sldMk cId="1296319075" sldId="259"/>
            <ac:spMk id="44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06:11:13.740" v="697" actId="26606"/>
          <ac:spMkLst>
            <pc:docMk/>
            <pc:sldMk cId="1296319075" sldId="259"/>
            <ac:spMk id="46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06:11:15.945" v="699" actId="26606"/>
          <ac:spMkLst>
            <pc:docMk/>
            <pc:sldMk cId="1296319075" sldId="259"/>
            <ac:spMk id="48" creationId="{5C8908E2-EE49-44D2-9428-A28D2312A8D5}"/>
          </ac:spMkLst>
        </pc:spChg>
        <pc:spChg chg="add del">
          <ac:chgData name="Bojja, Chetan Reddy" userId="0a78683a-d911-493f-a377-87a39035911b" providerId="ADAL" clId="{ACFF379B-662A-FB4E-AC8F-1FB66E618073}" dt="2024-11-26T06:11:15.945" v="699" actId="26606"/>
          <ac:spMkLst>
            <pc:docMk/>
            <pc:sldMk cId="1296319075" sldId="259"/>
            <ac:spMk id="51" creationId="{7449A6C7-D15F-4AA5-BFA5-71A404B47016}"/>
          </ac:spMkLst>
        </pc:spChg>
        <pc:spChg chg="add del">
          <ac:chgData name="Bojja, Chetan Reddy" userId="0a78683a-d911-493f-a377-87a39035911b" providerId="ADAL" clId="{ACFF379B-662A-FB4E-AC8F-1FB66E618073}" dt="2024-11-26T06:11:15.945" v="699" actId="26606"/>
          <ac:spMkLst>
            <pc:docMk/>
            <pc:sldMk cId="1296319075" sldId="259"/>
            <ac:spMk id="52" creationId="{ED888B23-07FA-482A-96DF-47E31AF1A603}"/>
          </ac:spMkLst>
        </pc:spChg>
        <pc:spChg chg="add del">
          <ac:chgData name="Bojja, Chetan Reddy" userId="0a78683a-d911-493f-a377-87a39035911b" providerId="ADAL" clId="{ACFF379B-662A-FB4E-AC8F-1FB66E618073}" dt="2024-11-26T06:11:21.265" v="701" actId="26606"/>
          <ac:spMkLst>
            <pc:docMk/>
            <pc:sldMk cId="1296319075" sldId="259"/>
            <ac:spMk id="54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11:21.265" v="701" actId="26606"/>
          <ac:spMkLst>
            <pc:docMk/>
            <pc:sldMk cId="1296319075" sldId="259"/>
            <ac:spMk id="55" creationId="{B444D337-4D9F-40A8-BA84-C0BFA7A8AD66}"/>
          </ac:spMkLst>
        </pc:spChg>
        <pc:spChg chg="add del">
          <ac:chgData name="Bojja, Chetan Reddy" userId="0a78683a-d911-493f-a377-87a39035911b" providerId="ADAL" clId="{ACFF379B-662A-FB4E-AC8F-1FB66E618073}" dt="2024-11-26T06:11:21.265" v="701" actId="26606"/>
          <ac:spMkLst>
            <pc:docMk/>
            <pc:sldMk cId="1296319075" sldId="259"/>
            <ac:spMk id="56" creationId="{70478D1D-B50E-41C8-8A55-36A53D449402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58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59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60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61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62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63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12:54.637" v="709" actId="26606"/>
          <ac:spMkLst>
            <pc:docMk/>
            <pc:sldMk cId="1296319075" sldId="259"/>
            <ac:spMk id="65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0:31.296" v="815" actId="26606"/>
          <ac:spMkLst>
            <pc:docMk/>
            <pc:sldMk cId="1296319075" sldId="259"/>
            <ac:spMk id="66" creationId="{E51BA4DF-2BD4-4EC2-B1DB-B27C8AC71864}"/>
          </ac:spMkLst>
        </pc:spChg>
        <pc:spChg chg="add del">
          <ac:chgData name="Bojja, Chetan Reddy" userId="0a78683a-d911-493f-a377-87a39035911b" providerId="ADAL" clId="{ACFF379B-662A-FB4E-AC8F-1FB66E618073}" dt="2024-11-26T06:13:03.883" v="711" actId="26606"/>
          <ac:spMkLst>
            <pc:docMk/>
            <pc:sldMk cId="1296319075" sldId="259"/>
            <ac:spMk id="67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11:48.172" v="704" actId="26606"/>
          <ac:spMkLst>
            <pc:docMk/>
            <pc:sldMk cId="1296319075" sldId="259"/>
            <ac:spMk id="68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06:13:03.883" v="711" actId="26606"/>
          <ac:spMkLst>
            <pc:docMk/>
            <pc:sldMk cId="1296319075" sldId="259"/>
            <ac:spMk id="69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11:48.172" v="704" actId="26606"/>
          <ac:spMkLst>
            <pc:docMk/>
            <pc:sldMk cId="1296319075" sldId="259"/>
            <ac:spMk id="70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06:13:03.883" v="711" actId="26606"/>
          <ac:spMkLst>
            <pc:docMk/>
            <pc:sldMk cId="1296319075" sldId="259"/>
            <ac:spMk id="71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11:48.172" v="704" actId="26606"/>
          <ac:spMkLst>
            <pc:docMk/>
            <pc:sldMk cId="1296319075" sldId="259"/>
            <ac:spMk id="72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06:13:03.883" v="711" actId="26606"/>
          <ac:spMkLst>
            <pc:docMk/>
            <pc:sldMk cId="1296319075" sldId="259"/>
            <ac:spMk id="73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13:03.883" v="711" actId="26606"/>
          <ac:spMkLst>
            <pc:docMk/>
            <pc:sldMk cId="1296319075" sldId="259"/>
            <ac:spMk id="74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13:03.883" v="711" actId="26606"/>
          <ac:spMkLst>
            <pc:docMk/>
            <pc:sldMk cId="1296319075" sldId="259"/>
            <ac:spMk id="75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13:04.730" v="713" actId="26606"/>
          <ac:spMkLst>
            <pc:docMk/>
            <pc:sldMk cId="1296319075" sldId="259"/>
            <ac:spMk id="77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13:04.730" v="713" actId="26606"/>
          <ac:spMkLst>
            <pc:docMk/>
            <pc:sldMk cId="1296319075" sldId="259"/>
            <ac:spMk id="78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13:04.730" v="713" actId="26606"/>
          <ac:spMkLst>
            <pc:docMk/>
            <pc:sldMk cId="1296319075" sldId="259"/>
            <ac:spMk id="79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0:32.580" v="817" actId="26606"/>
          <ac:spMkLst>
            <pc:docMk/>
            <pc:sldMk cId="1296319075" sldId="259"/>
            <ac:spMk id="80" creationId="{7025EFD5-738C-41B9-87FE-0C00E211BD8B}"/>
          </ac:spMkLst>
        </pc:spChg>
        <pc:spChg chg="add del">
          <ac:chgData name="Bojja, Chetan Reddy" userId="0a78683a-d911-493f-a377-87a39035911b" providerId="ADAL" clId="{ACFF379B-662A-FB4E-AC8F-1FB66E618073}" dt="2024-11-26T06:13:05.262" v="715" actId="26606"/>
          <ac:spMkLst>
            <pc:docMk/>
            <pc:sldMk cId="1296319075" sldId="259"/>
            <ac:spMk id="81" creationId="{7301F447-EEF7-48F5-AF73-7566EE7F64AD}"/>
          </ac:spMkLst>
        </pc:spChg>
        <pc:spChg chg="add del">
          <ac:chgData name="Bojja, Chetan Reddy" userId="0a78683a-d911-493f-a377-87a39035911b" providerId="ADAL" clId="{ACFF379B-662A-FB4E-AC8F-1FB66E618073}" dt="2024-11-26T06:13:05.262" v="715" actId="26606"/>
          <ac:spMkLst>
            <pc:docMk/>
            <pc:sldMk cId="1296319075" sldId="259"/>
            <ac:spMk id="82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06:13:05.262" v="715" actId="26606"/>
          <ac:spMkLst>
            <pc:docMk/>
            <pc:sldMk cId="1296319075" sldId="259"/>
            <ac:spMk id="83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06:13:06.216" v="717" actId="26606"/>
          <ac:spMkLst>
            <pc:docMk/>
            <pc:sldMk cId="1296319075" sldId="259"/>
            <ac:spMk id="85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06:13:06.216" v="717" actId="26606"/>
          <ac:spMkLst>
            <pc:docMk/>
            <pc:sldMk cId="1296319075" sldId="259"/>
            <ac:spMk id="86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06:20:32.580" v="817" actId="26606"/>
          <ac:spMkLst>
            <pc:docMk/>
            <pc:sldMk cId="1296319075" sldId="259"/>
            <ac:spMk id="87" creationId="{835EF3DD-7D43-4A27-8967-A92FD8CC9365}"/>
          </ac:spMkLst>
        </pc:spChg>
        <pc:spChg chg="add del">
          <ac:chgData name="Bojja, Chetan Reddy" userId="0a78683a-d911-493f-a377-87a39035911b" providerId="ADAL" clId="{ACFF379B-662A-FB4E-AC8F-1FB66E618073}" dt="2024-11-26T06:13:07.120" v="719" actId="26606"/>
          <ac:spMkLst>
            <pc:docMk/>
            <pc:sldMk cId="1296319075" sldId="259"/>
            <ac:spMk id="88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6:13:07.120" v="719" actId="26606"/>
          <ac:spMkLst>
            <pc:docMk/>
            <pc:sldMk cId="1296319075" sldId="259"/>
            <ac:spMk id="89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6:13:07.120" v="719" actId="26606"/>
          <ac:spMkLst>
            <pc:docMk/>
            <pc:sldMk cId="1296319075" sldId="259"/>
            <ac:spMk id="90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6:20:34.303" v="819" actId="26606"/>
          <ac:spMkLst>
            <pc:docMk/>
            <pc:sldMk cId="1296319075" sldId="259"/>
            <ac:spMk id="91" creationId="{70DFA0FD-AB28-4B25-B870-4D2BBC35BA1D}"/>
          </ac:spMkLst>
        </pc:spChg>
        <pc:spChg chg="add del">
          <ac:chgData name="Bojja, Chetan Reddy" userId="0a78683a-d911-493f-a377-87a39035911b" providerId="ADAL" clId="{ACFF379B-662A-FB4E-AC8F-1FB66E618073}" dt="2024-11-26T06:13:08.057" v="721" actId="26606"/>
          <ac:spMkLst>
            <pc:docMk/>
            <pc:sldMk cId="1296319075" sldId="259"/>
            <ac:spMk id="92" creationId="{16AC3602-3348-4F31-9E43-076B03514ECB}"/>
          </ac:spMkLst>
        </pc:spChg>
        <pc:spChg chg="add del">
          <ac:chgData name="Bojja, Chetan Reddy" userId="0a78683a-d911-493f-a377-87a39035911b" providerId="ADAL" clId="{ACFF379B-662A-FB4E-AC8F-1FB66E618073}" dt="2024-11-26T06:13:08.057" v="721" actId="26606"/>
          <ac:spMkLst>
            <pc:docMk/>
            <pc:sldMk cId="1296319075" sldId="259"/>
            <ac:spMk id="93" creationId="{394094B0-A6C9-44BE-9042-66EF0612F625}"/>
          </ac:spMkLst>
        </pc:spChg>
        <pc:spChg chg="add del">
          <ac:chgData name="Bojja, Chetan Reddy" userId="0a78683a-d911-493f-a377-87a39035911b" providerId="ADAL" clId="{ACFF379B-662A-FB4E-AC8F-1FB66E618073}" dt="2024-11-26T06:13:08.057" v="721" actId="26606"/>
          <ac:spMkLst>
            <pc:docMk/>
            <pc:sldMk cId="1296319075" sldId="259"/>
            <ac:spMk id="94" creationId="{64C2CA96-0B16-4AA7-B340-33044D238597}"/>
          </ac:spMkLst>
        </pc:spChg>
        <pc:spChg chg="add del">
          <ac:chgData name="Bojja, Chetan Reddy" userId="0a78683a-d911-493f-a377-87a39035911b" providerId="ADAL" clId="{ACFF379B-662A-FB4E-AC8F-1FB66E618073}" dt="2024-11-26T06:13:08.057" v="721" actId="26606"/>
          <ac:spMkLst>
            <pc:docMk/>
            <pc:sldMk cId="1296319075" sldId="259"/>
            <ac:spMk id="95" creationId="{1D50D7A8-F1D5-4306-8A9B-DD7A73EB8BCE}"/>
          </ac:spMkLst>
        </pc:spChg>
        <pc:spChg chg="add del">
          <ac:chgData name="Bojja, Chetan Reddy" userId="0a78683a-d911-493f-a377-87a39035911b" providerId="ADAL" clId="{ACFF379B-662A-FB4E-AC8F-1FB66E618073}" dt="2024-11-26T06:13:11.900" v="723" actId="26606"/>
          <ac:spMkLst>
            <pc:docMk/>
            <pc:sldMk cId="1296319075" sldId="259"/>
            <ac:spMk id="97" creationId="{7025EFD5-738C-41B9-87FE-0C00E211BD8B}"/>
          </ac:spMkLst>
        </pc:spChg>
        <pc:spChg chg="add del">
          <ac:chgData name="Bojja, Chetan Reddy" userId="0a78683a-d911-493f-a377-87a39035911b" providerId="ADAL" clId="{ACFF379B-662A-FB4E-AC8F-1FB66E618073}" dt="2024-11-26T06:13:11.900" v="723" actId="26606"/>
          <ac:spMkLst>
            <pc:docMk/>
            <pc:sldMk cId="1296319075" sldId="259"/>
            <ac:spMk id="99" creationId="{835EF3DD-7D43-4A27-8967-A92FD8CC9365}"/>
          </ac:spMkLst>
        </pc:spChg>
        <pc:spChg chg="add del">
          <ac:chgData name="Bojja, Chetan Reddy" userId="0a78683a-d911-493f-a377-87a39035911b" providerId="ADAL" clId="{ACFF379B-662A-FB4E-AC8F-1FB66E618073}" dt="2024-11-26T06:13:20.030" v="725" actId="26606"/>
          <ac:spMkLst>
            <pc:docMk/>
            <pc:sldMk cId="1296319075" sldId="259"/>
            <ac:spMk id="101" creationId="{545D489D-16E1-484D-867B-144368D74B83}"/>
          </ac:spMkLst>
        </pc:spChg>
        <pc:spChg chg="add del">
          <ac:chgData name="Bojja, Chetan Reddy" userId="0a78683a-d911-493f-a377-87a39035911b" providerId="ADAL" clId="{ACFF379B-662A-FB4E-AC8F-1FB66E618073}" dt="2024-11-26T06:13:20.030" v="725" actId="26606"/>
          <ac:spMkLst>
            <pc:docMk/>
            <pc:sldMk cId="1296319075" sldId="259"/>
            <ac:spMk id="102" creationId="{49A496F5-B01E-4BF8-9D1E-C4E53B6F9652}"/>
          </ac:spMkLst>
        </pc:spChg>
        <pc:spChg chg="add del">
          <ac:chgData name="Bojja, Chetan Reddy" userId="0a78683a-d911-493f-a377-87a39035911b" providerId="ADAL" clId="{ACFF379B-662A-FB4E-AC8F-1FB66E618073}" dt="2024-11-26T06:13:20.030" v="725" actId="26606"/>
          <ac:spMkLst>
            <pc:docMk/>
            <pc:sldMk cId="1296319075" sldId="259"/>
            <ac:spMk id="103" creationId="{6E895C8D-1379-40B8-8B1B-B6F5AEAF0A6C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110" creationId="{DB304A14-32D0-4873-B914-423ED7B8DAFD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112" creationId="{1D460C86-854F-4FB3-ABC2-E823D8FEB9DB}"/>
          </ac:spMkLst>
        </pc:spChg>
        <pc:spChg chg="add del">
          <ac:chgData name="Bojja, Chetan Reddy" userId="0a78683a-d911-493f-a377-87a39035911b" providerId="ADAL" clId="{ACFF379B-662A-FB4E-AC8F-1FB66E618073}" dt="2024-11-26T06:20:37.558" v="821" actId="26606"/>
          <ac:spMkLst>
            <pc:docMk/>
            <pc:sldMk cId="1296319075" sldId="259"/>
            <ac:spMk id="113" creationId="{BB48116A-278A-4CC5-89D3-9DE8E8FF1245}"/>
          </ac:spMkLst>
        </pc:spChg>
        <pc:grpChg chg="add del">
          <ac:chgData name="Bojja, Chetan Reddy" userId="0a78683a-d911-493f-a377-87a39035911b" providerId="ADAL" clId="{ACFF379B-662A-FB4E-AC8F-1FB66E618073}" dt="2024-11-26T06:11:15.945" v="699" actId="26606"/>
          <ac:grpSpMkLst>
            <pc:docMk/>
            <pc:sldMk cId="1296319075" sldId="259"/>
            <ac:grpSpMk id="49" creationId="{05314994-6337-4875-8CF5-652CAFE8342C}"/>
          </ac:grpSpMkLst>
        </pc:grpChg>
        <pc:grpChg chg="add del">
          <ac:chgData name="Bojja, Chetan Reddy" userId="0a78683a-d911-493f-a377-87a39035911b" providerId="ADAL" clId="{ACFF379B-662A-FB4E-AC8F-1FB66E618073}" dt="2024-11-26T06:20:34.303" v="819" actId="26606"/>
          <ac:grpSpMkLst>
            <pc:docMk/>
            <pc:sldMk cId="1296319075" sldId="259"/>
            <ac:grpSpMk id="100" creationId="{0D628DFB-9CD1-4E2B-8B44-9FDF7E80F6D9}"/>
          </ac:grpSpMkLst>
        </pc:grpChg>
        <pc:graphicFrameChg chg="mod ord modGraphic">
          <ac:chgData name="Bojja, Chetan Reddy" userId="0a78683a-d911-493f-a377-87a39035911b" providerId="ADAL" clId="{ACFF379B-662A-FB4E-AC8F-1FB66E618073}" dt="2024-11-26T06:20:37.558" v="821" actId="26606"/>
          <ac:graphicFrameMkLst>
            <pc:docMk/>
            <pc:sldMk cId="1296319075" sldId="259"/>
            <ac:graphicFrameMk id="5" creationId="{AF6B1D67-B416-6F39-356E-C3307D084C1B}"/>
          </ac:graphicFrameMkLst>
        </pc:graphicFrameChg>
        <pc:picChg chg="add del">
          <ac:chgData name="Bojja, Chetan Reddy" userId="0a78683a-d911-493f-a377-87a39035911b" providerId="ADAL" clId="{ACFF379B-662A-FB4E-AC8F-1FB66E618073}" dt="2024-11-26T06:20:31.296" v="815" actId="26606"/>
          <ac:picMkLst>
            <pc:docMk/>
            <pc:sldMk cId="1296319075" sldId="259"/>
            <ac:picMk id="76" creationId="{3697624B-76FD-F555-16EC-EF7C7BB165F8}"/>
          </ac:picMkLst>
        </pc:picChg>
        <pc:picChg chg="add del">
          <ac:chgData name="Bojja, Chetan Reddy" userId="0a78683a-d911-493f-a377-87a39035911b" providerId="ADAL" clId="{ACFF379B-662A-FB4E-AC8F-1FB66E618073}" dt="2024-11-26T06:20:32.580" v="817" actId="26606"/>
          <ac:picMkLst>
            <pc:docMk/>
            <pc:sldMk cId="1296319075" sldId="259"/>
            <ac:picMk id="84" creationId="{2116C9B0-5284-DABD-E5CB-1D95F7E34219}"/>
          </ac:picMkLst>
        </pc:picChg>
        <pc:picChg chg="add del">
          <ac:chgData name="Bojja, Chetan Reddy" userId="0a78683a-d911-493f-a377-87a39035911b" providerId="ADAL" clId="{ACFF379B-662A-FB4E-AC8F-1FB66E618073}" dt="2024-11-26T06:20:34.303" v="819" actId="26606"/>
          <ac:picMkLst>
            <pc:docMk/>
            <pc:sldMk cId="1296319075" sldId="259"/>
            <ac:picMk id="96" creationId="{A2C5721E-147E-F102-C135-7B63DE8428A4}"/>
          </ac:picMkLst>
        </pc:picChg>
        <pc:picChg chg="add del">
          <ac:chgData name="Bojja, Chetan Reddy" userId="0a78683a-d911-493f-a377-87a39035911b" providerId="ADAL" clId="{ACFF379B-662A-FB4E-AC8F-1FB66E618073}" dt="2024-11-26T06:13:11.900" v="723" actId="26606"/>
          <ac:picMkLst>
            <pc:docMk/>
            <pc:sldMk cId="1296319075" sldId="259"/>
            <ac:picMk id="98" creationId="{0576DF41-826F-38CF-7DFA-8351A6A4EA31}"/>
          </ac:picMkLst>
        </pc:picChg>
        <pc:picChg chg="add del">
          <ac:chgData name="Bojja, Chetan Reddy" userId="0a78683a-d911-493f-a377-87a39035911b" providerId="ADAL" clId="{ACFF379B-662A-FB4E-AC8F-1FB66E618073}" dt="2024-11-26T06:20:37.558" v="821" actId="26606"/>
          <ac:picMkLst>
            <pc:docMk/>
            <pc:sldMk cId="1296319075" sldId="259"/>
            <ac:picMk id="111" creationId="{0B8DA536-6ACF-313F-E0F6-3857D6D0A7ED}"/>
          </ac:picMkLst>
        </pc:picChg>
      </pc:sldChg>
      <pc:sldChg chg="addSp delSp modSp del mod setBg">
        <pc:chgData name="Bojja, Chetan Reddy" userId="0a78683a-d911-493f-a377-87a39035911b" providerId="ADAL" clId="{ACFF379B-662A-FB4E-AC8F-1FB66E618073}" dt="2024-11-26T06:07:54.907" v="643" actId="2696"/>
        <pc:sldMkLst>
          <pc:docMk/>
          <pc:sldMk cId="4138386997" sldId="260"/>
        </pc:sldMkLst>
        <pc:spChg chg="mod">
          <ac:chgData name="Bojja, Chetan Reddy" userId="0a78683a-d911-493f-a377-87a39035911b" providerId="ADAL" clId="{ACFF379B-662A-FB4E-AC8F-1FB66E618073}" dt="2024-11-26T06:07:12.950" v="617"/>
          <ac:spMkLst>
            <pc:docMk/>
            <pc:sldMk cId="4138386997" sldId="260"/>
            <ac:spMk id="2" creationId="{C6A190F3-77CD-1318-7A5E-B589BFEF6505}"/>
          </ac:spMkLst>
        </pc:spChg>
        <pc:spChg chg="add del mod">
          <ac:chgData name="Bojja, Chetan Reddy" userId="0a78683a-d911-493f-a377-87a39035911b" providerId="ADAL" clId="{ACFF379B-662A-FB4E-AC8F-1FB66E618073}" dt="2024-11-26T05:54:22.433" v="358"/>
          <ac:spMkLst>
            <pc:docMk/>
            <pc:sldMk cId="4138386997" sldId="260"/>
            <ac:spMk id="3" creationId="{A5622D25-2F09-04B4-D6E9-6D5213AB992B}"/>
          </ac:spMkLst>
        </pc:spChg>
        <pc:spChg chg="add del mod">
          <ac:chgData name="Bojja, Chetan Reddy" userId="0a78683a-d911-493f-a377-87a39035911b" providerId="ADAL" clId="{ACFF379B-662A-FB4E-AC8F-1FB66E618073}" dt="2024-11-26T05:59:53.002" v="413" actId="26606"/>
          <ac:spMkLst>
            <pc:docMk/>
            <pc:sldMk cId="4138386997" sldId="260"/>
            <ac:spMk id="6" creationId="{DAD80F52-30B4-B9E3-7C8E-7CBDEB20B34C}"/>
          </ac:spMkLst>
        </pc:spChg>
        <pc:spChg chg="add mod">
          <ac:chgData name="Bojja, Chetan Reddy" userId="0a78683a-d911-493f-a377-87a39035911b" providerId="ADAL" clId="{ACFF379B-662A-FB4E-AC8F-1FB66E618073}" dt="2024-11-26T06:01:22.140" v="465" actId="26606"/>
          <ac:spMkLst>
            <pc:docMk/>
            <pc:sldMk cId="4138386997" sldId="260"/>
            <ac:spMk id="7" creationId="{DF36E74D-B8AD-4724-014B-D40CFAFD0114}"/>
          </ac:spMkLst>
        </pc:spChg>
        <pc:spChg chg="add del">
          <ac:chgData name="Bojja, Chetan Reddy" userId="0a78683a-d911-493f-a377-87a39035911b" providerId="ADAL" clId="{ACFF379B-662A-FB4E-AC8F-1FB66E618073}" dt="2024-11-26T05:53:23.750" v="346" actId="26606"/>
          <ac:spMkLst>
            <pc:docMk/>
            <pc:sldMk cId="4138386997" sldId="260"/>
            <ac:spMk id="10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5:53:23.750" v="346" actId="26606"/>
          <ac:spMkLst>
            <pc:docMk/>
            <pc:sldMk cId="4138386997" sldId="260"/>
            <ac:spMk id="12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5:53:23.750" v="346" actId="26606"/>
          <ac:spMkLst>
            <pc:docMk/>
            <pc:sldMk cId="4138386997" sldId="260"/>
            <ac:spMk id="14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5:53:26.293" v="348" actId="26606"/>
          <ac:spMkLst>
            <pc:docMk/>
            <pc:sldMk cId="4138386997" sldId="260"/>
            <ac:spMk id="16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5:53:26.293" v="348" actId="26606"/>
          <ac:spMkLst>
            <pc:docMk/>
            <pc:sldMk cId="4138386997" sldId="260"/>
            <ac:spMk id="17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5:53:26.293" v="348" actId="26606"/>
          <ac:spMkLst>
            <pc:docMk/>
            <pc:sldMk cId="4138386997" sldId="260"/>
            <ac:spMk id="18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5:59:53.002" v="413" actId="26606"/>
          <ac:spMkLst>
            <pc:docMk/>
            <pc:sldMk cId="4138386997" sldId="260"/>
            <ac:spMk id="20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5:59:53.002" v="413" actId="26606"/>
          <ac:spMkLst>
            <pc:docMk/>
            <pc:sldMk cId="4138386997" sldId="260"/>
            <ac:spMk id="21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5:59:53.002" v="413" actId="26606"/>
          <ac:spMkLst>
            <pc:docMk/>
            <pc:sldMk cId="4138386997" sldId="260"/>
            <ac:spMk id="22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5:59:34.212" v="396" actId="26606"/>
          <ac:spMkLst>
            <pc:docMk/>
            <pc:sldMk cId="4138386997" sldId="260"/>
            <ac:spMk id="26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5:59:34.212" v="396" actId="26606"/>
          <ac:spMkLst>
            <pc:docMk/>
            <pc:sldMk cId="4138386997" sldId="260"/>
            <ac:spMk id="27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5:59:19.065" v="388" actId="26606"/>
          <ac:spMkLst>
            <pc:docMk/>
            <pc:sldMk cId="4138386997" sldId="260"/>
            <ac:spMk id="28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05:59:21.149" v="390" actId="26606"/>
          <ac:spMkLst>
            <pc:docMk/>
            <pc:sldMk cId="4138386997" sldId="260"/>
            <ac:spMk id="29" creationId="{B50AB553-2A96-4A92-96F2-93548E096954}"/>
          </ac:spMkLst>
        </pc:spChg>
        <pc:spChg chg="add del">
          <ac:chgData name="Bojja, Chetan Reddy" userId="0a78683a-d911-493f-a377-87a39035911b" providerId="ADAL" clId="{ACFF379B-662A-FB4E-AC8F-1FB66E618073}" dt="2024-11-26T05:59:19.065" v="388" actId="26606"/>
          <ac:spMkLst>
            <pc:docMk/>
            <pc:sldMk cId="4138386997" sldId="260"/>
            <ac:spMk id="30" creationId="{B2D4AD41-40DA-4A81-92F5-B6E3BA1ED82A}"/>
          </ac:spMkLst>
        </pc:spChg>
        <pc:spChg chg="add del">
          <ac:chgData name="Bojja, Chetan Reddy" userId="0a78683a-d911-493f-a377-87a39035911b" providerId="ADAL" clId="{ACFF379B-662A-FB4E-AC8F-1FB66E618073}" dt="2024-11-26T05:59:34.212" v="396" actId="26606"/>
          <ac:spMkLst>
            <pc:docMk/>
            <pc:sldMk cId="4138386997" sldId="260"/>
            <ac:spMk id="31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5:59:34.212" v="396" actId="26606"/>
          <ac:spMkLst>
            <pc:docMk/>
            <pc:sldMk cId="4138386997" sldId="260"/>
            <ac:spMk id="34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5:59:34.212" v="396" actId="26606"/>
          <ac:spMkLst>
            <pc:docMk/>
            <pc:sldMk cId="4138386997" sldId="260"/>
            <ac:spMk id="36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5:59:34.212" v="396" actId="26606"/>
          <ac:spMkLst>
            <pc:docMk/>
            <pc:sldMk cId="4138386997" sldId="260"/>
            <ac:spMk id="38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5:59:34.693" v="398" actId="26606"/>
          <ac:spMkLst>
            <pc:docMk/>
            <pc:sldMk cId="4138386997" sldId="260"/>
            <ac:spMk id="40" creationId="{D9A7F3BF-8763-4074-AD77-92790AF314D1}"/>
          </ac:spMkLst>
        </pc:spChg>
        <pc:spChg chg="add del">
          <ac:chgData name="Bojja, Chetan Reddy" userId="0a78683a-d911-493f-a377-87a39035911b" providerId="ADAL" clId="{ACFF379B-662A-FB4E-AC8F-1FB66E618073}" dt="2024-11-26T05:59:35.480" v="400" actId="26606"/>
          <ac:spMkLst>
            <pc:docMk/>
            <pc:sldMk cId="4138386997" sldId="260"/>
            <ac:spMk id="48" creationId="{B50AB553-2A96-4A92-96F2-93548E096954}"/>
          </ac:spMkLst>
        </pc:spChg>
        <pc:spChg chg="add del">
          <ac:chgData name="Bojja, Chetan Reddy" userId="0a78683a-d911-493f-a377-87a39035911b" providerId="ADAL" clId="{ACFF379B-662A-FB4E-AC8F-1FB66E618073}" dt="2024-11-26T05:59:36.957" v="402" actId="26606"/>
          <ac:spMkLst>
            <pc:docMk/>
            <pc:sldMk cId="4138386997" sldId="260"/>
            <ac:spMk id="51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5:59:36.957" v="402" actId="26606"/>
          <ac:spMkLst>
            <pc:docMk/>
            <pc:sldMk cId="4138386997" sldId="260"/>
            <ac:spMk id="52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5:59:36.957" v="402" actId="26606"/>
          <ac:spMkLst>
            <pc:docMk/>
            <pc:sldMk cId="4138386997" sldId="260"/>
            <ac:spMk id="53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5:59:36.957" v="402" actId="26606"/>
          <ac:spMkLst>
            <pc:docMk/>
            <pc:sldMk cId="4138386997" sldId="260"/>
            <ac:spMk id="54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5:59:38.033" v="404" actId="26606"/>
          <ac:spMkLst>
            <pc:docMk/>
            <pc:sldMk cId="4138386997" sldId="260"/>
            <ac:spMk id="57" creationId="{245A9F99-D9B1-4094-A2E2-B90AC1DB7B9C}"/>
          </ac:spMkLst>
        </pc:spChg>
        <pc:spChg chg="add del">
          <ac:chgData name="Bojja, Chetan Reddy" userId="0a78683a-d911-493f-a377-87a39035911b" providerId="ADAL" clId="{ACFF379B-662A-FB4E-AC8F-1FB66E618073}" dt="2024-11-26T05:59:38.033" v="404" actId="26606"/>
          <ac:spMkLst>
            <pc:docMk/>
            <pc:sldMk cId="4138386997" sldId="260"/>
            <ac:spMk id="58" creationId="{B7FAF607-473A-4A43-A23D-BBFF5C4117BB}"/>
          </ac:spMkLst>
        </pc:spChg>
        <pc:spChg chg="add del">
          <ac:chgData name="Bojja, Chetan Reddy" userId="0a78683a-d911-493f-a377-87a39035911b" providerId="ADAL" clId="{ACFF379B-662A-FB4E-AC8F-1FB66E618073}" dt="2024-11-26T05:59:38.033" v="404" actId="26606"/>
          <ac:spMkLst>
            <pc:docMk/>
            <pc:sldMk cId="4138386997" sldId="260"/>
            <ac:spMk id="60" creationId="{DAD80F52-30B4-B9E3-7C8E-7CBDEB20B34C}"/>
          </ac:spMkLst>
        </pc:spChg>
        <pc:spChg chg="add del">
          <ac:chgData name="Bojja, Chetan Reddy" userId="0a78683a-d911-493f-a377-87a39035911b" providerId="ADAL" clId="{ACFF379B-662A-FB4E-AC8F-1FB66E618073}" dt="2024-11-26T05:59:38.868" v="406" actId="26606"/>
          <ac:spMkLst>
            <pc:docMk/>
            <pc:sldMk cId="4138386997" sldId="260"/>
            <ac:spMk id="66" creationId="{245A9F99-D9B1-4094-A2E2-B90AC1DB7B9C}"/>
          </ac:spMkLst>
        </pc:spChg>
        <pc:spChg chg="add del">
          <ac:chgData name="Bojja, Chetan Reddy" userId="0a78683a-d911-493f-a377-87a39035911b" providerId="ADAL" clId="{ACFF379B-662A-FB4E-AC8F-1FB66E618073}" dt="2024-11-26T05:59:38.868" v="406" actId="26606"/>
          <ac:spMkLst>
            <pc:docMk/>
            <pc:sldMk cId="4138386997" sldId="260"/>
            <ac:spMk id="67" creationId="{B7FAF607-473A-4A43-A23D-BBFF5C4117BB}"/>
          </ac:spMkLst>
        </pc:spChg>
        <pc:spChg chg="add del">
          <ac:chgData name="Bojja, Chetan Reddy" userId="0a78683a-d911-493f-a377-87a39035911b" providerId="ADAL" clId="{ACFF379B-662A-FB4E-AC8F-1FB66E618073}" dt="2024-11-26T05:59:38.868" v="406" actId="26606"/>
          <ac:spMkLst>
            <pc:docMk/>
            <pc:sldMk cId="4138386997" sldId="260"/>
            <ac:spMk id="69" creationId="{DAD80F52-30B4-B9E3-7C8E-7CBDEB20B34C}"/>
          </ac:spMkLst>
        </pc:spChg>
        <pc:spChg chg="add del">
          <ac:chgData name="Bojja, Chetan Reddy" userId="0a78683a-d911-493f-a377-87a39035911b" providerId="ADAL" clId="{ACFF379B-662A-FB4E-AC8F-1FB66E618073}" dt="2024-11-26T05:59:40.578" v="408" actId="26606"/>
          <ac:spMkLst>
            <pc:docMk/>
            <pc:sldMk cId="4138386997" sldId="260"/>
            <ac:spMk id="75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5:59:40.578" v="408" actId="26606"/>
          <ac:spMkLst>
            <pc:docMk/>
            <pc:sldMk cId="4138386997" sldId="260"/>
            <ac:spMk id="76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5:59:40.578" v="408" actId="26606"/>
          <ac:spMkLst>
            <pc:docMk/>
            <pc:sldMk cId="4138386997" sldId="260"/>
            <ac:spMk id="77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5:59:41.809" v="410" actId="26606"/>
          <ac:spMkLst>
            <pc:docMk/>
            <pc:sldMk cId="4138386997" sldId="260"/>
            <ac:spMk id="80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5:59:41.809" v="410" actId="26606"/>
          <ac:spMkLst>
            <pc:docMk/>
            <pc:sldMk cId="4138386997" sldId="260"/>
            <ac:spMk id="81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5:59:41.809" v="410" actId="26606"/>
          <ac:spMkLst>
            <pc:docMk/>
            <pc:sldMk cId="4138386997" sldId="260"/>
            <ac:spMk id="82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5:59:52.977" v="412" actId="26606"/>
          <ac:spMkLst>
            <pc:docMk/>
            <pc:sldMk cId="4138386997" sldId="260"/>
            <ac:spMk id="85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5:59:52.977" v="412" actId="26606"/>
          <ac:spMkLst>
            <pc:docMk/>
            <pc:sldMk cId="4138386997" sldId="260"/>
            <ac:spMk id="86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5:59:52.977" v="412" actId="26606"/>
          <ac:spMkLst>
            <pc:docMk/>
            <pc:sldMk cId="4138386997" sldId="260"/>
            <ac:spMk id="87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00:58.797" v="449" actId="26606"/>
          <ac:spMkLst>
            <pc:docMk/>
            <pc:sldMk cId="4138386997" sldId="260"/>
            <ac:spMk id="90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00:58.797" v="449" actId="26606"/>
          <ac:spMkLst>
            <pc:docMk/>
            <pc:sldMk cId="4138386997" sldId="260"/>
            <ac:spMk id="91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6:00:58.797" v="449" actId="26606"/>
          <ac:spMkLst>
            <pc:docMk/>
            <pc:sldMk cId="4138386997" sldId="260"/>
            <ac:spMk id="92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6:00:58.797" v="449" actId="26606"/>
          <ac:spMkLst>
            <pc:docMk/>
            <pc:sldMk cId="4138386997" sldId="260"/>
            <ac:spMk id="93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6:00:13.010" v="418" actId="26606"/>
          <ac:spMkLst>
            <pc:docMk/>
            <pc:sldMk cId="4138386997" sldId="260"/>
            <ac:spMk id="99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06:00:29.810" v="432" actId="26606"/>
          <ac:spMkLst>
            <pc:docMk/>
            <pc:sldMk cId="4138386997" sldId="260"/>
            <ac:spMk id="100" creationId="{4F7EBAE4-9945-4473-9E34-B2C66EA0F03D}"/>
          </ac:spMkLst>
        </pc:spChg>
        <pc:spChg chg="add del">
          <ac:chgData name="Bojja, Chetan Reddy" userId="0a78683a-d911-493f-a377-87a39035911b" providerId="ADAL" clId="{ACFF379B-662A-FB4E-AC8F-1FB66E618073}" dt="2024-11-26T06:00:15.982" v="420" actId="26606"/>
          <ac:spMkLst>
            <pc:docMk/>
            <pc:sldMk cId="4138386997" sldId="260"/>
            <ac:spMk id="101" creationId="{6E895C8D-1379-40B8-8B1B-B6F5AEAF0A6C}"/>
          </ac:spMkLst>
        </pc:spChg>
        <pc:spChg chg="add del">
          <ac:chgData name="Bojja, Chetan Reddy" userId="0a78683a-d911-493f-a377-87a39035911b" providerId="ADAL" clId="{ACFF379B-662A-FB4E-AC8F-1FB66E618073}" dt="2024-11-26T06:00:15.982" v="420" actId="26606"/>
          <ac:spMkLst>
            <pc:docMk/>
            <pc:sldMk cId="4138386997" sldId="260"/>
            <ac:spMk id="102" creationId="{AE5A632B-B15A-489E-8337-BC0F40DBC21F}"/>
          </ac:spMkLst>
        </pc:spChg>
        <pc:spChg chg="add del">
          <ac:chgData name="Bojja, Chetan Reddy" userId="0a78683a-d911-493f-a377-87a39035911b" providerId="ADAL" clId="{ACFF379B-662A-FB4E-AC8F-1FB66E618073}" dt="2024-11-26T06:00:15.982" v="420" actId="26606"/>
          <ac:spMkLst>
            <pc:docMk/>
            <pc:sldMk cId="4138386997" sldId="260"/>
            <ac:spMk id="103" creationId="{651547D7-AD18-407B-A5F4-F8225B5DCFCC}"/>
          </ac:spMkLst>
        </pc:spChg>
        <pc:spChg chg="add del">
          <ac:chgData name="Bojja, Chetan Reddy" userId="0a78683a-d911-493f-a377-87a39035911b" providerId="ADAL" clId="{ACFF379B-662A-FB4E-AC8F-1FB66E618073}" dt="2024-11-26T06:00:29.810" v="432" actId="26606"/>
          <ac:spMkLst>
            <pc:docMk/>
            <pc:sldMk cId="4138386997" sldId="260"/>
            <ac:spMk id="104" creationId="{A7B99495-F43F-4D80-A44F-2CB4764EB90B}"/>
          </ac:spMkLst>
        </pc:spChg>
        <pc:spChg chg="add del">
          <ac:chgData name="Bojja, Chetan Reddy" userId="0a78683a-d911-493f-a377-87a39035911b" providerId="ADAL" clId="{ACFF379B-662A-FB4E-AC8F-1FB66E618073}" dt="2024-11-26T06:00:17.095" v="422" actId="26606"/>
          <ac:spMkLst>
            <pc:docMk/>
            <pc:sldMk cId="4138386997" sldId="260"/>
            <ac:spMk id="105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06:00:17.095" v="422" actId="26606"/>
          <ac:spMkLst>
            <pc:docMk/>
            <pc:sldMk cId="4138386997" sldId="260"/>
            <ac:spMk id="106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06:00:27.376" v="428" actId="26606"/>
          <ac:spMkLst>
            <pc:docMk/>
            <pc:sldMk cId="4138386997" sldId="260"/>
            <ac:spMk id="107" creationId="{4C8AB332-D09E-4F28-943C-DABDD4716A3C}"/>
          </ac:spMkLst>
        </pc:spChg>
        <pc:spChg chg="add del">
          <ac:chgData name="Bojja, Chetan Reddy" userId="0a78683a-d911-493f-a377-87a39035911b" providerId="ADAL" clId="{ACFF379B-662A-FB4E-AC8F-1FB66E618073}" dt="2024-11-26T06:00:25.161" v="424" actId="26606"/>
          <ac:spMkLst>
            <pc:docMk/>
            <pc:sldMk cId="4138386997" sldId="260"/>
            <ac:spMk id="108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06:00:25.999" v="426" actId="26606"/>
          <ac:spMkLst>
            <pc:docMk/>
            <pc:sldMk cId="4138386997" sldId="260"/>
            <ac:spMk id="110" creationId="{AFF8D2E5-2C4E-47B1-930B-6C82B7C31331}"/>
          </ac:spMkLst>
        </pc:spChg>
        <pc:spChg chg="add del">
          <ac:chgData name="Bojja, Chetan Reddy" userId="0a78683a-d911-493f-a377-87a39035911b" providerId="ADAL" clId="{ACFF379B-662A-FB4E-AC8F-1FB66E618073}" dt="2024-11-26T06:00:25.999" v="426" actId="26606"/>
          <ac:spMkLst>
            <pc:docMk/>
            <pc:sldMk cId="4138386997" sldId="260"/>
            <ac:spMk id="111" creationId="{801E4ADA-0EA9-4930-846E-3C11E8BED6DD}"/>
          </ac:spMkLst>
        </pc:spChg>
        <pc:spChg chg="add del">
          <ac:chgData name="Bojja, Chetan Reddy" userId="0a78683a-d911-493f-a377-87a39035911b" providerId="ADAL" clId="{ACFF379B-662A-FB4E-AC8F-1FB66E618073}" dt="2024-11-26T06:00:25.999" v="426" actId="26606"/>
          <ac:spMkLst>
            <pc:docMk/>
            <pc:sldMk cId="4138386997" sldId="260"/>
            <ac:spMk id="112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6:00:27.376" v="428" actId="26606"/>
          <ac:spMkLst>
            <pc:docMk/>
            <pc:sldMk cId="4138386997" sldId="260"/>
            <ac:spMk id="114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6:00:27.376" v="428" actId="26606"/>
          <ac:spMkLst>
            <pc:docMk/>
            <pc:sldMk cId="4138386997" sldId="260"/>
            <ac:spMk id="116" creationId="{58BDB0EE-D238-415B-9ED8-62AA6AB2AAD1}"/>
          </ac:spMkLst>
        </pc:spChg>
        <pc:spChg chg="add del">
          <ac:chgData name="Bojja, Chetan Reddy" userId="0a78683a-d911-493f-a377-87a39035911b" providerId="ADAL" clId="{ACFF379B-662A-FB4E-AC8F-1FB66E618073}" dt="2024-11-26T06:00:27.376" v="428" actId="26606"/>
          <ac:spMkLst>
            <pc:docMk/>
            <pc:sldMk cId="4138386997" sldId="260"/>
            <ac:spMk id="117" creationId="{C5B55FC3-961D-4325-82F1-DE92B0D04E03}"/>
          </ac:spMkLst>
        </pc:spChg>
        <pc:spChg chg="add del">
          <ac:chgData name="Bojja, Chetan Reddy" userId="0a78683a-d911-493f-a377-87a39035911b" providerId="ADAL" clId="{ACFF379B-662A-FB4E-AC8F-1FB66E618073}" dt="2024-11-26T06:00:29.188" v="430" actId="26606"/>
          <ac:spMkLst>
            <pc:docMk/>
            <pc:sldMk cId="4138386997" sldId="260"/>
            <ac:spMk id="119" creationId="{576152AB-DB4E-43E1-BE8B-9E2B5DE4CA12}"/>
          </ac:spMkLst>
        </pc:spChg>
        <pc:spChg chg="add del">
          <ac:chgData name="Bojja, Chetan Reddy" userId="0a78683a-d911-493f-a377-87a39035911b" providerId="ADAL" clId="{ACFF379B-662A-FB4E-AC8F-1FB66E618073}" dt="2024-11-26T06:00:29.188" v="430" actId="26606"/>
          <ac:spMkLst>
            <pc:docMk/>
            <pc:sldMk cId="4138386997" sldId="260"/>
            <ac:spMk id="120" creationId="{92544CF4-9B52-4A7B-A4B3-88C72729B77D}"/>
          </ac:spMkLst>
        </pc:spChg>
        <pc:spChg chg="add del">
          <ac:chgData name="Bojja, Chetan Reddy" userId="0a78683a-d911-493f-a377-87a39035911b" providerId="ADAL" clId="{ACFF379B-662A-FB4E-AC8F-1FB66E618073}" dt="2024-11-26T06:00:29.188" v="430" actId="26606"/>
          <ac:spMkLst>
            <pc:docMk/>
            <pc:sldMk cId="4138386997" sldId="260"/>
            <ac:spMk id="121" creationId="{E75862C5-5C00-4421-BC7B-9B7B86DBC80D}"/>
          </ac:spMkLst>
        </pc:spChg>
        <pc:spChg chg="add del">
          <ac:chgData name="Bojja, Chetan Reddy" userId="0a78683a-d911-493f-a377-87a39035911b" providerId="ADAL" clId="{ACFF379B-662A-FB4E-AC8F-1FB66E618073}" dt="2024-11-26T06:00:29.188" v="430" actId="26606"/>
          <ac:spMkLst>
            <pc:docMk/>
            <pc:sldMk cId="4138386997" sldId="260"/>
            <ac:spMk id="122" creationId="{089440EF-9BE9-4AE9-8C28-00B02296CDB6}"/>
          </ac:spMkLst>
        </pc:spChg>
        <pc:spChg chg="add del">
          <ac:chgData name="Bojja, Chetan Reddy" userId="0a78683a-d911-493f-a377-87a39035911b" providerId="ADAL" clId="{ACFF379B-662A-FB4E-AC8F-1FB66E618073}" dt="2024-11-26T06:00:29.810" v="432" actId="26606"/>
          <ac:spMkLst>
            <pc:docMk/>
            <pc:sldMk cId="4138386997" sldId="260"/>
            <ac:spMk id="124" creationId="{70BEB1E7-2F88-40BC-B73D-42E5B6F80BFC}"/>
          </ac:spMkLst>
        </pc:spChg>
        <pc:spChg chg="add del">
          <ac:chgData name="Bojja, Chetan Reddy" userId="0a78683a-d911-493f-a377-87a39035911b" providerId="ADAL" clId="{ACFF379B-662A-FB4E-AC8F-1FB66E618073}" dt="2024-11-26T06:00:30.644" v="434" actId="26606"/>
          <ac:spMkLst>
            <pc:docMk/>
            <pc:sldMk cId="4138386997" sldId="260"/>
            <ac:spMk id="126" creationId="{A0E2F8DF-F7E4-4DF5-A18A-C83F745FF7D1}"/>
          </ac:spMkLst>
        </pc:spChg>
        <pc:spChg chg="add del">
          <ac:chgData name="Bojja, Chetan Reddy" userId="0a78683a-d911-493f-a377-87a39035911b" providerId="ADAL" clId="{ACFF379B-662A-FB4E-AC8F-1FB66E618073}" dt="2024-11-26T06:00:35.116" v="436" actId="26606"/>
          <ac:spMkLst>
            <pc:docMk/>
            <pc:sldMk cId="4138386997" sldId="260"/>
            <ac:spMk id="128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00:35.116" v="436" actId="26606"/>
          <ac:spMkLst>
            <pc:docMk/>
            <pc:sldMk cId="4138386997" sldId="260"/>
            <ac:spMk id="129" creationId="{B444D337-4D9F-40A8-BA84-C0BFA7A8AD66}"/>
          </ac:spMkLst>
        </pc:spChg>
        <pc:spChg chg="add del">
          <ac:chgData name="Bojja, Chetan Reddy" userId="0a78683a-d911-493f-a377-87a39035911b" providerId="ADAL" clId="{ACFF379B-662A-FB4E-AC8F-1FB66E618073}" dt="2024-11-26T06:00:35.116" v="436" actId="26606"/>
          <ac:spMkLst>
            <pc:docMk/>
            <pc:sldMk cId="4138386997" sldId="260"/>
            <ac:spMk id="130" creationId="{70478D1D-B50E-41C8-8A55-36A53D449402}"/>
          </ac:spMkLst>
        </pc:spChg>
        <pc:spChg chg="add del">
          <ac:chgData name="Bojja, Chetan Reddy" userId="0a78683a-d911-493f-a377-87a39035911b" providerId="ADAL" clId="{ACFF379B-662A-FB4E-AC8F-1FB66E618073}" dt="2024-11-26T06:00:36.693" v="438" actId="26606"/>
          <ac:spMkLst>
            <pc:docMk/>
            <pc:sldMk cId="4138386997" sldId="260"/>
            <ac:spMk id="132" creationId="{7301F447-EEF7-48F5-AF73-7566EE7F64AD}"/>
          </ac:spMkLst>
        </pc:spChg>
        <pc:spChg chg="add del">
          <ac:chgData name="Bojja, Chetan Reddy" userId="0a78683a-d911-493f-a377-87a39035911b" providerId="ADAL" clId="{ACFF379B-662A-FB4E-AC8F-1FB66E618073}" dt="2024-11-26T06:00:36.693" v="438" actId="26606"/>
          <ac:spMkLst>
            <pc:docMk/>
            <pc:sldMk cId="4138386997" sldId="260"/>
            <ac:spMk id="133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06:00:36.693" v="438" actId="26606"/>
          <ac:spMkLst>
            <pc:docMk/>
            <pc:sldMk cId="4138386997" sldId="260"/>
            <ac:spMk id="134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06:00:38.831" v="440" actId="26606"/>
          <ac:spMkLst>
            <pc:docMk/>
            <pc:sldMk cId="4138386997" sldId="260"/>
            <ac:spMk id="136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06:00:38.831" v="440" actId="26606"/>
          <ac:spMkLst>
            <pc:docMk/>
            <pc:sldMk cId="4138386997" sldId="260"/>
            <ac:spMk id="137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06:00:38.831" v="440" actId="26606"/>
          <ac:spMkLst>
            <pc:docMk/>
            <pc:sldMk cId="4138386997" sldId="260"/>
            <ac:spMk id="138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06:00:39.423" v="442" actId="26606"/>
          <ac:spMkLst>
            <pc:docMk/>
            <pc:sldMk cId="4138386997" sldId="260"/>
            <ac:spMk id="140" creationId="{7025EFD5-738C-41B9-87FE-0C00E211BD8B}"/>
          </ac:spMkLst>
        </pc:spChg>
        <pc:spChg chg="add del">
          <ac:chgData name="Bojja, Chetan Reddy" userId="0a78683a-d911-493f-a377-87a39035911b" providerId="ADAL" clId="{ACFF379B-662A-FB4E-AC8F-1FB66E618073}" dt="2024-11-26T06:00:39.423" v="442" actId="26606"/>
          <ac:spMkLst>
            <pc:docMk/>
            <pc:sldMk cId="4138386997" sldId="260"/>
            <ac:spMk id="142" creationId="{835EF3DD-7D43-4A27-8967-A92FD8CC9365}"/>
          </ac:spMkLst>
        </pc:spChg>
        <pc:spChg chg="add del">
          <ac:chgData name="Bojja, Chetan Reddy" userId="0a78683a-d911-493f-a377-87a39035911b" providerId="ADAL" clId="{ACFF379B-662A-FB4E-AC8F-1FB66E618073}" dt="2024-11-26T06:00:39.805" v="444" actId="26606"/>
          <ac:spMkLst>
            <pc:docMk/>
            <pc:sldMk cId="4138386997" sldId="260"/>
            <ac:spMk id="144" creationId="{3600F46C-E355-4F77-9D1C-53C257858E81}"/>
          </ac:spMkLst>
        </pc:spChg>
        <pc:spChg chg="add del">
          <ac:chgData name="Bojja, Chetan Reddy" userId="0a78683a-d911-493f-a377-87a39035911b" providerId="ADAL" clId="{ACFF379B-662A-FB4E-AC8F-1FB66E618073}" dt="2024-11-26T06:00:39.805" v="444" actId="26606"/>
          <ac:spMkLst>
            <pc:docMk/>
            <pc:sldMk cId="4138386997" sldId="260"/>
            <ac:spMk id="145" creationId="{8B7AE469-E86D-4DF3-9935-23AE959C35EB}"/>
          </ac:spMkLst>
        </pc:spChg>
        <pc:spChg chg="add del">
          <ac:chgData name="Bojja, Chetan Reddy" userId="0a78683a-d911-493f-a377-87a39035911b" providerId="ADAL" clId="{ACFF379B-662A-FB4E-AC8F-1FB66E618073}" dt="2024-11-26T06:00:43.485" v="446" actId="26606"/>
          <ac:spMkLst>
            <pc:docMk/>
            <pc:sldMk cId="4138386997" sldId="260"/>
            <ac:spMk id="255" creationId="{756147A5-586E-4973-9C61-D69E530255FD}"/>
          </ac:spMkLst>
        </pc:spChg>
        <pc:spChg chg="add del">
          <ac:chgData name="Bojja, Chetan Reddy" userId="0a78683a-d911-493f-a377-87a39035911b" providerId="ADAL" clId="{ACFF379B-662A-FB4E-AC8F-1FB66E618073}" dt="2024-11-26T06:00:43.485" v="446" actId="26606"/>
          <ac:spMkLst>
            <pc:docMk/>
            <pc:sldMk cId="4138386997" sldId="260"/>
            <ac:spMk id="256" creationId="{E5F17139-31EE-46AC-B04F-DBBD852DD6CB}"/>
          </ac:spMkLst>
        </pc:spChg>
        <pc:spChg chg="add del">
          <ac:chgData name="Bojja, Chetan Reddy" userId="0a78683a-d911-493f-a377-87a39035911b" providerId="ADAL" clId="{ACFF379B-662A-FB4E-AC8F-1FB66E618073}" dt="2024-11-26T06:00:43.485" v="446" actId="26606"/>
          <ac:spMkLst>
            <pc:docMk/>
            <pc:sldMk cId="4138386997" sldId="260"/>
            <ac:spMk id="260" creationId="{DEE2A00F-87BF-49B3-B9C3-7154228B151F}"/>
          </ac:spMkLst>
        </pc:spChg>
        <pc:spChg chg="add del">
          <ac:chgData name="Bojja, Chetan Reddy" userId="0a78683a-d911-493f-a377-87a39035911b" providerId="ADAL" clId="{ACFF379B-662A-FB4E-AC8F-1FB66E618073}" dt="2024-11-26T06:00:43.485" v="446" actId="26606"/>
          <ac:spMkLst>
            <pc:docMk/>
            <pc:sldMk cId="4138386997" sldId="260"/>
            <ac:spMk id="261" creationId="{F0D94E84-186C-487D-B6DB-F2EDC3CE64CE}"/>
          </ac:spMkLst>
        </pc:spChg>
        <pc:spChg chg="add del">
          <ac:chgData name="Bojja, Chetan Reddy" userId="0a78683a-d911-493f-a377-87a39035911b" providerId="ADAL" clId="{ACFF379B-662A-FB4E-AC8F-1FB66E618073}" dt="2024-11-26T06:00:58.769" v="448" actId="26606"/>
          <ac:spMkLst>
            <pc:docMk/>
            <pc:sldMk cId="4138386997" sldId="260"/>
            <ac:spMk id="296" creationId="{CB49665F-0298-4449-8D2D-209989CB9EE3}"/>
          </ac:spMkLst>
        </pc:spChg>
        <pc:spChg chg="add del">
          <ac:chgData name="Bojja, Chetan Reddy" userId="0a78683a-d911-493f-a377-87a39035911b" providerId="ADAL" clId="{ACFF379B-662A-FB4E-AC8F-1FB66E618073}" dt="2024-11-26T06:00:58.769" v="448" actId="26606"/>
          <ac:spMkLst>
            <pc:docMk/>
            <pc:sldMk cId="4138386997" sldId="260"/>
            <ac:spMk id="297" creationId="{A71EEC14-174A-46FA-B046-474750457130}"/>
          </ac:spMkLst>
        </pc:spChg>
        <pc:spChg chg="add del">
          <ac:chgData name="Bojja, Chetan Reddy" userId="0a78683a-d911-493f-a377-87a39035911b" providerId="ADAL" clId="{ACFF379B-662A-FB4E-AC8F-1FB66E618073}" dt="2024-11-26T06:01:22.140" v="465" actId="26606"/>
          <ac:spMkLst>
            <pc:docMk/>
            <pc:sldMk cId="4138386997" sldId="260"/>
            <ac:spMk id="309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06:01:22.140" v="465" actId="26606"/>
          <ac:spMkLst>
            <pc:docMk/>
            <pc:sldMk cId="4138386997" sldId="260"/>
            <ac:spMk id="310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06:01:22.140" v="465" actId="26606"/>
          <ac:spMkLst>
            <pc:docMk/>
            <pc:sldMk cId="4138386997" sldId="260"/>
            <ac:spMk id="311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06:01:17.810" v="456" actId="26606"/>
          <ac:spMkLst>
            <pc:docMk/>
            <pc:sldMk cId="4138386997" sldId="260"/>
            <ac:spMk id="317" creationId="{F5897CCA-486C-491C-B4C1-5E5C95A82709}"/>
          </ac:spMkLst>
        </pc:spChg>
        <pc:spChg chg="add del">
          <ac:chgData name="Bojja, Chetan Reddy" userId="0a78683a-d911-493f-a377-87a39035911b" providerId="ADAL" clId="{ACFF379B-662A-FB4E-AC8F-1FB66E618073}" dt="2024-11-26T06:01:19.024" v="458" actId="26606"/>
          <ac:spMkLst>
            <pc:docMk/>
            <pc:sldMk cId="4138386997" sldId="260"/>
            <ac:spMk id="320" creationId="{B50AB553-2A96-4A92-96F2-93548E096954}"/>
          </ac:spMkLst>
        </pc:spChg>
        <pc:spChg chg="add del">
          <ac:chgData name="Bojja, Chetan Reddy" userId="0a78683a-d911-493f-a377-87a39035911b" providerId="ADAL" clId="{ACFF379B-662A-FB4E-AC8F-1FB66E618073}" dt="2024-11-26T06:01:20.931" v="462" actId="26606"/>
          <ac:spMkLst>
            <pc:docMk/>
            <pc:sldMk cId="4138386997" sldId="260"/>
            <ac:spMk id="321" creationId="{A7B99495-F43F-4D80-A44F-2CB4764EB90B}"/>
          </ac:spMkLst>
        </pc:spChg>
        <pc:spChg chg="add del">
          <ac:chgData name="Bojja, Chetan Reddy" userId="0a78683a-d911-493f-a377-87a39035911b" providerId="ADAL" clId="{ACFF379B-662A-FB4E-AC8F-1FB66E618073}" dt="2024-11-26T06:01:19.891" v="460" actId="26606"/>
          <ac:spMkLst>
            <pc:docMk/>
            <pc:sldMk cId="4138386997" sldId="260"/>
            <ac:spMk id="322" creationId="{7025EFD5-738C-41B9-87FE-0C00E211BD8B}"/>
          </ac:spMkLst>
        </pc:spChg>
        <pc:spChg chg="add del">
          <ac:chgData name="Bojja, Chetan Reddy" userId="0a78683a-d911-493f-a377-87a39035911b" providerId="ADAL" clId="{ACFF379B-662A-FB4E-AC8F-1FB66E618073}" dt="2024-11-26T06:01:19.891" v="460" actId="26606"/>
          <ac:spMkLst>
            <pc:docMk/>
            <pc:sldMk cId="4138386997" sldId="260"/>
            <ac:spMk id="324" creationId="{835EF3DD-7D43-4A27-8967-A92FD8CC9365}"/>
          </ac:spMkLst>
        </pc:spChg>
        <pc:spChg chg="add del">
          <ac:chgData name="Bojja, Chetan Reddy" userId="0a78683a-d911-493f-a377-87a39035911b" providerId="ADAL" clId="{ACFF379B-662A-FB4E-AC8F-1FB66E618073}" dt="2024-11-26T06:01:20.931" v="462" actId="26606"/>
          <ac:spMkLst>
            <pc:docMk/>
            <pc:sldMk cId="4138386997" sldId="260"/>
            <ac:spMk id="326" creationId="{4F7EBAE4-9945-4473-9E34-B2C66EA0F03D}"/>
          </ac:spMkLst>
        </pc:spChg>
        <pc:spChg chg="add del">
          <ac:chgData name="Bojja, Chetan Reddy" userId="0a78683a-d911-493f-a377-87a39035911b" providerId="ADAL" clId="{ACFF379B-662A-FB4E-AC8F-1FB66E618073}" dt="2024-11-26T06:01:20.931" v="462" actId="26606"/>
          <ac:spMkLst>
            <pc:docMk/>
            <pc:sldMk cId="4138386997" sldId="260"/>
            <ac:spMk id="328" creationId="{70BEB1E7-2F88-40BC-B73D-42E5B6F80BFC}"/>
          </ac:spMkLst>
        </pc:spChg>
        <pc:spChg chg="add del">
          <ac:chgData name="Bojja, Chetan Reddy" userId="0a78683a-d911-493f-a377-87a39035911b" providerId="ADAL" clId="{ACFF379B-662A-FB4E-AC8F-1FB66E618073}" dt="2024-11-26T06:01:22.107" v="464" actId="26606"/>
          <ac:spMkLst>
            <pc:docMk/>
            <pc:sldMk cId="4138386997" sldId="260"/>
            <ac:spMk id="330" creationId="{E51BA4DF-2BD4-4EC2-B1DB-B27C8AC71864}"/>
          </ac:spMkLst>
        </pc:spChg>
        <pc:spChg chg="add del">
          <ac:chgData name="Bojja, Chetan Reddy" userId="0a78683a-d911-493f-a377-87a39035911b" providerId="ADAL" clId="{ACFF379B-662A-FB4E-AC8F-1FB66E618073}" dt="2024-11-26T06:03:13.625" v="548" actId="26606"/>
          <ac:spMkLst>
            <pc:docMk/>
            <pc:sldMk cId="4138386997" sldId="260"/>
            <ac:spMk id="333" creationId="{460B0EFB-53ED-4F35-B05D-F658EA021C65}"/>
          </ac:spMkLst>
        </pc:spChg>
        <pc:spChg chg="add del">
          <ac:chgData name="Bojja, Chetan Reddy" userId="0a78683a-d911-493f-a377-87a39035911b" providerId="ADAL" clId="{ACFF379B-662A-FB4E-AC8F-1FB66E618073}" dt="2024-11-26T06:03:13.625" v="548" actId="26606"/>
          <ac:spMkLst>
            <pc:docMk/>
            <pc:sldMk cId="4138386997" sldId="260"/>
            <ac:spMk id="335" creationId="{835EF3DD-7D43-4A27-8967-A92FD8CC9365}"/>
          </ac:spMkLst>
        </pc:spChg>
        <pc:spChg chg="add del">
          <ac:chgData name="Bojja, Chetan Reddy" userId="0a78683a-d911-493f-a377-87a39035911b" providerId="ADAL" clId="{ACFF379B-662A-FB4E-AC8F-1FB66E618073}" dt="2024-11-26T06:03:18.344" v="550" actId="26606"/>
          <ac:spMkLst>
            <pc:docMk/>
            <pc:sldMk cId="4138386997" sldId="260"/>
            <ac:spMk id="341" creationId="{D3E17859-C5F0-476F-A082-A4CB8841DB24}"/>
          </ac:spMkLst>
        </pc:spChg>
        <pc:spChg chg="add del">
          <ac:chgData name="Bojja, Chetan Reddy" userId="0a78683a-d911-493f-a377-87a39035911b" providerId="ADAL" clId="{ACFF379B-662A-FB4E-AC8F-1FB66E618073}" dt="2024-11-26T06:03:18.344" v="550" actId="26606"/>
          <ac:spMkLst>
            <pc:docMk/>
            <pc:sldMk cId="4138386997" sldId="260"/>
            <ac:spMk id="343" creationId="{70BEB1E7-2F88-40BC-B73D-42E5B6F80BFC}"/>
          </ac:spMkLst>
        </pc:spChg>
        <pc:spChg chg="add del">
          <ac:chgData name="Bojja, Chetan Reddy" userId="0a78683a-d911-493f-a377-87a39035911b" providerId="ADAL" clId="{ACFF379B-662A-FB4E-AC8F-1FB66E618073}" dt="2024-11-26T06:03:18.344" v="550" actId="26606"/>
          <ac:spMkLst>
            <pc:docMk/>
            <pc:sldMk cId="4138386997" sldId="260"/>
            <ac:spMk id="345" creationId="{A7B99495-F43F-4D80-A44F-2CB4764EB90B}"/>
          </ac:spMkLst>
        </pc:spChg>
        <pc:spChg chg="add">
          <ac:chgData name="Bojja, Chetan Reddy" userId="0a78683a-d911-493f-a377-87a39035911b" providerId="ADAL" clId="{ACFF379B-662A-FB4E-AC8F-1FB66E618073}" dt="2024-11-26T06:03:18.344" v="550" actId="26606"/>
          <ac:spMkLst>
            <pc:docMk/>
            <pc:sldMk cId="4138386997" sldId="260"/>
            <ac:spMk id="351" creationId="{257363FD-7E77-4145-9483-331A807ADF0E}"/>
          </ac:spMkLst>
        </pc:spChg>
        <pc:grpChg chg="add del">
          <ac:chgData name="Bojja, Chetan Reddy" userId="0a78683a-d911-493f-a377-87a39035911b" providerId="ADAL" clId="{ACFF379B-662A-FB4E-AC8F-1FB66E618073}" dt="2024-11-26T05:59:34.693" v="398" actId="26606"/>
          <ac:grpSpMkLst>
            <pc:docMk/>
            <pc:sldMk cId="4138386997" sldId="260"/>
            <ac:grpSpMk id="41" creationId="{7A9648D6-B41B-42D0-A817-AE2607B0B5B8}"/>
          </ac:grpSpMkLst>
        </pc:grpChg>
        <pc:grpChg chg="add del">
          <ac:chgData name="Bojja, Chetan Reddy" userId="0a78683a-d911-493f-a377-87a39035911b" providerId="ADAL" clId="{ACFF379B-662A-FB4E-AC8F-1FB66E618073}" dt="2024-11-26T05:59:38.033" v="404" actId="26606"/>
          <ac:grpSpMkLst>
            <pc:docMk/>
            <pc:sldMk cId="4138386997" sldId="260"/>
            <ac:grpSpMk id="61" creationId="{C5F6476F-D303-44D3-B30F-1BA348F0F64A}"/>
          </ac:grpSpMkLst>
        </pc:grpChg>
        <pc:grpChg chg="add del">
          <ac:chgData name="Bojja, Chetan Reddy" userId="0a78683a-d911-493f-a377-87a39035911b" providerId="ADAL" clId="{ACFF379B-662A-FB4E-AC8F-1FB66E618073}" dt="2024-11-26T05:59:38.868" v="406" actId="26606"/>
          <ac:grpSpMkLst>
            <pc:docMk/>
            <pc:sldMk cId="4138386997" sldId="260"/>
            <ac:grpSpMk id="70" creationId="{C5F6476F-D303-44D3-B30F-1BA348F0F64A}"/>
          </ac:grpSpMkLst>
        </pc:grpChg>
        <pc:grpChg chg="add del">
          <ac:chgData name="Bojja, Chetan Reddy" userId="0a78683a-d911-493f-a377-87a39035911b" providerId="ADAL" clId="{ACFF379B-662A-FB4E-AC8F-1FB66E618073}" dt="2024-11-26T06:00:39.805" v="444" actId="26606"/>
          <ac:grpSpMkLst>
            <pc:docMk/>
            <pc:sldMk cId="4138386997" sldId="260"/>
            <ac:grpSpMk id="146" creationId="{43F5E015-E085-4624-B431-B42414448684}"/>
          </ac:grpSpMkLst>
        </pc:grpChg>
        <pc:grpChg chg="add del">
          <ac:chgData name="Bojja, Chetan Reddy" userId="0a78683a-d911-493f-a377-87a39035911b" providerId="ADAL" clId="{ACFF379B-662A-FB4E-AC8F-1FB66E618073}" dt="2024-11-26T06:00:43.485" v="446" actId="26606"/>
          <ac:grpSpMkLst>
            <pc:docMk/>
            <pc:sldMk cId="4138386997" sldId="260"/>
            <ac:grpSpMk id="257" creationId="{80991187-D794-4D17-BAC9-D90208EA85D8}"/>
          </ac:grpSpMkLst>
        </pc:grpChg>
        <pc:grpChg chg="add del">
          <ac:chgData name="Bojja, Chetan Reddy" userId="0a78683a-d911-493f-a377-87a39035911b" providerId="ADAL" clId="{ACFF379B-662A-FB4E-AC8F-1FB66E618073}" dt="2024-11-26T06:00:43.485" v="446" actId="26606"/>
          <ac:grpSpMkLst>
            <pc:docMk/>
            <pc:sldMk cId="4138386997" sldId="260"/>
            <ac:grpSpMk id="262" creationId="{2C3827C8-15BA-4A0D-9454-112CAA037EF8}"/>
          </ac:grpSpMkLst>
        </pc:grpChg>
        <pc:grpChg chg="add del">
          <ac:chgData name="Bojja, Chetan Reddy" userId="0a78683a-d911-493f-a377-87a39035911b" providerId="ADAL" clId="{ACFF379B-662A-FB4E-AC8F-1FB66E618073}" dt="2024-11-26T06:00:58.769" v="448" actId="26606"/>
          <ac:grpSpMkLst>
            <pc:docMk/>
            <pc:sldMk cId="4138386997" sldId="260"/>
            <ac:grpSpMk id="298" creationId="{EEB6CB95-E653-4C6C-AE51-62FD848E8D5B}"/>
          </ac:grpSpMkLst>
        </pc:grpChg>
        <pc:grpChg chg="add del">
          <ac:chgData name="Bojja, Chetan Reddy" userId="0a78683a-d911-493f-a377-87a39035911b" providerId="ADAL" clId="{ACFF379B-662A-FB4E-AC8F-1FB66E618073}" dt="2024-11-26T06:00:58.769" v="448" actId="26606"/>
          <ac:grpSpMkLst>
            <pc:docMk/>
            <pc:sldMk cId="4138386997" sldId="260"/>
            <ac:grpSpMk id="301" creationId="{43F5E015-E085-4624-B431-B42414448684}"/>
          </ac:grpSpMkLst>
        </pc:grpChg>
        <pc:graphicFrameChg chg="del mod modGraphic">
          <ac:chgData name="Bojja, Chetan Reddy" userId="0a78683a-d911-493f-a377-87a39035911b" providerId="ADAL" clId="{ACFF379B-662A-FB4E-AC8F-1FB66E618073}" dt="2024-11-26T05:57:02.421" v="362" actId="478"/>
          <ac:graphicFrameMkLst>
            <pc:docMk/>
            <pc:sldMk cId="4138386997" sldId="260"/>
            <ac:graphicFrameMk id="5" creationId="{BD8CC121-AA96-C3C3-AC6F-90D34D5304DF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19.065" v="388" actId="26606"/>
          <ac:graphicFrameMkLst>
            <pc:docMk/>
            <pc:sldMk cId="4138386997" sldId="260"/>
            <ac:graphicFrameMk id="24" creationId="{D8F3DCD0-73A4-0C12-EAAB-4026D9002596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21.149" v="390" actId="26606"/>
          <ac:graphicFrameMkLst>
            <pc:docMk/>
            <pc:sldMk cId="4138386997" sldId="260"/>
            <ac:graphicFrameMk id="32" creationId="{73DB4F9C-7424-C514-DB59-35EB74B1FB18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34.212" v="396" actId="26606"/>
          <ac:graphicFrameMkLst>
            <pc:docMk/>
            <pc:sldMk cId="4138386997" sldId="260"/>
            <ac:graphicFrameMk id="33" creationId="{3D504ABE-24BD-7E61-14F0-4ECB8075FC6C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34.693" v="398" actId="26606"/>
          <ac:graphicFrameMkLst>
            <pc:docMk/>
            <pc:sldMk cId="4138386997" sldId="260"/>
            <ac:graphicFrameMk id="45" creationId="{7FA3D8CF-5338-9B22-E368-BD97ECC34A62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35.480" v="400" actId="26606"/>
          <ac:graphicFrameMkLst>
            <pc:docMk/>
            <pc:sldMk cId="4138386997" sldId="260"/>
            <ac:graphicFrameMk id="49" creationId="{8BA1BE6D-C7F4-57BF-3879-ED3481A5C596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36.957" v="402" actId="26606"/>
          <ac:graphicFrameMkLst>
            <pc:docMk/>
            <pc:sldMk cId="4138386997" sldId="260"/>
            <ac:graphicFrameMk id="55" creationId="{8B1CDE74-9A0F-B822-ECFC-5203356C65B8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40.578" v="408" actId="26606"/>
          <ac:graphicFrameMkLst>
            <pc:docMk/>
            <pc:sldMk cId="4138386997" sldId="260"/>
            <ac:graphicFrameMk id="78" creationId="{516943D1-C338-DEFF-C823-B3B026A5F011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41.809" v="410" actId="26606"/>
          <ac:graphicFrameMkLst>
            <pc:docMk/>
            <pc:sldMk cId="4138386997" sldId="260"/>
            <ac:graphicFrameMk id="83" creationId="{7EEE8B5F-0CFB-24DB-2A90-1DEB03A696F0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5:59:52.977" v="412" actId="26606"/>
          <ac:graphicFrameMkLst>
            <pc:docMk/>
            <pc:sldMk cId="4138386997" sldId="260"/>
            <ac:graphicFrameMk id="88" creationId="{20170969-103F-A556-68F0-5FE6A2AB9745}"/>
          </ac:graphicFrameMkLst>
        </pc:graphicFrameChg>
        <pc:graphicFrameChg chg="add mod ord modGraphic">
          <ac:chgData name="Bojja, Chetan Reddy" userId="0a78683a-d911-493f-a377-87a39035911b" providerId="ADAL" clId="{ACFF379B-662A-FB4E-AC8F-1FB66E618073}" dt="2024-11-26T06:06:44.280" v="612" actId="478"/>
          <ac:graphicFrameMkLst>
            <pc:docMk/>
            <pc:sldMk cId="4138386997" sldId="260"/>
            <ac:graphicFrameMk id="94" creationId="{ECFD8726-2016-2149-E9BB-25752EB1A3F9}"/>
          </ac:graphicFrameMkLst>
        </pc:graphicFrameChg>
        <pc:picChg chg="add del">
          <ac:chgData name="Bojja, Chetan Reddy" userId="0a78683a-d911-493f-a377-87a39035911b" providerId="ADAL" clId="{ACFF379B-662A-FB4E-AC8F-1FB66E618073}" dt="2024-11-26T05:59:21.149" v="390" actId="26606"/>
          <ac:picMkLst>
            <pc:docMk/>
            <pc:sldMk cId="4138386997" sldId="260"/>
            <ac:picMk id="25" creationId="{CD661D05-D87D-0A3D-8BE6-7CA651591698}"/>
          </ac:picMkLst>
        </pc:picChg>
        <pc:picChg chg="add del">
          <ac:chgData name="Bojja, Chetan Reddy" userId="0a78683a-d911-493f-a377-87a39035911b" providerId="ADAL" clId="{ACFF379B-662A-FB4E-AC8F-1FB66E618073}" dt="2024-11-26T05:59:35.480" v="400" actId="26606"/>
          <ac:picMkLst>
            <pc:docMk/>
            <pc:sldMk cId="4138386997" sldId="260"/>
            <ac:picMk id="47" creationId="{D7B82064-03D1-CECE-89FC-073339D37D61}"/>
          </ac:picMkLst>
        </pc:picChg>
        <pc:picChg chg="add del">
          <ac:chgData name="Bojja, Chetan Reddy" userId="0a78683a-d911-493f-a377-87a39035911b" providerId="ADAL" clId="{ACFF379B-662A-FB4E-AC8F-1FB66E618073}" dt="2024-11-26T05:59:38.033" v="404" actId="26606"/>
          <ac:picMkLst>
            <pc:docMk/>
            <pc:sldMk cId="4138386997" sldId="260"/>
            <ac:picMk id="59" creationId="{A2DEA6DB-F1AD-E76D-9B9F-2F68DE5A1131}"/>
          </ac:picMkLst>
        </pc:picChg>
        <pc:picChg chg="add del">
          <ac:chgData name="Bojja, Chetan Reddy" userId="0a78683a-d911-493f-a377-87a39035911b" providerId="ADAL" clId="{ACFF379B-662A-FB4E-AC8F-1FB66E618073}" dt="2024-11-26T05:59:38.868" v="406" actId="26606"/>
          <ac:picMkLst>
            <pc:docMk/>
            <pc:sldMk cId="4138386997" sldId="260"/>
            <ac:picMk id="68" creationId="{79FFE46A-5C0A-1A3D-0ADC-843E311633CC}"/>
          </ac:picMkLst>
        </pc:picChg>
        <pc:picChg chg="add del">
          <ac:chgData name="Bojja, Chetan Reddy" userId="0a78683a-d911-493f-a377-87a39035911b" providerId="ADAL" clId="{ACFF379B-662A-FB4E-AC8F-1FB66E618073}" dt="2024-11-26T06:00:29.810" v="432" actId="26606"/>
          <ac:picMkLst>
            <pc:docMk/>
            <pc:sldMk cId="4138386997" sldId="260"/>
            <ac:picMk id="96" creationId="{84A81209-7615-D83C-DC2F-195ED2D93253}"/>
          </ac:picMkLst>
        </pc:picChg>
        <pc:picChg chg="add del">
          <ac:chgData name="Bojja, Chetan Reddy" userId="0a78683a-d911-493f-a377-87a39035911b" providerId="ADAL" clId="{ACFF379B-662A-FB4E-AC8F-1FB66E618073}" dt="2024-11-26T06:00:39.423" v="442" actId="26606"/>
          <ac:picMkLst>
            <pc:docMk/>
            <pc:sldMk cId="4138386997" sldId="260"/>
            <ac:picMk id="141" creationId="{2BE864A1-2D1F-D4EC-C829-2C93D9C5B524}"/>
          </ac:picMkLst>
        </pc:picChg>
        <pc:picChg chg="add del">
          <ac:chgData name="Bojja, Chetan Reddy" userId="0a78683a-d911-493f-a377-87a39035911b" providerId="ADAL" clId="{ACFF379B-662A-FB4E-AC8F-1FB66E618073}" dt="2024-11-26T06:01:16.115" v="454" actId="26606"/>
          <ac:picMkLst>
            <pc:docMk/>
            <pc:sldMk cId="4138386997" sldId="260"/>
            <ac:picMk id="313" creationId="{094F8696-73B2-9B0F-5911-D804EC748A09}"/>
          </ac:picMkLst>
        </pc:picChg>
        <pc:picChg chg="add del">
          <ac:chgData name="Bojja, Chetan Reddy" userId="0a78683a-d911-493f-a377-87a39035911b" providerId="ADAL" clId="{ACFF379B-662A-FB4E-AC8F-1FB66E618073}" dt="2024-11-26T06:01:17.810" v="456" actId="26606"/>
          <ac:picMkLst>
            <pc:docMk/>
            <pc:sldMk cId="4138386997" sldId="260"/>
            <ac:picMk id="315" creationId="{BA703F6A-30B2-BE2F-4B66-C35BE427A553}"/>
          </ac:picMkLst>
        </pc:picChg>
        <pc:picChg chg="add del">
          <ac:chgData name="Bojja, Chetan Reddy" userId="0a78683a-d911-493f-a377-87a39035911b" providerId="ADAL" clId="{ACFF379B-662A-FB4E-AC8F-1FB66E618073}" dt="2024-11-26T06:01:19.024" v="458" actId="26606"/>
          <ac:picMkLst>
            <pc:docMk/>
            <pc:sldMk cId="4138386997" sldId="260"/>
            <ac:picMk id="319" creationId="{8448116F-37FD-619D-B1E9-B13F51CD0952}"/>
          </ac:picMkLst>
        </pc:picChg>
        <pc:picChg chg="add del">
          <ac:chgData name="Bojja, Chetan Reddy" userId="0a78683a-d911-493f-a377-87a39035911b" providerId="ADAL" clId="{ACFF379B-662A-FB4E-AC8F-1FB66E618073}" dt="2024-11-26T06:01:19.891" v="460" actId="26606"/>
          <ac:picMkLst>
            <pc:docMk/>
            <pc:sldMk cId="4138386997" sldId="260"/>
            <ac:picMk id="323" creationId="{23B8E386-819B-73EB-F44A-EC142830463D}"/>
          </ac:picMkLst>
        </pc:picChg>
        <pc:picChg chg="add del">
          <ac:chgData name="Bojja, Chetan Reddy" userId="0a78683a-d911-493f-a377-87a39035911b" providerId="ADAL" clId="{ACFF379B-662A-FB4E-AC8F-1FB66E618073}" dt="2024-11-26T06:01:20.931" v="462" actId="26606"/>
          <ac:picMkLst>
            <pc:docMk/>
            <pc:sldMk cId="4138386997" sldId="260"/>
            <ac:picMk id="327" creationId="{8C5C6548-AB5B-F81C-47D0-BD3841D624EB}"/>
          </ac:picMkLst>
        </pc:picChg>
        <pc:picChg chg="add del">
          <ac:chgData name="Bojja, Chetan Reddy" userId="0a78683a-d911-493f-a377-87a39035911b" providerId="ADAL" clId="{ACFF379B-662A-FB4E-AC8F-1FB66E618073}" dt="2024-11-26T06:01:22.107" v="464" actId="26606"/>
          <ac:picMkLst>
            <pc:docMk/>
            <pc:sldMk cId="4138386997" sldId="260"/>
            <ac:picMk id="331" creationId="{E7AB261A-4175-6657-099E-1679D415AA59}"/>
          </ac:picMkLst>
        </pc:picChg>
        <pc:picChg chg="add del mod">
          <ac:chgData name="Bojja, Chetan Reddy" userId="0a78683a-d911-493f-a377-87a39035911b" providerId="ADAL" clId="{ACFF379B-662A-FB4E-AC8F-1FB66E618073}" dt="2024-11-26T06:01:54.329" v="467" actId="478"/>
          <ac:picMkLst>
            <pc:docMk/>
            <pc:sldMk cId="4138386997" sldId="260"/>
            <ac:picMk id="334" creationId="{49BA6150-7740-75AC-93BC-446F532D5427}"/>
          </ac:picMkLst>
        </pc:picChg>
        <pc:picChg chg="add del">
          <ac:chgData name="Bojja, Chetan Reddy" userId="0a78683a-d911-493f-a377-87a39035911b" providerId="ADAL" clId="{ACFF379B-662A-FB4E-AC8F-1FB66E618073}" dt="2024-11-26T06:03:15.015" v="549" actId="478"/>
          <ac:picMkLst>
            <pc:docMk/>
            <pc:sldMk cId="4138386997" sldId="260"/>
            <ac:picMk id="337" creationId="{9C6EEB76-ED1D-5202-2618-82C511239537}"/>
          </ac:picMkLst>
        </pc:picChg>
        <pc:picChg chg="add mod">
          <ac:chgData name="Bojja, Chetan Reddy" userId="0a78683a-d911-493f-a377-87a39035911b" providerId="ADAL" clId="{ACFF379B-662A-FB4E-AC8F-1FB66E618073}" dt="2024-11-26T06:06:47.229" v="613" actId="1035"/>
          <ac:picMkLst>
            <pc:docMk/>
            <pc:sldMk cId="4138386997" sldId="260"/>
            <ac:picMk id="347" creationId="{DF72E07D-6091-9E83-83AC-831674B4DB16}"/>
          </ac:picMkLst>
        </pc:picChg>
        <pc:cxnChg chg="add del">
          <ac:chgData name="Bojja, Chetan Reddy" userId="0a78683a-d911-493f-a377-87a39035911b" providerId="ADAL" clId="{ACFF379B-662A-FB4E-AC8F-1FB66E618073}" dt="2024-11-26T05:59:34.693" v="398" actId="26606"/>
          <ac:cxnSpMkLst>
            <pc:docMk/>
            <pc:sldMk cId="4138386997" sldId="260"/>
            <ac:cxnSpMk id="35" creationId="{C49DA8F6-BCC1-4447-B54C-57856834B94B}"/>
          </ac:cxnSpMkLst>
        </pc:cxnChg>
        <pc:cxnChg chg="add del">
          <ac:chgData name="Bojja, Chetan Reddy" userId="0a78683a-d911-493f-a377-87a39035911b" providerId="ADAL" clId="{ACFF379B-662A-FB4E-AC8F-1FB66E618073}" dt="2024-11-26T06:00:27.376" v="428" actId="26606"/>
          <ac:cxnSpMkLst>
            <pc:docMk/>
            <pc:sldMk cId="4138386997" sldId="260"/>
            <ac:cxnSpMk id="115" creationId="{C8F51B3F-8331-4E4A-AE96-D47B1006EEAD}"/>
          </ac:cxnSpMkLst>
        </pc:cxnChg>
      </pc:sldChg>
      <pc:sldChg chg="addSp delSp modSp mod setBg setClrOvrMap">
        <pc:chgData name="Bojja, Chetan Reddy" userId="0a78683a-d911-493f-a377-87a39035911b" providerId="ADAL" clId="{ACFF379B-662A-FB4E-AC8F-1FB66E618073}" dt="2024-11-26T11:26:20.633" v="4145" actId="113"/>
        <pc:sldMkLst>
          <pc:docMk/>
          <pc:sldMk cId="3356212106" sldId="261"/>
        </pc:sldMkLst>
        <pc:spChg chg="mod">
          <ac:chgData name="Bojja, Chetan Reddy" userId="0a78683a-d911-493f-a377-87a39035911b" providerId="ADAL" clId="{ACFF379B-662A-FB4E-AC8F-1FB66E618073}" dt="2024-11-26T11:26:20.633" v="4145" actId="113"/>
          <ac:spMkLst>
            <pc:docMk/>
            <pc:sldMk cId="3356212106" sldId="261"/>
            <ac:spMk id="2" creationId="{CFFA13A1-CE35-ED97-9263-5410546AEF20}"/>
          </ac:spMkLst>
        </pc:spChg>
        <pc:spChg chg="add del mod">
          <ac:chgData name="Bojja, Chetan Reddy" userId="0a78683a-d911-493f-a377-87a39035911b" providerId="ADAL" clId="{ACFF379B-662A-FB4E-AC8F-1FB66E618073}" dt="2024-11-26T05:54:03.425" v="353"/>
          <ac:spMkLst>
            <pc:docMk/>
            <pc:sldMk cId="3356212106" sldId="261"/>
            <ac:spMk id="3" creationId="{852B5C74-39FD-1C9D-BFBE-FBBBC55CA88F}"/>
          </ac:spMkLst>
        </pc:spChg>
        <pc:spChg chg="add del mod">
          <ac:chgData name="Bojja, Chetan Reddy" userId="0a78683a-d911-493f-a377-87a39035911b" providerId="ADAL" clId="{ACFF379B-662A-FB4E-AC8F-1FB66E618073}" dt="2024-11-26T05:54:20.411" v="356" actId="478"/>
          <ac:spMkLst>
            <pc:docMk/>
            <pc:sldMk cId="3356212106" sldId="261"/>
            <ac:spMk id="4" creationId="{F5B3C16E-E711-0414-7375-89CC6C19AD2E}"/>
          </ac:spMkLst>
        </pc:spChg>
        <pc:spChg chg="add del">
          <ac:chgData name="Bojja, Chetan Reddy" userId="0a78683a-d911-493f-a377-87a39035911b" providerId="ADAL" clId="{ACFF379B-662A-FB4E-AC8F-1FB66E618073}" dt="2024-11-26T05:50:39.887" v="292" actId="26606"/>
          <ac:spMkLst>
            <pc:docMk/>
            <pc:sldMk cId="3356212106" sldId="261"/>
            <ac:spMk id="27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08.571" v="267" actId="26606"/>
          <ac:spMkLst>
            <pc:docMk/>
            <pc:sldMk cId="3356212106" sldId="261"/>
            <ac:spMk id="33" creationId="{0C541B88-1AE9-40C3-AFD5-967787C1979F}"/>
          </ac:spMkLst>
        </pc:spChg>
        <pc:spChg chg="add del">
          <ac:chgData name="Bojja, Chetan Reddy" userId="0a78683a-d911-493f-a377-87a39035911b" providerId="ADAL" clId="{ACFF379B-662A-FB4E-AC8F-1FB66E618073}" dt="2024-11-26T05:50:12.753" v="269" actId="26606"/>
          <ac:spMkLst>
            <pc:docMk/>
            <pc:sldMk cId="3356212106" sldId="261"/>
            <ac:spMk id="34" creationId="{9228552E-C8B1-4A80-8448-0787CE0FC704}"/>
          </ac:spMkLst>
        </pc:spChg>
        <pc:spChg chg="add del">
          <ac:chgData name="Bojja, Chetan Reddy" userId="0a78683a-d911-493f-a377-87a39035911b" providerId="ADAL" clId="{ACFF379B-662A-FB4E-AC8F-1FB66E618073}" dt="2024-11-26T05:50:08.571" v="267" actId="26606"/>
          <ac:spMkLst>
            <pc:docMk/>
            <pc:sldMk cId="3356212106" sldId="261"/>
            <ac:spMk id="35" creationId="{E5F17139-31EE-46AC-B04F-DBBD852DD6CB}"/>
          </ac:spMkLst>
        </pc:spChg>
        <pc:spChg chg="add del">
          <ac:chgData name="Bojja, Chetan Reddy" userId="0a78683a-d911-493f-a377-87a39035911b" providerId="ADAL" clId="{ACFF379B-662A-FB4E-AC8F-1FB66E618073}" dt="2024-11-26T05:50:13.826" v="271" actId="26606"/>
          <ac:spMkLst>
            <pc:docMk/>
            <pc:sldMk cId="3356212106" sldId="261"/>
            <ac:spMk id="36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22.117" v="277" actId="26606"/>
          <ac:spMkLst>
            <pc:docMk/>
            <pc:sldMk cId="3356212106" sldId="261"/>
            <ac:spMk id="39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5:50:16.742" v="273" actId="26606"/>
          <ac:spMkLst>
            <pc:docMk/>
            <pc:sldMk cId="3356212106" sldId="261"/>
            <ac:spMk id="40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08.571" v="267" actId="26606"/>
          <ac:spMkLst>
            <pc:docMk/>
            <pc:sldMk cId="3356212106" sldId="261"/>
            <ac:spMk id="41" creationId="{89D16701-DA76-4F72-BB63-E2C3FFBDFE0F}"/>
          </ac:spMkLst>
        </pc:spChg>
        <pc:spChg chg="add del">
          <ac:chgData name="Bojja, Chetan Reddy" userId="0a78683a-d911-493f-a377-87a39035911b" providerId="ADAL" clId="{ACFF379B-662A-FB4E-AC8F-1FB66E618073}" dt="2024-11-26T05:50:08.571" v="267" actId="26606"/>
          <ac:spMkLst>
            <pc:docMk/>
            <pc:sldMk cId="3356212106" sldId="261"/>
            <ac:spMk id="43" creationId="{1CC28BE1-9DC6-43FE-9582-39F091098D77}"/>
          </ac:spMkLst>
        </pc:spChg>
        <pc:spChg chg="add del">
          <ac:chgData name="Bojja, Chetan Reddy" userId="0a78683a-d911-493f-a377-87a39035911b" providerId="ADAL" clId="{ACFF379B-662A-FB4E-AC8F-1FB66E618073}" dt="2024-11-26T05:50:19.265" v="275" actId="26606"/>
          <ac:spMkLst>
            <pc:docMk/>
            <pc:sldMk cId="3356212106" sldId="261"/>
            <ac:spMk id="44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22.117" v="277" actId="26606"/>
          <ac:spMkLst>
            <pc:docMk/>
            <pc:sldMk cId="3356212106" sldId="261"/>
            <ac:spMk id="48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5:50:22.117" v="277" actId="26606"/>
          <ac:spMkLst>
            <pc:docMk/>
            <pc:sldMk cId="3356212106" sldId="261"/>
            <ac:spMk id="49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5:50:22.117" v="277" actId="26606"/>
          <ac:spMkLst>
            <pc:docMk/>
            <pc:sldMk cId="3356212106" sldId="261"/>
            <ac:spMk id="50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5:50:26.264" v="279" actId="26606"/>
          <ac:spMkLst>
            <pc:docMk/>
            <pc:sldMk cId="3356212106" sldId="261"/>
            <ac:spMk id="52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5:50:28.813" v="281" actId="26606"/>
          <ac:spMkLst>
            <pc:docMk/>
            <pc:sldMk cId="3356212106" sldId="261"/>
            <ac:spMk id="54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5:50:28.813" v="281" actId="26606"/>
          <ac:spMkLst>
            <pc:docMk/>
            <pc:sldMk cId="3356212106" sldId="261"/>
            <ac:spMk id="55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5:50:28.813" v="281" actId="26606"/>
          <ac:spMkLst>
            <pc:docMk/>
            <pc:sldMk cId="3356212106" sldId="261"/>
            <ac:spMk id="56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5:50:28.813" v="281" actId="26606"/>
          <ac:spMkLst>
            <pc:docMk/>
            <pc:sldMk cId="3356212106" sldId="261"/>
            <ac:spMk id="57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5:50:30.921" v="283" actId="26606"/>
          <ac:spMkLst>
            <pc:docMk/>
            <pc:sldMk cId="3356212106" sldId="261"/>
            <ac:spMk id="59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31.820" v="285" actId="26606"/>
          <ac:spMkLst>
            <pc:docMk/>
            <pc:sldMk cId="3356212106" sldId="261"/>
            <ac:spMk id="62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33.555" v="287" actId="26606"/>
          <ac:spMkLst>
            <pc:docMk/>
            <pc:sldMk cId="3356212106" sldId="261"/>
            <ac:spMk id="65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34.745" v="289" actId="26606"/>
          <ac:spMkLst>
            <pc:docMk/>
            <pc:sldMk cId="3356212106" sldId="261"/>
            <ac:spMk id="68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0:39.857" v="291" actId="26606"/>
          <ac:spMkLst>
            <pc:docMk/>
            <pc:sldMk cId="3356212106" sldId="261"/>
            <ac:spMk id="71" creationId="{9228552E-C8B1-4A80-8448-0787CE0FC704}"/>
          </ac:spMkLst>
        </pc:spChg>
        <pc:spChg chg="add del">
          <ac:chgData name="Bojja, Chetan Reddy" userId="0a78683a-d911-493f-a377-87a39035911b" providerId="ADAL" clId="{ACFF379B-662A-FB4E-AC8F-1FB66E618073}" dt="2024-11-26T05:51:08.891" v="295" actId="26606"/>
          <ac:spMkLst>
            <pc:docMk/>
            <pc:sldMk cId="3356212106" sldId="261"/>
            <ac:spMk id="74" creationId="{0C541B88-1AE9-40C3-AFD5-967787C1979F}"/>
          </ac:spMkLst>
        </pc:spChg>
        <pc:spChg chg="add del">
          <ac:chgData name="Bojja, Chetan Reddy" userId="0a78683a-d911-493f-a377-87a39035911b" providerId="ADAL" clId="{ACFF379B-662A-FB4E-AC8F-1FB66E618073}" dt="2024-11-26T05:51:08.891" v="295" actId="26606"/>
          <ac:spMkLst>
            <pc:docMk/>
            <pc:sldMk cId="3356212106" sldId="261"/>
            <ac:spMk id="75" creationId="{E5F17139-31EE-46AC-B04F-DBBD852DD6CB}"/>
          </ac:spMkLst>
        </pc:spChg>
        <pc:spChg chg="add del">
          <ac:chgData name="Bojja, Chetan Reddy" userId="0a78683a-d911-493f-a377-87a39035911b" providerId="ADAL" clId="{ACFF379B-662A-FB4E-AC8F-1FB66E618073}" dt="2024-11-26T05:51:08.891" v="295" actId="26606"/>
          <ac:spMkLst>
            <pc:docMk/>
            <pc:sldMk cId="3356212106" sldId="261"/>
            <ac:spMk id="79" creationId="{89D16701-DA76-4F72-BB63-E2C3FFBDFE0F}"/>
          </ac:spMkLst>
        </pc:spChg>
        <pc:spChg chg="add del">
          <ac:chgData name="Bojja, Chetan Reddy" userId="0a78683a-d911-493f-a377-87a39035911b" providerId="ADAL" clId="{ACFF379B-662A-FB4E-AC8F-1FB66E618073}" dt="2024-11-26T05:51:08.891" v="295" actId="26606"/>
          <ac:spMkLst>
            <pc:docMk/>
            <pc:sldMk cId="3356212106" sldId="261"/>
            <ac:spMk id="80" creationId="{1CC28BE1-9DC6-43FE-9582-39F091098D77}"/>
          </ac:spMkLst>
        </pc:spChg>
        <pc:spChg chg="add del">
          <ac:chgData name="Bojja, Chetan Reddy" userId="0a78683a-d911-493f-a377-87a39035911b" providerId="ADAL" clId="{ACFF379B-662A-FB4E-AC8F-1FB66E618073}" dt="2024-11-26T05:53:06.286" v="344" actId="26606"/>
          <ac:spMkLst>
            <pc:docMk/>
            <pc:sldMk cId="3356212106" sldId="261"/>
            <ac:spMk id="95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5:52:54.298" v="337" actId="26606"/>
          <ac:spMkLst>
            <pc:docMk/>
            <pc:sldMk cId="3356212106" sldId="261"/>
            <ac:spMk id="99" creationId="{738F59A4-4431-460D-8E49-6E65C189A566}"/>
          </ac:spMkLst>
        </pc:spChg>
        <pc:spChg chg="add del">
          <ac:chgData name="Bojja, Chetan Reddy" userId="0a78683a-d911-493f-a377-87a39035911b" providerId="ADAL" clId="{ACFF379B-662A-FB4E-AC8F-1FB66E618073}" dt="2024-11-26T05:52:48.543" v="335" actId="26606"/>
          <ac:spMkLst>
            <pc:docMk/>
            <pc:sldMk cId="3356212106" sldId="261"/>
            <ac:spMk id="102" creationId="{1D63C574-BFD2-41A1-A567-B0C3CC7FDD4F}"/>
          </ac:spMkLst>
        </pc:spChg>
        <pc:spChg chg="add del">
          <ac:chgData name="Bojja, Chetan Reddy" userId="0a78683a-d911-493f-a377-87a39035911b" providerId="ADAL" clId="{ACFF379B-662A-FB4E-AC8F-1FB66E618073}" dt="2024-11-26T05:53:03.429" v="339" actId="26606"/>
          <ac:spMkLst>
            <pc:docMk/>
            <pc:sldMk cId="3356212106" sldId="261"/>
            <ac:spMk id="103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5:52:48.543" v="335" actId="26606"/>
          <ac:spMkLst>
            <pc:docMk/>
            <pc:sldMk cId="3356212106" sldId="261"/>
            <ac:spMk id="104" creationId="{E2A46BAB-8C31-42B2-90E8-B26DD3E81D37}"/>
          </ac:spMkLst>
        </pc:spChg>
        <pc:spChg chg="add del">
          <ac:chgData name="Bojja, Chetan Reddy" userId="0a78683a-d911-493f-a377-87a39035911b" providerId="ADAL" clId="{ACFF379B-662A-FB4E-AC8F-1FB66E618073}" dt="2024-11-26T05:53:03.429" v="339" actId="26606"/>
          <ac:spMkLst>
            <pc:docMk/>
            <pc:sldMk cId="3356212106" sldId="261"/>
            <ac:spMk id="107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5:53:03.429" v="339" actId="26606"/>
          <ac:spMkLst>
            <pc:docMk/>
            <pc:sldMk cId="3356212106" sldId="261"/>
            <ac:spMk id="108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5:53:03.429" v="339" actId="26606"/>
          <ac:spMkLst>
            <pc:docMk/>
            <pc:sldMk cId="3356212106" sldId="261"/>
            <ac:spMk id="109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5:53:04.792" v="341" actId="26606"/>
          <ac:spMkLst>
            <pc:docMk/>
            <pc:sldMk cId="3356212106" sldId="261"/>
            <ac:spMk id="111" creationId="{D9A7F3BF-8763-4074-AD77-92790AF314D1}"/>
          </ac:spMkLst>
        </pc:spChg>
        <pc:spChg chg="add del">
          <ac:chgData name="Bojja, Chetan Reddy" userId="0a78683a-d911-493f-a377-87a39035911b" providerId="ADAL" clId="{ACFF379B-662A-FB4E-AC8F-1FB66E618073}" dt="2024-11-26T05:53:06.248" v="343" actId="26606"/>
          <ac:spMkLst>
            <pc:docMk/>
            <pc:sldMk cId="3356212106" sldId="261"/>
            <ac:spMk id="117" creationId="{9228552E-C8B1-4A80-8448-0787CE0FC704}"/>
          </ac:spMkLst>
        </pc:spChg>
        <pc:spChg chg="add del mod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20" creationId="{81D377EB-C9D2-4ED0-86A6-740A297E3EAC}"/>
          </ac:spMkLst>
        </pc:spChg>
        <pc:spChg chg="add del mod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21" creationId="{066346BE-FDB4-4772-A696-0719490ABD64}"/>
          </ac:spMkLst>
        </pc:spChg>
        <pc:spChg chg="add del mod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22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7:51:52.865" v="1902" actId="26606"/>
          <ac:spMkLst>
            <pc:docMk/>
            <pc:sldMk cId="3356212106" sldId="261"/>
            <ac:spMk id="124" creationId="{AB902CB9-C7DC-4673-B7D5-F22DCF0EC54E}"/>
          </ac:spMkLst>
        </pc:spChg>
        <pc:spChg chg="add del">
          <ac:chgData name="Bojja, Chetan Reddy" userId="0a78683a-d911-493f-a377-87a39035911b" providerId="ADAL" clId="{ACFF379B-662A-FB4E-AC8F-1FB66E618073}" dt="2024-11-26T07:52:00.995" v="1904" actId="26606"/>
          <ac:spMkLst>
            <pc:docMk/>
            <pc:sldMk cId="3356212106" sldId="261"/>
            <ac:spMk id="125" creationId="{AB902CB9-C7DC-4673-B7D5-F22DCF0EC54E}"/>
          </ac:spMkLst>
        </pc:spChg>
        <pc:spChg chg="add del">
          <ac:chgData name="Bojja, Chetan Reddy" userId="0a78683a-d911-493f-a377-87a39035911b" providerId="ADAL" clId="{ACFF379B-662A-FB4E-AC8F-1FB66E618073}" dt="2024-11-26T07:10:05.307" v="1638" actId="26606"/>
          <ac:spMkLst>
            <pc:docMk/>
            <pc:sldMk cId="3356212106" sldId="261"/>
            <ac:spMk id="127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7:10:05.307" v="1638" actId="26606"/>
          <ac:spMkLst>
            <pc:docMk/>
            <pc:sldMk cId="3356212106" sldId="261"/>
            <ac:spMk id="129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7:10:05.307" v="1638" actId="26606"/>
          <ac:spMkLst>
            <pc:docMk/>
            <pc:sldMk cId="3356212106" sldId="261"/>
            <ac:spMk id="131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7:10:05.877" v="1640" actId="26606"/>
          <ac:spMkLst>
            <pc:docMk/>
            <pc:sldMk cId="3356212106" sldId="261"/>
            <ac:spMk id="133" creationId="{C05CBC3C-2E5A-4839-8B9B-2E5A6ADF0F58}"/>
          </ac:spMkLst>
        </pc:spChg>
        <pc:spChg chg="add del">
          <ac:chgData name="Bojja, Chetan Reddy" userId="0a78683a-d911-493f-a377-87a39035911b" providerId="ADAL" clId="{ACFF379B-662A-FB4E-AC8F-1FB66E618073}" dt="2024-11-26T07:10:05.877" v="1640" actId="26606"/>
          <ac:spMkLst>
            <pc:docMk/>
            <pc:sldMk cId="3356212106" sldId="261"/>
            <ac:spMk id="134" creationId="{DB5B423A-57CC-4C58-AA26-8E2E862B03A0}"/>
          </ac:spMkLst>
        </pc:spChg>
        <pc:spChg chg="add del">
          <ac:chgData name="Bojja, Chetan Reddy" userId="0a78683a-d911-493f-a377-87a39035911b" providerId="ADAL" clId="{ACFF379B-662A-FB4E-AC8F-1FB66E618073}" dt="2024-11-26T07:52:57.763" v="1913" actId="26606"/>
          <ac:spMkLst>
            <pc:docMk/>
            <pc:sldMk cId="3356212106" sldId="261"/>
            <ac:spMk id="135" creationId="{0EFD753D-6A49-46DD-9E82-AA6E2C62B461}"/>
          </ac:spMkLst>
        </pc:spChg>
        <pc:spChg chg="add del">
          <ac:chgData name="Bojja, Chetan Reddy" userId="0a78683a-d911-493f-a377-87a39035911b" providerId="ADAL" clId="{ACFF379B-662A-FB4E-AC8F-1FB66E618073}" dt="2024-11-26T07:10:09.316" v="1642" actId="26606"/>
          <ac:spMkLst>
            <pc:docMk/>
            <pc:sldMk cId="3356212106" sldId="261"/>
            <ac:spMk id="136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7:10:09.316" v="1642" actId="26606"/>
          <ac:spMkLst>
            <pc:docMk/>
            <pc:sldMk cId="3356212106" sldId="261"/>
            <ac:spMk id="137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7:10:09.316" v="1642" actId="26606"/>
          <ac:spMkLst>
            <pc:docMk/>
            <pc:sldMk cId="3356212106" sldId="261"/>
            <ac:spMk id="138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7:52:57.763" v="1913" actId="26606"/>
          <ac:spMkLst>
            <pc:docMk/>
            <pc:sldMk cId="3356212106" sldId="261"/>
            <ac:spMk id="139" creationId="{138A5824-1F4A-4EE7-BC13-5BB48FC0809B}"/>
          </ac:spMkLst>
        </pc:spChg>
        <pc:spChg chg="add del">
          <ac:chgData name="Bojja, Chetan Reddy" userId="0a78683a-d911-493f-a377-87a39035911b" providerId="ADAL" clId="{ACFF379B-662A-FB4E-AC8F-1FB66E618073}" dt="2024-11-26T07:10:12.608" v="1644" actId="26606"/>
          <ac:spMkLst>
            <pc:docMk/>
            <pc:sldMk cId="3356212106" sldId="261"/>
            <ac:spMk id="140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07:10:12.608" v="1644" actId="26606"/>
          <ac:spMkLst>
            <pc:docMk/>
            <pc:sldMk cId="3356212106" sldId="261"/>
            <ac:spMk id="141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07:10:12.608" v="1644" actId="26606"/>
          <ac:spMkLst>
            <pc:docMk/>
            <pc:sldMk cId="3356212106" sldId="261"/>
            <ac:spMk id="142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07:53:29.800" v="1915" actId="26606"/>
          <ac:spMkLst>
            <pc:docMk/>
            <pc:sldMk cId="3356212106" sldId="261"/>
            <ac:spMk id="143" creationId="{12C63567-9A18-430B-817B-152D609F572F}"/>
          </ac:spMkLst>
        </pc:spChg>
        <pc:spChg chg="add del">
          <ac:chgData name="Bojja, Chetan Reddy" userId="0a78683a-d911-493f-a377-87a39035911b" providerId="ADAL" clId="{ACFF379B-662A-FB4E-AC8F-1FB66E618073}" dt="2024-11-26T07:10:14.396" v="1646" actId="26606"/>
          <ac:spMkLst>
            <pc:docMk/>
            <pc:sldMk cId="3356212106" sldId="261"/>
            <ac:spMk id="144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07:10:14.396" v="1646" actId="26606"/>
          <ac:spMkLst>
            <pc:docMk/>
            <pc:sldMk cId="3356212106" sldId="261"/>
            <ac:spMk id="145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07:10:14.396" v="1646" actId="26606"/>
          <ac:spMkLst>
            <pc:docMk/>
            <pc:sldMk cId="3356212106" sldId="261"/>
            <ac:spMk id="146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07:53:33.430" v="1917" actId="26606"/>
          <ac:spMkLst>
            <pc:docMk/>
            <pc:sldMk cId="3356212106" sldId="261"/>
            <ac:spMk id="147" creationId="{23293907-0F26-4752-BCD0-3AC2C5026383}"/>
          </ac:spMkLst>
        </pc:spChg>
        <pc:spChg chg="add del">
          <ac:chgData name="Bojja, Chetan Reddy" userId="0a78683a-d911-493f-a377-87a39035911b" providerId="ADAL" clId="{ACFF379B-662A-FB4E-AC8F-1FB66E618073}" dt="2024-11-26T07:10:18.021" v="1648" actId="26606"/>
          <ac:spMkLst>
            <pc:docMk/>
            <pc:sldMk cId="3356212106" sldId="261"/>
            <ac:spMk id="148" creationId="{BC68A55F-7B32-44D8-AEE5-1AF40532656C}"/>
          </ac:spMkLst>
        </pc:spChg>
        <pc:spChg chg="add del">
          <ac:chgData name="Bojja, Chetan Reddy" userId="0a78683a-d911-493f-a377-87a39035911b" providerId="ADAL" clId="{ACFF379B-662A-FB4E-AC8F-1FB66E618073}" dt="2024-11-26T07:10:18.021" v="1648" actId="26606"/>
          <ac:spMkLst>
            <pc:docMk/>
            <pc:sldMk cId="3356212106" sldId="261"/>
            <ac:spMk id="149" creationId="{CD1AAA2C-FBBE-42AA-B869-31D524B7653F}"/>
          </ac:spMkLst>
        </pc:spChg>
        <pc:spChg chg="add del">
          <ac:chgData name="Bojja, Chetan Reddy" userId="0a78683a-d911-493f-a377-87a39035911b" providerId="ADAL" clId="{ACFF379B-662A-FB4E-AC8F-1FB66E618073}" dt="2024-11-26T07:10:18.021" v="1648" actId="26606"/>
          <ac:spMkLst>
            <pc:docMk/>
            <pc:sldMk cId="3356212106" sldId="261"/>
            <ac:spMk id="150" creationId="{5F937BBF-9326-4230-AB1B-F1795E350559}"/>
          </ac:spMkLst>
        </pc:spChg>
        <pc:spChg chg="add del">
          <ac:chgData name="Bojja, Chetan Reddy" userId="0a78683a-d911-493f-a377-87a39035911b" providerId="ADAL" clId="{ACFF379B-662A-FB4E-AC8F-1FB66E618073}" dt="2024-11-26T07:53:33.430" v="1917" actId="26606"/>
          <ac:spMkLst>
            <pc:docMk/>
            <pc:sldMk cId="3356212106" sldId="261"/>
            <ac:spMk id="151" creationId="{339141A8-FDFD-4ABE-A499-72C9669F4BE6}"/>
          </ac:spMkLst>
        </pc:spChg>
        <pc:spChg chg="add del">
          <ac:chgData name="Bojja, Chetan Reddy" userId="0a78683a-d911-493f-a377-87a39035911b" providerId="ADAL" clId="{ACFF379B-662A-FB4E-AC8F-1FB66E618073}" dt="2024-11-26T07:53:33.430" v="1917" actId="26606"/>
          <ac:spMkLst>
            <pc:docMk/>
            <pc:sldMk cId="3356212106" sldId="261"/>
            <ac:spMk id="152" creationId="{E916EF49-F958-4F28-A999-F8FA8D09AF86}"/>
          </ac:spMkLst>
        </pc:spChg>
        <pc:spChg chg="add del">
          <ac:chgData name="Bojja, Chetan Reddy" userId="0a78683a-d911-493f-a377-87a39035911b" providerId="ADAL" clId="{ACFF379B-662A-FB4E-AC8F-1FB66E618073}" dt="2024-11-26T07:53:33.430" v="1917" actId="26606"/>
          <ac:spMkLst>
            <pc:docMk/>
            <pc:sldMk cId="3356212106" sldId="261"/>
            <ac:spMk id="153" creationId="{A7665D74-DFEA-412C-928C-F090E67084F3}"/>
          </ac:spMkLst>
        </pc:spChg>
        <pc:spChg chg="add del">
          <ac:chgData name="Bojja, Chetan Reddy" userId="0a78683a-d911-493f-a377-87a39035911b" providerId="ADAL" clId="{ACFF379B-662A-FB4E-AC8F-1FB66E618073}" dt="2024-11-26T07:53:33.430" v="1917" actId="26606"/>
          <ac:spMkLst>
            <pc:docMk/>
            <pc:sldMk cId="3356212106" sldId="261"/>
            <ac:spMk id="154" creationId="{2335FEDF-EF88-4E68-9CF7-5A72EF32AFC2}"/>
          </ac:spMkLst>
        </pc:spChg>
        <pc:spChg chg="add del">
          <ac:chgData name="Bojja, Chetan Reddy" userId="0a78683a-d911-493f-a377-87a39035911b" providerId="ADAL" clId="{ACFF379B-662A-FB4E-AC8F-1FB66E618073}" dt="2024-11-26T07:53:33.430" v="1917" actId="26606"/>
          <ac:spMkLst>
            <pc:docMk/>
            <pc:sldMk cId="3356212106" sldId="261"/>
            <ac:spMk id="155" creationId="{837A7BE2-DF08-4ECE-A520-13927DBF4C5E}"/>
          </ac:spMkLst>
        </pc:spChg>
        <pc:spChg chg="add del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56" creationId="{23293907-0F26-4752-BCD0-3AC2C5026383}"/>
          </ac:spMkLst>
        </pc:spChg>
        <pc:spChg chg="add del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57" creationId="{339141A8-FDFD-4ABE-A499-72C9669F4BE6}"/>
          </ac:spMkLst>
        </pc:spChg>
        <pc:spChg chg="add del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58" creationId="{E916EF49-F958-4F28-A999-F8FA8D09AF86}"/>
          </ac:spMkLst>
        </pc:spChg>
        <pc:spChg chg="add del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59" creationId="{A7665D74-DFEA-412C-928C-F090E67084F3}"/>
          </ac:spMkLst>
        </pc:spChg>
        <pc:spChg chg="add del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60" creationId="{2335FEDF-EF88-4E68-9CF7-5A72EF32AFC2}"/>
          </ac:spMkLst>
        </pc:spChg>
        <pc:spChg chg="add del">
          <ac:chgData name="Bojja, Chetan Reddy" userId="0a78683a-d911-493f-a377-87a39035911b" providerId="ADAL" clId="{ACFF379B-662A-FB4E-AC8F-1FB66E618073}" dt="2024-11-26T07:53:35.183" v="1919" actId="26606"/>
          <ac:spMkLst>
            <pc:docMk/>
            <pc:sldMk cId="3356212106" sldId="261"/>
            <ac:spMk id="161" creationId="{837A7BE2-DF08-4ECE-A520-13927DBF4C5E}"/>
          </ac:spMkLst>
        </pc:spChg>
        <pc:grpChg chg="add del">
          <ac:chgData name="Bojja, Chetan Reddy" userId="0a78683a-d911-493f-a377-87a39035911b" providerId="ADAL" clId="{ACFF379B-662A-FB4E-AC8F-1FB66E618073}" dt="2024-11-26T05:50:08.571" v="267" actId="26606"/>
          <ac:grpSpMkLst>
            <pc:docMk/>
            <pc:sldMk cId="3356212106" sldId="261"/>
            <ac:grpSpMk id="37" creationId="{7CF625D3-71A3-4F30-A096-8EF334E959D0}"/>
          </ac:grpSpMkLst>
        </pc:grpChg>
        <pc:grpChg chg="add del">
          <ac:chgData name="Bojja, Chetan Reddy" userId="0a78683a-d911-493f-a377-87a39035911b" providerId="ADAL" clId="{ACFF379B-662A-FB4E-AC8F-1FB66E618073}" dt="2024-11-26T05:50:08.571" v="267" actId="26606"/>
          <ac:grpSpMkLst>
            <pc:docMk/>
            <pc:sldMk cId="3356212106" sldId="261"/>
            <ac:grpSpMk id="45" creationId="{AF9AF3F3-CE0C-4125-BDD7-346487FA0B40}"/>
          </ac:grpSpMkLst>
        </pc:grpChg>
        <pc:grpChg chg="add del">
          <ac:chgData name="Bojja, Chetan Reddy" userId="0a78683a-d911-493f-a377-87a39035911b" providerId="ADAL" clId="{ACFF379B-662A-FB4E-AC8F-1FB66E618073}" dt="2024-11-26T05:51:08.891" v="295" actId="26606"/>
          <ac:grpSpMkLst>
            <pc:docMk/>
            <pc:sldMk cId="3356212106" sldId="261"/>
            <ac:grpSpMk id="76" creationId="{7CF625D3-71A3-4F30-A096-8EF334E959D0}"/>
          </ac:grpSpMkLst>
        </pc:grpChg>
        <pc:grpChg chg="add del">
          <ac:chgData name="Bojja, Chetan Reddy" userId="0a78683a-d911-493f-a377-87a39035911b" providerId="ADAL" clId="{ACFF379B-662A-FB4E-AC8F-1FB66E618073}" dt="2024-11-26T05:51:08.891" v="295" actId="26606"/>
          <ac:grpSpMkLst>
            <pc:docMk/>
            <pc:sldMk cId="3356212106" sldId="261"/>
            <ac:grpSpMk id="81" creationId="{AF9AF3F3-CE0C-4125-BDD7-346487FA0B40}"/>
          </ac:grpSpMkLst>
        </pc:grpChg>
        <pc:grpChg chg="add del">
          <ac:chgData name="Bojja, Chetan Reddy" userId="0a78683a-d911-493f-a377-87a39035911b" providerId="ADAL" clId="{ACFF379B-662A-FB4E-AC8F-1FB66E618073}" dt="2024-11-26T05:52:54.298" v="337" actId="26606"/>
          <ac:grpSpMkLst>
            <pc:docMk/>
            <pc:sldMk cId="3356212106" sldId="261"/>
            <ac:grpSpMk id="100" creationId="{8A919B9C-5C01-47E4-B2F2-45F589208ABF}"/>
          </ac:grpSpMkLst>
        </pc:grpChg>
        <pc:grpChg chg="add del">
          <ac:chgData name="Bojja, Chetan Reddy" userId="0a78683a-d911-493f-a377-87a39035911b" providerId="ADAL" clId="{ACFF379B-662A-FB4E-AC8F-1FB66E618073}" dt="2024-11-26T05:52:48.543" v="335" actId="26606"/>
          <ac:grpSpMkLst>
            <pc:docMk/>
            <pc:sldMk cId="3356212106" sldId="261"/>
            <ac:grpSpMk id="106" creationId="{B3F7A3C7-0737-4E57-B30E-8EEFE638B401}"/>
          </ac:grpSpMkLst>
        </pc:grpChg>
        <pc:grpChg chg="add del">
          <ac:chgData name="Bojja, Chetan Reddy" userId="0a78683a-d911-493f-a377-87a39035911b" providerId="ADAL" clId="{ACFF379B-662A-FB4E-AC8F-1FB66E618073}" dt="2024-11-26T05:52:48.543" v="335" actId="26606"/>
          <ac:grpSpMkLst>
            <pc:docMk/>
            <pc:sldMk cId="3356212106" sldId="261"/>
            <ac:grpSpMk id="110" creationId="{43F5E015-E085-4624-B431-B42414448684}"/>
          </ac:grpSpMkLst>
        </pc:grpChg>
        <pc:grpChg chg="add del">
          <ac:chgData name="Bojja, Chetan Reddy" userId="0a78683a-d911-493f-a377-87a39035911b" providerId="ADAL" clId="{ACFF379B-662A-FB4E-AC8F-1FB66E618073}" dt="2024-11-26T05:53:04.792" v="341" actId="26606"/>
          <ac:grpSpMkLst>
            <pc:docMk/>
            <pc:sldMk cId="3356212106" sldId="261"/>
            <ac:grpSpMk id="112" creationId="{7A9648D6-B41B-42D0-A817-AE2607B0B5B8}"/>
          </ac:grpSpMkLst>
        </pc:grpChg>
        <pc:graphicFrameChg chg="mod ord modGraphic">
          <ac:chgData name="Bojja, Chetan Reddy" userId="0a78683a-d911-493f-a377-87a39035911b" providerId="ADAL" clId="{ACFF379B-662A-FB4E-AC8F-1FB66E618073}" dt="2024-11-26T07:53:35.183" v="1919" actId="26606"/>
          <ac:graphicFrameMkLst>
            <pc:docMk/>
            <pc:sldMk cId="3356212106" sldId="261"/>
            <ac:graphicFrameMk id="5" creationId="{D5FF2398-440C-1610-400F-1AF922589FCA}"/>
          </ac:graphicFrameMkLst>
        </pc:graphicFrameChg>
        <pc:picChg chg="add mod ord">
          <ac:chgData name="Bojja, Chetan Reddy" userId="0a78683a-d911-493f-a377-87a39035911b" providerId="ADAL" clId="{ACFF379B-662A-FB4E-AC8F-1FB66E618073}" dt="2024-11-26T07:55:33.155" v="1923" actId="1076"/>
          <ac:picMkLst>
            <pc:docMk/>
            <pc:sldMk cId="3356212106" sldId="261"/>
            <ac:picMk id="4" creationId="{11250062-2069-7D71-74BF-F57590F6F04B}"/>
          </ac:picMkLst>
        </pc:picChg>
        <pc:picChg chg="add mod ord">
          <ac:chgData name="Bojja, Chetan Reddy" userId="0a78683a-d911-493f-a377-87a39035911b" providerId="ADAL" clId="{ACFF379B-662A-FB4E-AC8F-1FB66E618073}" dt="2024-11-26T07:55:23.930" v="1921" actId="1076"/>
          <ac:picMkLst>
            <pc:docMk/>
            <pc:sldMk cId="3356212106" sldId="261"/>
            <ac:picMk id="7" creationId="{EF2979FC-35A5-091E-86E2-8B74C52C3052}"/>
          </ac:picMkLst>
        </pc:picChg>
        <pc:picChg chg="add mod ord">
          <ac:chgData name="Bojja, Chetan Reddy" userId="0a78683a-d911-493f-a377-87a39035911b" providerId="ADAL" clId="{ACFF379B-662A-FB4E-AC8F-1FB66E618073}" dt="2024-11-26T07:55:29.280" v="1922" actId="1076"/>
          <ac:picMkLst>
            <pc:docMk/>
            <pc:sldMk cId="3356212106" sldId="261"/>
            <ac:picMk id="9" creationId="{B1FE505A-21E5-B8FF-EC2E-A9E0D3861A31}"/>
          </ac:picMkLst>
        </pc:picChg>
        <pc:picChg chg="add mod ord">
          <ac:chgData name="Bojja, Chetan Reddy" userId="0a78683a-d911-493f-a377-87a39035911b" providerId="ADAL" clId="{ACFF379B-662A-FB4E-AC8F-1FB66E618073}" dt="2024-11-26T07:55:36.250" v="1924" actId="1076"/>
          <ac:picMkLst>
            <pc:docMk/>
            <pc:sldMk cId="3356212106" sldId="261"/>
            <ac:picMk id="11" creationId="{663A2C93-6C2A-B397-953B-AAC37CC7AA07}"/>
          </ac:picMkLst>
        </pc:picChg>
        <pc:picChg chg="add mod ord">
          <ac:chgData name="Bojja, Chetan Reddy" userId="0a78683a-d911-493f-a377-87a39035911b" providerId="ADAL" clId="{ACFF379B-662A-FB4E-AC8F-1FB66E618073}" dt="2024-11-26T07:55:39.421" v="1925" actId="1076"/>
          <ac:picMkLst>
            <pc:docMk/>
            <pc:sldMk cId="3356212106" sldId="261"/>
            <ac:picMk id="13" creationId="{430E48EF-9B17-D321-4937-4722028916DD}"/>
          </ac:picMkLst>
        </pc:picChg>
        <pc:picChg chg="add del">
          <ac:chgData name="Bojja, Chetan Reddy" userId="0a78683a-d911-493f-a377-87a39035911b" providerId="ADAL" clId="{ACFF379B-662A-FB4E-AC8F-1FB66E618073}" dt="2024-11-26T05:50:12.753" v="269" actId="26606"/>
          <ac:picMkLst>
            <pc:docMk/>
            <pc:sldMk cId="3356212106" sldId="261"/>
            <ac:picMk id="30" creationId="{E47C1463-F289-DC49-9668-2DBA01609ACF}"/>
          </ac:picMkLst>
        </pc:picChg>
        <pc:picChg chg="add del">
          <ac:chgData name="Bojja, Chetan Reddy" userId="0a78683a-d911-493f-a377-87a39035911b" providerId="ADAL" clId="{ACFF379B-662A-FB4E-AC8F-1FB66E618073}" dt="2024-11-26T05:50:39.857" v="291" actId="26606"/>
          <ac:picMkLst>
            <pc:docMk/>
            <pc:sldMk cId="3356212106" sldId="261"/>
            <ac:picMk id="72" creationId="{E47C1463-F289-DC49-9668-2DBA01609ACF}"/>
          </ac:picMkLst>
        </pc:picChg>
        <pc:picChg chg="add del">
          <ac:chgData name="Bojja, Chetan Reddy" userId="0a78683a-d911-493f-a377-87a39035911b" providerId="ADAL" clId="{ACFF379B-662A-FB4E-AC8F-1FB66E618073}" dt="2024-11-26T05:53:06.248" v="343" actId="26606"/>
          <ac:picMkLst>
            <pc:docMk/>
            <pc:sldMk cId="3356212106" sldId="261"/>
            <ac:picMk id="118" creationId="{D2A1BAF0-15C2-DFE6-33F5-93913B4B118B}"/>
          </ac:picMkLst>
        </pc:picChg>
        <pc:cxnChg chg="add del">
          <ac:chgData name="Bojja, Chetan Reddy" userId="0a78683a-d911-493f-a377-87a39035911b" providerId="ADAL" clId="{ACFF379B-662A-FB4E-AC8F-1FB66E618073}" dt="2024-11-26T05:50:39.887" v="292" actId="26606"/>
          <ac:cxnSpMkLst>
            <pc:docMk/>
            <pc:sldMk cId="3356212106" sldId="261"/>
            <ac:cxnSpMk id="28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13.826" v="271" actId="26606"/>
          <ac:cxnSpMkLst>
            <pc:docMk/>
            <pc:sldMk cId="3356212106" sldId="261"/>
            <ac:cxnSpMk id="38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16.742" v="273" actId="26606"/>
          <ac:cxnSpMkLst>
            <pc:docMk/>
            <pc:sldMk cId="3356212106" sldId="261"/>
            <ac:cxnSpMk id="42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19.265" v="275" actId="26606"/>
          <ac:cxnSpMkLst>
            <pc:docMk/>
            <pc:sldMk cId="3356212106" sldId="261"/>
            <ac:cxnSpMk id="46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30.921" v="283" actId="26606"/>
          <ac:cxnSpMkLst>
            <pc:docMk/>
            <pc:sldMk cId="3356212106" sldId="261"/>
            <ac:cxnSpMk id="60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31.820" v="285" actId="26606"/>
          <ac:cxnSpMkLst>
            <pc:docMk/>
            <pc:sldMk cId="3356212106" sldId="261"/>
            <ac:cxnSpMk id="63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33.555" v="287" actId="26606"/>
          <ac:cxnSpMkLst>
            <pc:docMk/>
            <pc:sldMk cId="3356212106" sldId="261"/>
            <ac:cxnSpMk id="66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0:34.745" v="289" actId="26606"/>
          <ac:cxnSpMkLst>
            <pc:docMk/>
            <pc:sldMk cId="3356212106" sldId="261"/>
            <ac:cxnSpMk id="69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3:06.286" v="344" actId="26606"/>
          <ac:cxnSpMkLst>
            <pc:docMk/>
            <pc:sldMk cId="3356212106" sldId="261"/>
            <ac:cxnSpMk id="97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05:53:04.792" v="341" actId="26606"/>
          <ac:cxnSpMkLst>
            <pc:docMk/>
            <pc:sldMk cId="3356212106" sldId="261"/>
            <ac:cxnSpMk id="115" creationId="{C49DA8F6-BCC1-4447-B54C-57856834B94B}"/>
          </ac:cxnSpMkLst>
        </pc:cxnChg>
        <pc:cxnChg chg="add del">
          <ac:chgData name="Bojja, Chetan Reddy" userId="0a78683a-d911-493f-a377-87a39035911b" providerId="ADAL" clId="{ACFF379B-662A-FB4E-AC8F-1FB66E618073}" dt="2024-11-26T07:52:04.392" v="1906" actId="26606"/>
          <ac:cxnSpMkLst>
            <pc:docMk/>
            <pc:sldMk cId="3356212106" sldId="261"/>
            <ac:cxnSpMk id="126" creationId="{822A5670-0F7B-4199-AEAB-33FBA9CEA44D}"/>
          </ac:cxnSpMkLst>
        </pc:cxnChg>
        <pc:cxnChg chg="add del">
          <ac:chgData name="Bojja, Chetan Reddy" userId="0a78683a-d911-493f-a377-87a39035911b" providerId="ADAL" clId="{ACFF379B-662A-FB4E-AC8F-1FB66E618073}" dt="2024-11-26T07:52:04.392" v="1906" actId="26606"/>
          <ac:cxnSpMkLst>
            <pc:docMk/>
            <pc:sldMk cId="3356212106" sldId="261"/>
            <ac:cxnSpMk id="128" creationId="{8BB1744D-A7DF-4B65-B6E3-DCF12BB2D869}"/>
          </ac:cxnSpMkLst>
        </pc:cxnChg>
        <pc:cxnChg chg="add del">
          <ac:chgData name="Bojja, Chetan Reddy" userId="0a78683a-d911-493f-a377-87a39035911b" providerId="ADAL" clId="{ACFF379B-662A-FB4E-AC8F-1FB66E618073}" dt="2024-11-26T07:52:04.392" v="1906" actId="26606"/>
          <ac:cxnSpMkLst>
            <pc:docMk/>
            <pc:sldMk cId="3356212106" sldId="261"/>
            <ac:cxnSpMk id="130" creationId="{882DD753-EA38-4E86-91FB-05041A44A28E}"/>
          </ac:cxnSpMkLst>
        </pc:cxnChg>
        <pc:cxnChg chg="add del">
          <ac:chgData name="Bojja, Chetan Reddy" userId="0a78683a-d911-493f-a377-87a39035911b" providerId="ADAL" clId="{ACFF379B-662A-FB4E-AC8F-1FB66E618073}" dt="2024-11-26T07:52:04.392" v="1906" actId="26606"/>
          <ac:cxnSpMkLst>
            <pc:docMk/>
            <pc:sldMk cId="3356212106" sldId="261"/>
            <ac:cxnSpMk id="132" creationId="{6DA63E78-7704-45EF-B5D3-EADDF5D82674}"/>
          </ac:cxnSpMkLst>
        </pc:cxnChg>
      </pc:sldChg>
      <pc:sldChg chg="modSp del mod">
        <pc:chgData name="Bojja, Chetan Reddy" userId="0a78683a-d911-493f-a377-87a39035911b" providerId="ADAL" clId="{ACFF379B-662A-FB4E-AC8F-1FB66E618073}" dt="2024-11-26T06:45:20.856" v="1385" actId="2696"/>
        <pc:sldMkLst>
          <pc:docMk/>
          <pc:sldMk cId="2529269533" sldId="262"/>
        </pc:sldMkLst>
        <pc:graphicFrameChg chg="mod">
          <ac:chgData name="Bojja, Chetan Reddy" userId="0a78683a-d911-493f-a377-87a39035911b" providerId="ADAL" clId="{ACFF379B-662A-FB4E-AC8F-1FB66E618073}" dt="2024-11-26T06:17:56.206" v="786" actId="1036"/>
          <ac:graphicFrameMkLst>
            <pc:docMk/>
            <pc:sldMk cId="2529269533" sldId="262"/>
            <ac:graphicFrameMk id="17" creationId="{1CF8D1D1-D2ED-992D-3A0A-50CBD6DA92FF}"/>
          </ac:graphicFrameMkLst>
        </pc:graphicFrameChg>
      </pc:sldChg>
      <pc:sldChg chg="addSp delSp modSp del mod">
        <pc:chgData name="Bojja, Chetan Reddy" userId="0a78683a-d911-493f-a377-87a39035911b" providerId="ADAL" clId="{ACFF379B-662A-FB4E-AC8F-1FB66E618073}" dt="2024-11-26T07:36:23.546" v="1806" actId="2696"/>
        <pc:sldMkLst>
          <pc:docMk/>
          <pc:sldMk cId="2426602851" sldId="263"/>
        </pc:sldMkLst>
        <pc:spChg chg="mod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2" creationId="{FD44B33E-C93C-8A03-B7C7-364554F1CBA8}"/>
          </ac:spMkLst>
        </pc:spChg>
        <pc:spChg chg="add del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26" creationId="{56E9B3E6-E277-4D68-BA48-9CB43FFBD6E2}"/>
          </ac:spMkLst>
        </pc:spChg>
        <pc:spChg chg="add del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52" creationId="{D5B0017B-2ECA-49AF-B397-DC140825DF8D}"/>
          </ac:spMkLst>
        </pc:spChg>
        <pc:spChg chg="add del">
          <ac:chgData name="Bojja, Chetan Reddy" userId="0a78683a-d911-493f-a377-87a39035911b" providerId="ADAL" clId="{ACFF379B-662A-FB4E-AC8F-1FB66E618073}" dt="2024-11-26T07:03:27.539" v="1464" actId="26606"/>
          <ac:spMkLst>
            <pc:docMk/>
            <pc:sldMk cId="2426602851" sldId="263"/>
            <ac:spMk id="58" creationId="{1D63C574-BFD2-41A1-A567-B0C3CC7FDD4F}"/>
          </ac:spMkLst>
        </pc:spChg>
        <pc:spChg chg="add del">
          <ac:chgData name="Bojja, Chetan Reddy" userId="0a78683a-d911-493f-a377-87a39035911b" providerId="ADAL" clId="{ACFF379B-662A-FB4E-AC8F-1FB66E618073}" dt="2024-11-26T07:03:27.539" v="1464" actId="26606"/>
          <ac:spMkLst>
            <pc:docMk/>
            <pc:sldMk cId="2426602851" sldId="263"/>
            <ac:spMk id="60" creationId="{E2A46BAB-8C31-42B2-90E8-B26DD3E81D37}"/>
          </ac:spMkLst>
        </pc:spChg>
        <pc:spChg chg="add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64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7:03:29.204" v="1466" actId="26606"/>
          <ac:spMkLst>
            <pc:docMk/>
            <pc:sldMk cId="2426602851" sldId="263"/>
            <ac:spMk id="75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7:03:29.204" v="1466" actId="26606"/>
          <ac:spMkLst>
            <pc:docMk/>
            <pc:sldMk cId="2426602851" sldId="263"/>
            <ac:spMk id="76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7:03:29.204" v="1466" actId="26606"/>
          <ac:spMkLst>
            <pc:docMk/>
            <pc:sldMk cId="2426602851" sldId="263"/>
            <ac:spMk id="77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7:03:29.204" v="1466" actId="26606"/>
          <ac:spMkLst>
            <pc:docMk/>
            <pc:sldMk cId="2426602851" sldId="263"/>
            <ac:spMk id="78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7:03:29.204" v="1466" actId="26606"/>
          <ac:spMkLst>
            <pc:docMk/>
            <pc:sldMk cId="2426602851" sldId="263"/>
            <ac:spMk id="79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7:03:29.204" v="1466" actId="26606"/>
          <ac:spMkLst>
            <pc:docMk/>
            <pc:sldMk cId="2426602851" sldId="263"/>
            <ac:spMk id="80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7:03:34.043" v="1468" actId="26606"/>
          <ac:spMkLst>
            <pc:docMk/>
            <pc:sldMk cId="2426602851" sldId="263"/>
            <ac:spMk id="82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07:03:39.870" v="1470" actId="26606"/>
          <ac:spMkLst>
            <pc:docMk/>
            <pc:sldMk cId="2426602851" sldId="263"/>
            <ac:spMk id="84" creationId="{2E442304-DDBD-4F7B-8017-36BCC863FB40}"/>
          </ac:spMkLst>
        </pc:spChg>
        <pc:spChg chg="add del">
          <ac:chgData name="Bojja, Chetan Reddy" userId="0a78683a-d911-493f-a377-87a39035911b" providerId="ADAL" clId="{ACFF379B-662A-FB4E-AC8F-1FB66E618073}" dt="2024-11-26T07:03:39.870" v="1470" actId="26606"/>
          <ac:spMkLst>
            <pc:docMk/>
            <pc:sldMk cId="2426602851" sldId="263"/>
            <ac:spMk id="85" creationId="{5E107275-3853-46FD-A241-DE4355A42675}"/>
          </ac:spMkLst>
        </pc:spChg>
        <pc:spChg chg="add del">
          <ac:chgData name="Bojja, Chetan Reddy" userId="0a78683a-d911-493f-a377-87a39035911b" providerId="ADAL" clId="{ACFF379B-662A-FB4E-AC8F-1FB66E618073}" dt="2024-11-26T07:03:42.146" v="1472" actId="26606"/>
          <ac:spMkLst>
            <pc:docMk/>
            <pc:sldMk cId="2426602851" sldId="263"/>
            <ac:spMk id="87" creationId="{6C4028FD-8BAA-4A19-BFDE-594D991B7552}"/>
          </ac:spMkLst>
        </pc:spChg>
        <pc:spChg chg="add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89" creationId="{BACC6370-2D7E-4714-9D71-7542949D7D5D}"/>
          </ac:spMkLst>
        </pc:spChg>
        <pc:spChg chg="add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90" creationId="{F68B3F68-107C-434F-AA38-110D5EA91B85}"/>
          </ac:spMkLst>
        </pc:spChg>
        <pc:spChg chg="add">
          <ac:chgData name="Bojja, Chetan Reddy" userId="0a78683a-d911-493f-a377-87a39035911b" providerId="ADAL" clId="{ACFF379B-662A-FB4E-AC8F-1FB66E618073}" dt="2024-11-26T07:03:42.179" v="1473" actId="26606"/>
          <ac:spMkLst>
            <pc:docMk/>
            <pc:sldMk cId="2426602851" sldId="263"/>
            <ac:spMk id="91" creationId="{AAD0DBB9-1A4B-4391-81D4-CB19F9AB918A}"/>
          </ac:spMkLst>
        </pc:spChg>
        <pc:grpChg chg="add del">
          <ac:chgData name="Bojja, Chetan Reddy" userId="0a78683a-d911-493f-a377-87a39035911b" providerId="ADAL" clId="{ACFF379B-662A-FB4E-AC8F-1FB66E618073}" dt="2024-11-26T07:03:42.179" v="1473" actId="26606"/>
          <ac:grpSpMkLst>
            <pc:docMk/>
            <pc:sldMk cId="2426602851" sldId="263"/>
            <ac:grpSpMk id="48" creationId="{AE1C45F0-260A-458C-96ED-C1F6D2151219}"/>
          </ac:grpSpMkLst>
        </pc:grpChg>
        <pc:grpChg chg="add del">
          <ac:chgData name="Bojja, Chetan Reddy" userId="0a78683a-d911-493f-a377-87a39035911b" providerId="ADAL" clId="{ACFF379B-662A-FB4E-AC8F-1FB66E618073}" dt="2024-11-26T07:03:27.539" v="1464" actId="26606"/>
          <ac:grpSpMkLst>
            <pc:docMk/>
            <pc:sldMk cId="2426602851" sldId="263"/>
            <ac:grpSpMk id="62" creationId="{B3F7A3C7-0737-4E57-B30E-8EEFE638B401}"/>
          </ac:grpSpMkLst>
        </pc:grpChg>
        <pc:grpChg chg="add del">
          <ac:chgData name="Bojja, Chetan Reddy" userId="0a78683a-d911-493f-a377-87a39035911b" providerId="ADAL" clId="{ACFF379B-662A-FB4E-AC8F-1FB66E618073}" dt="2024-11-26T07:03:27.539" v="1464" actId="26606"/>
          <ac:grpSpMkLst>
            <pc:docMk/>
            <pc:sldMk cId="2426602851" sldId="263"/>
            <ac:grpSpMk id="66" creationId="{43F5E015-E085-4624-B431-B42414448684}"/>
          </ac:grpSpMkLst>
        </pc:grpChg>
        <pc:graphicFrameChg chg="mod modGraphic">
          <ac:chgData name="Bojja, Chetan Reddy" userId="0a78683a-d911-493f-a377-87a39035911b" providerId="ADAL" clId="{ACFF379B-662A-FB4E-AC8F-1FB66E618073}" dt="2024-11-26T07:03:42.179" v="1473" actId="26606"/>
          <ac:graphicFrameMkLst>
            <pc:docMk/>
            <pc:sldMk cId="2426602851" sldId="263"/>
            <ac:graphicFrameMk id="21" creationId="{4973B2E9-E9FA-83FB-58F2-C0188C996888}"/>
          </ac:graphicFrameMkLst>
        </pc:graphicFrameChg>
        <pc:cxnChg chg="add del">
          <ac:chgData name="Bojja, Chetan Reddy" userId="0a78683a-d911-493f-a377-87a39035911b" providerId="ADAL" clId="{ACFF379B-662A-FB4E-AC8F-1FB66E618073}" dt="2024-11-26T07:03:42.179" v="1473" actId="26606"/>
          <ac:cxnSpMkLst>
            <pc:docMk/>
            <pc:sldMk cId="2426602851" sldId="263"/>
            <ac:cxnSpMk id="53" creationId="{6CF1BAF6-AD41-4082-B212-8A1F9A2E8779}"/>
          </ac:cxnSpMkLst>
        </pc:cxnChg>
      </pc:sldChg>
      <pc:sldChg chg="modSp del mod">
        <pc:chgData name="Bojja, Chetan Reddy" userId="0a78683a-d911-493f-a377-87a39035911b" providerId="ADAL" clId="{ACFF379B-662A-FB4E-AC8F-1FB66E618073}" dt="2024-11-26T09:20:27.760" v="2332" actId="2696"/>
        <pc:sldMkLst>
          <pc:docMk/>
          <pc:sldMk cId="111337008" sldId="264"/>
        </pc:sldMkLst>
        <pc:spChg chg="mod">
          <ac:chgData name="Bojja, Chetan Reddy" userId="0a78683a-d911-493f-a377-87a39035911b" providerId="ADAL" clId="{ACFF379B-662A-FB4E-AC8F-1FB66E618073}" dt="2024-11-26T07:15:12.541" v="1672" actId="20577"/>
          <ac:spMkLst>
            <pc:docMk/>
            <pc:sldMk cId="111337008" sldId="264"/>
            <ac:spMk id="2" creationId="{E66F1A4E-2295-54F8-24B0-8E6CDB9288D4}"/>
          </ac:spMkLst>
        </pc:spChg>
      </pc:sldChg>
      <pc:sldChg chg="del">
        <pc:chgData name="Bojja, Chetan Reddy" userId="0a78683a-d911-493f-a377-87a39035911b" providerId="ADAL" clId="{ACFF379B-662A-FB4E-AC8F-1FB66E618073}" dt="2024-11-26T07:04:31.620" v="1474" actId="2696"/>
        <pc:sldMkLst>
          <pc:docMk/>
          <pc:sldMk cId="2349444880" sldId="265"/>
        </pc:sldMkLst>
      </pc:sldChg>
      <pc:sldChg chg="modSp del mod">
        <pc:chgData name="Bojja, Chetan Reddy" userId="0a78683a-d911-493f-a377-87a39035911b" providerId="ADAL" clId="{ACFF379B-662A-FB4E-AC8F-1FB66E618073}" dt="2024-11-26T09:02:41.320" v="2117" actId="2696"/>
        <pc:sldMkLst>
          <pc:docMk/>
          <pc:sldMk cId="2538166793" sldId="266"/>
        </pc:sldMkLst>
        <pc:spChg chg="mod">
          <ac:chgData name="Bojja, Chetan Reddy" userId="0a78683a-d911-493f-a377-87a39035911b" providerId="ADAL" clId="{ACFF379B-662A-FB4E-AC8F-1FB66E618073}" dt="2024-11-26T07:24:30.692" v="1705" actId="20577"/>
          <ac:spMkLst>
            <pc:docMk/>
            <pc:sldMk cId="2538166793" sldId="266"/>
            <ac:spMk id="2" creationId="{B527C16D-76A0-6C70-376D-4F70367B802C}"/>
          </ac:spMkLst>
        </pc:spChg>
      </pc:sldChg>
      <pc:sldChg chg="addSp delSp modSp mod setClrOvrMap">
        <pc:chgData name="Bojja, Chetan Reddy" userId="0a78683a-d911-493f-a377-87a39035911b" providerId="ADAL" clId="{ACFF379B-662A-FB4E-AC8F-1FB66E618073}" dt="2024-11-26T11:25:43.459" v="4135" actId="113"/>
        <pc:sldMkLst>
          <pc:docMk/>
          <pc:sldMk cId="2132153295" sldId="267"/>
        </pc:sldMkLst>
        <pc:spChg chg="mod">
          <ac:chgData name="Bojja, Chetan Reddy" userId="0a78683a-d911-493f-a377-87a39035911b" providerId="ADAL" clId="{ACFF379B-662A-FB4E-AC8F-1FB66E618073}" dt="2024-11-26T11:25:43.459" v="4135" actId="113"/>
          <ac:spMkLst>
            <pc:docMk/>
            <pc:sldMk cId="2132153295" sldId="267"/>
            <ac:spMk id="2" creationId="{2D73EA3D-2718-0367-6F82-A6164FD79577}"/>
          </ac:spMkLst>
        </pc:spChg>
        <pc:spChg chg="add del">
          <ac:chgData name="Bojja, Chetan Reddy" userId="0a78683a-d911-493f-a377-87a39035911b" providerId="ADAL" clId="{ACFF379B-662A-FB4E-AC8F-1FB66E618073}" dt="2024-11-26T10:02:34.675" v="2836" actId="26606"/>
          <ac:spMkLst>
            <pc:docMk/>
            <pc:sldMk cId="2132153295" sldId="267"/>
            <ac:spMk id="9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02:34.675" v="2836" actId="26606"/>
          <ac:spMkLst>
            <pc:docMk/>
            <pc:sldMk cId="2132153295" sldId="267"/>
            <ac:spMk id="11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01:59.387" v="2793" actId="26606"/>
          <ac:spMkLst>
            <pc:docMk/>
            <pc:sldMk cId="2132153295" sldId="267"/>
            <ac:spMk id="16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10:02:02.716" v="2799" actId="26606"/>
          <ac:spMkLst>
            <pc:docMk/>
            <pc:sldMk cId="2132153295" sldId="267"/>
            <ac:spMk id="17" creationId="{39F23E05-E5C5-497C-A842-7BD21B207609}"/>
          </ac:spMkLst>
        </pc:spChg>
        <pc:spChg chg="add del">
          <ac:chgData name="Bojja, Chetan Reddy" userId="0a78683a-d911-493f-a377-87a39035911b" providerId="ADAL" clId="{ACFF379B-662A-FB4E-AC8F-1FB66E618073}" dt="2024-11-26T10:01:59.387" v="2793" actId="26606"/>
          <ac:spMkLst>
            <pc:docMk/>
            <pc:sldMk cId="2132153295" sldId="267"/>
            <ac:spMk id="18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10:02:03.412" v="2801" actId="26606"/>
          <ac:spMkLst>
            <pc:docMk/>
            <pc:sldMk cId="2132153295" sldId="267"/>
            <ac:spMk id="19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02:00.617" v="2795" actId="26606"/>
          <ac:spMkLst>
            <pc:docMk/>
            <pc:sldMk cId="2132153295" sldId="267"/>
            <ac:spMk id="20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0:02:03.412" v="2801" actId="26606"/>
          <ac:spMkLst>
            <pc:docMk/>
            <pc:sldMk cId="2132153295" sldId="267"/>
            <ac:spMk id="21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02:01.933" v="2797" actId="26606"/>
          <ac:spMkLst>
            <pc:docMk/>
            <pc:sldMk cId="2132153295" sldId="267"/>
            <ac:spMk id="22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0:02:05.981" v="2803" actId="26606"/>
          <ac:spMkLst>
            <pc:docMk/>
            <pc:sldMk cId="2132153295" sldId="267"/>
            <ac:spMk id="23" creationId="{39F23E05-E5C5-497C-A842-7BD21B207609}"/>
          </ac:spMkLst>
        </pc:spChg>
        <pc:spChg chg="add del">
          <ac:chgData name="Bojja, Chetan Reddy" userId="0a78683a-d911-493f-a377-87a39035911b" providerId="ADAL" clId="{ACFF379B-662A-FB4E-AC8F-1FB66E618073}" dt="2024-11-26T10:02:06.816" v="2805" actId="26606"/>
          <ac:spMkLst>
            <pc:docMk/>
            <pc:sldMk cId="2132153295" sldId="267"/>
            <ac:spMk id="26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02:06.816" v="2805" actId="26606"/>
          <ac:spMkLst>
            <pc:docMk/>
            <pc:sldMk cId="2132153295" sldId="267"/>
            <ac:spMk id="27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02:09.896" v="2807" actId="26606"/>
          <ac:spMkLst>
            <pc:docMk/>
            <pc:sldMk cId="2132153295" sldId="267"/>
            <ac:spMk id="29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02:09.896" v="2807" actId="26606"/>
          <ac:spMkLst>
            <pc:docMk/>
            <pc:sldMk cId="2132153295" sldId="267"/>
            <ac:spMk id="30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02:10.864" v="2809" actId="26606"/>
          <ac:spMkLst>
            <pc:docMk/>
            <pc:sldMk cId="2132153295" sldId="267"/>
            <ac:spMk id="32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10:02:12.138" v="2811" actId="26606"/>
          <ac:spMkLst>
            <pc:docMk/>
            <pc:sldMk cId="2132153295" sldId="267"/>
            <ac:spMk id="34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10:02:14.089" v="2813" actId="26606"/>
          <ac:spMkLst>
            <pc:docMk/>
            <pc:sldMk cId="2132153295" sldId="267"/>
            <ac:spMk id="36" creationId="{2A11688B-0A27-4E86-8D55-76F71ADF299B}"/>
          </ac:spMkLst>
        </pc:spChg>
        <pc:spChg chg="add del">
          <ac:chgData name="Bojja, Chetan Reddy" userId="0a78683a-d911-493f-a377-87a39035911b" providerId="ADAL" clId="{ACFF379B-662A-FB4E-AC8F-1FB66E618073}" dt="2024-11-26T10:02:14.089" v="2813" actId="26606"/>
          <ac:spMkLst>
            <pc:docMk/>
            <pc:sldMk cId="2132153295" sldId="267"/>
            <ac:spMk id="40" creationId="{40F88E6C-5782-452A-8C4F-9D2C2EAC8499}"/>
          </ac:spMkLst>
        </pc:spChg>
        <pc:spChg chg="add del">
          <ac:chgData name="Bojja, Chetan Reddy" userId="0a78683a-d911-493f-a377-87a39035911b" providerId="ADAL" clId="{ACFF379B-662A-FB4E-AC8F-1FB66E618073}" dt="2024-11-26T10:02:14.881" v="2815" actId="26606"/>
          <ac:spMkLst>
            <pc:docMk/>
            <pc:sldMk cId="2132153295" sldId="267"/>
            <ac:spMk id="42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10:02:16.601" v="2817" actId="26606"/>
          <ac:spMkLst>
            <pc:docMk/>
            <pc:sldMk cId="2132153295" sldId="267"/>
            <ac:spMk id="44" creationId="{2A11688B-0A27-4E86-8D55-76F71ADF299B}"/>
          </ac:spMkLst>
        </pc:spChg>
        <pc:spChg chg="add del">
          <ac:chgData name="Bojja, Chetan Reddy" userId="0a78683a-d911-493f-a377-87a39035911b" providerId="ADAL" clId="{ACFF379B-662A-FB4E-AC8F-1FB66E618073}" dt="2024-11-26T10:02:16.601" v="2817" actId="26606"/>
          <ac:spMkLst>
            <pc:docMk/>
            <pc:sldMk cId="2132153295" sldId="267"/>
            <ac:spMk id="48" creationId="{40F88E6C-5782-452A-8C4F-9D2C2EAC8499}"/>
          </ac:spMkLst>
        </pc:spChg>
        <pc:spChg chg="add del">
          <ac:chgData name="Bojja, Chetan Reddy" userId="0a78683a-d911-493f-a377-87a39035911b" providerId="ADAL" clId="{ACFF379B-662A-FB4E-AC8F-1FB66E618073}" dt="2024-11-26T10:02:17.553" v="2819" actId="26606"/>
          <ac:spMkLst>
            <pc:docMk/>
            <pc:sldMk cId="2132153295" sldId="267"/>
            <ac:spMk id="50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10:02:18.654" v="2821" actId="26606"/>
          <ac:spMkLst>
            <pc:docMk/>
            <pc:sldMk cId="2132153295" sldId="267"/>
            <ac:spMk id="52" creationId="{CEB6D6B1-52B8-45C8-9C83-B5042CDAB0D5}"/>
          </ac:spMkLst>
        </pc:spChg>
        <pc:spChg chg="add del">
          <ac:chgData name="Bojja, Chetan Reddy" userId="0a78683a-d911-493f-a377-87a39035911b" providerId="ADAL" clId="{ACFF379B-662A-FB4E-AC8F-1FB66E618073}" dt="2024-11-26T10:02:19.680" v="2823" actId="26606"/>
          <ac:spMkLst>
            <pc:docMk/>
            <pc:sldMk cId="2132153295" sldId="267"/>
            <ac:spMk id="57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10:02:19.680" v="2823" actId="26606"/>
          <ac:spMkLst>
            <pc:docMk/>
            <pc:sldMk cId="2132153295" sldId="267"/>
            <ac:spMk id="58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10:02:19.680" v="2823" actId="26606"/>
          <ac:spMkLst>
            <pc:docMk/>
            <pc:sldMk cId="2132153295" sldId="267"/>
            <ac:spMk id="59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10:02:22.735" v="2825" actId="26606"/>
          <ac:spMkLst>
            <pc:docMk/>
            <pc:sldMk cId="2132153295" sldId="267"/>
            <ac:spMk id="61" creationId="{9228552E-C8B1-4A80-8448-0787CE0FC704}"/>
          </ac:spMkLst>
        </pc:spChg>
        <pc:spChg chg="add del">
          <ac:chgData name="Bojja, Chetan Reddy" userId="0a78683a-d911-493f-a377-87a39035911b" providerId="ADAL" clId="{ACFF379B-662A-FB4E-AC8F-1FB66E618073}" dt="2024-11-26T10:02:23.498" v="2827" actId="26606"/>
          <ac:spMkLst>
            <pc:docMk/>
            <pc:sldMk cId="2132153295" sldId="267"/>
            <ac:spMk id="64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10:02:23.498" v="2827" actId="26606"/>
          <ac:spMkLst>
            <pc:docMk/>
            <pc:sldMk cId="2132153295" sldId="267"/>
            <ac:spMk id="65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10:02:23.498" v="2827" actId="26606"/>
          <ac:spMkLst>
            <pc:docMk/>
            <pc:sldMk cId="2132153295" sldId="267"/>
            <ac:spMk id="66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10:02:24.244" v="2829" actId="26606"/>
          <ac:spMkLst>
            <pc:docMk/>
            <pc:sldMk cId="2132153295" sldId="267"/>
            <ac:spMk id="68" creationId="{7301F447-EEF7-48F5-AF73-7566EE7F64AD}"/>
          </ac:spMkLst>
        </pc:spChg>
        <pc:spChg chg="add del">
          <ac:chgData name="Bojja, Chetan Reddy" userId="0a78683a-d911-493f-a377-87a39035911b" providerId="ADAL" clId="{ACFF379B-662A-FB4E-AC8F-1FB66E618073}" dt="2024-11-26T10:02:24.244" v="2829" actId="26606"/>
          <ac:spMkLst>
            <pc:docMk/>
            <pc:sldMk cId="2132153295" sldId="267"/>
            <ac:spMk id="69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10:02:24.244" v="2829" actId="26606"/>
          <ac:spMkLst>
            <pc:docMk/>
            <pc:sldMk cId="2132153295" sldId="267"/>
            <ac:spMk id="70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10:02:26.007" v="2831" actId="26606"/>
          <ac:spMkLst>
            <pc:docMk/>
            <pc:sldMk cId="2132153295" sldId="267"/>
            <ac:spMk id="72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10:02:26.007" v="2831" actId="26606"/>
          <ac:spMkLst>
            <pc:docMk/>
            <pc:sldMk cId="2132153295" sldId="267"/>
            <ac:spMk id="73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10:02:26.007" v="2831" actId="26606"/>
          <ac:spMkLst>
            <pc:docMk/>
            <pc:sldMk cId="2132153295" sldId="267"/>
            <ac:spMk id="74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10:02:27.108" v="2833" actId="26606"/>
          <ac:spMkLst>
            <pc:docMk/>
            <pc:sldMk cId="2132153295" sldId="267"/>
            <ac:spMk id="76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10:02:27.108" v="2833" actId="26606"/>
          <ac:spMkLst>
            <pc:docMk/>
            <pc:sldMk cId="2132153295" sldId="267"/>
            <ac:spMk id="77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10:02:27.108" v="2833" actId="26606"/>
          <ac:spMkLst>
            <pc:docMk/>
            <pc:sldMk cId="2132153295" sldId="267"/>
            <ac:spMk id="78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10:02:34.629" v="2835" actId="26606"/>
          <ac:spMkLst>
            <pc:docMk/>
            <pc:sldMk cId="2132153295" sldId="267"/>
            <ac:spMk id="80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10:02:34.629" v="2835" actId="26606"/>
          <ac:spMkLst>
            <pc:docMk/>
            <pc:sldMk cId="2132153295" sldId="267"/>
            <ac:spMk id="81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10:02:34.629" v="2835" actId="26606"/>
          <ac:spMkLst>
            <pc:docMk/>
            <pc:sldMk cId="2132153295" sldId="267"/>
            <ac:spMk id="82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10:08:01.140" v="2929" actId="26606"/>
          <ac:spMkLst>
            <pc:docMk/>
            <pc:sldMk cId="2132153295" sldId="267"/>
            <ac:spMk id="84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10:08:01.140" v="2929" actId="26606"/>
          <ac:spMkLst>
            <pc:docMk/>
            <pc:sldMk cId="2132153295" sldId="267"/>
            <ac:spMk id="85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10:08:01.140" v="2929" actId="26606"/>
          <ac:spMkLst>
            <pc:docMk/>
            <pc:sldMk cId="2132153295" sldId="267"/>
            <ac:spMk id="86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10:07:59.223" v="2927" actId="26606"/>
          <ac:spMkLst>
            <pc:docMk/>
            <pc:sldMk cId="2132153295" sldId="267"/>
            <ac:spMk id="88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10:08:01.140" v="2929" actId="26606"/>
          <ac:spMkLst>
            <pc:docMk/>
            <pc:sldMk cId="2132153295" sldId="267"/>
            <ac:spMk id="89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0:07:56.042" v="2925" actId="26606"/>
          <ac:spMkLst>
            <pc:docMk/>
            <pc:sldMk cId="2132153295" sldId="267"/>
            <ac:spMk id="91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10:07:59.223" v="2927" actId="26606"/>
          <ac:spMkLst>
            <pc:docMk/>
            <pc:sldMk cId="2132153295" sldId="267"/>
            <ac:spMk id="93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10:07:59.223" v="2927" actId="26606"/>
          <ac:spMkLst>
            <pc:docMk/>
            <pc:sldMk cId="2132153295" sldId="267"/>
            <ac:spMk id="95" creationId="{15589D35-CF9F-4DE9-A792-8571A09E9BC9}"/>
          </ac:spMkLst>
        </pc:spChg>
        <pc:grpChg chg="add del">
          <ac:chgData name="Bojja, Chetan Reddy" userId="0a78683a-d911-493f-a377-87a39035911b" providerId="ADAL" clId="{ACFF379B-662A-FB4E-AC8F-1FB66E618073}" dt="2024-11-26T10:02:14.089" v="2813" actId="26606"/>
          <ac:grpSpMkLst>
            <pc:docMk/>
            <pc:sldMk cId="2132153295" sldId="267"/>
            <ac:grpSpMk id="37" creationId="{C84A868B-654E-447C-8D9C-0F9328308CA2}"/>
          </ac:grpSpMkLst>
        </pc:grpChg>
        <pc:grpChg chg="add del">
          <ac:chgData name="Bojja, Chetan Reddy" userId="0a78683a-d911-493f-a377-87a39035911b" providerId="ADAL" clId="{ACFF379B-662A-FB4E-AC8F-1FB66E618073}" dt="2024-11-26T10:02:16.601" v="2817" actId="26606"/>
          <ac:grpSpMkLst>
            <pc:docMk/>
            <pc:sldMk cId="2132153295" sldId="267"/>
            <ac:grpSpMk id="45" creationId="{C84A868B-654E-447C-8D9C-0F9328308CA2}"/>
          </ac:grpSpMkLst>
        </pc:grpChg>
        <pc:grpChg chg="add del">
          <ac:chgData name="Bojja, Chetan Reddy" userId="0a78683a-d911-493f-a377-87a39035911b" providerId="ADAL" clId="{ACFF379B-662A-FB4E-AC8F-1FB66E618073}" dt="2024-11-26T10:02:18.654" v="2821" actId="26606"/>
          <ac:grpSpMkLst>
            <pc:docMk/>
            <pc:sldMk cId="2132153295" sldId="267"/>
            <ac:grpSpMk id="53" creationId="{3290B888-1DA2-4603-9690-BF863DCD1E87}"/>
          </ac:grpSpMkLst>
        </pc:grpChg>
        <pc:graphicFrameChg chg="mod modGraphic">
          <ac:chgData name="Bojja, Chetan Reddy" userId="0a78683a-d911-493f-a377-87a39035911b" providerId="ADAL" clId="{ACFF379B-662A-FB4E-AC8F-1FB66E618073}" dt="2024-11-26T10:08:01.140" v="2929" actId="26606"/>
          <ac:graphicFrameMkLst>
            <pc:docMk/>
            <pc:sldMk cId="2132153295" sldId="267"/>
            <ac:graphicFrameMk id="5" creationId="{E2F49BB9-3726-9E1E-1A1B-D177CB22FF7B}"/>
          </ac:graphicFrameMkLst>
        </pc:graphicFrameChg>
        <pc:picChg chg="add del">
          <ac:chgData name="Bojja, Chetan Reddy" userId="0a78683a-d911-493f-a377-87a39035911b" providerId="ADAL" clId="{ACFF379B-662A-FB4E-AC8F-1FB66E618073}" dt="2024-11-26T10:02:02.716" v="2799" actId="26606"/>
          <ac:picMkLst>
            <pc:docMk/>
            <pc:sldMk cId="2132153295" sldId="267"/>
            <ac:picMk id="13" creationId="{4013E746-0041-BD6A-07DC-BF76E65FF119}"/>
          </ac:picMkLst>
        </pc:picChg>
        <pc:picChg chg="add del">
          <ac:chgData name="Bojja, Chetan Reddy" userId="0a78683a-d911-493f-a377-87a39035911b" providerId="ADAL" clId="{ACFF379B-662A-FB4E-AC8F-1FB66E618073}" dt="2024-11-26T10:02:05.981" v="2803" actId="26606"/>
          <ac:picMkLst>
            <pc:docMk/>
            <pc:sldMk cId="2132153295" sldId="267"/>
            <ac:picMk id="24" creationId="{4013E746-0041-BD6A-07DC-BF76E65FF119}"/>
          </ac:picMkLst>
        </pc:picChg>
        <pc:picChg chg="add del">
          <ac:chgData name="Bojja, Chetan Reddy" userId="0a78683a-d911-493f-a377-87a39035911b" providerId="ADAL" clId="{ACFF379B-662A-FB4E-AC8F-1FB66E618073}" dt="2024-11-26T10:02:22.735" v="2825" actId="26606"/>
          <ac:picMkLst>
            <pc:docMk/>
            <pc:sldMk cId="2132153295" sldId="267"/>
            <ac:picMk id="62" creationId="{87B274C2-F0CB-8D0D-DDA9-C24DC07E512A}"/>
          </ac:picMkLst>
        </pc:picChg>
      </pc:sldChg>
      <pc:sldChg chg="del">
        <pc:chgData name="Bojja, Chetan Reddy" userId="0a78683a-d911-493f-a377-87a39035911b" providerId="ADAL" clId="{ACFF379B-662A-FB4E-AC8F-1FB66E618073}" dt="2024-11-26T07:05:25.207" v="1496" actId="2696"/>
        <pc:sldMkLst>
          <pc:docMk/>
          <pc:sldMk cId="4108215231" sldId="268"/>
        </pc:sldMkLst>
      </pc:sldChg>
      <pc:sldChg chg="modSp del mod">
        <pc:chgData name="Bojja, Chetan Reddy" userId="0a78683a-d911-493f-a377-87a39035911b" providerId="ADAL" clId="{ACFF379B-662A-FB4E-AC8F-1FB66E618073}" dt="2024-11-26T11:25:31.769" v="4133" actId="2696"/>
        <pc:sldMkLst>
          <pc:docMk/>
          <pc:sldMk cId="88596758" sldId="269"/>
        </pc:sldMkLst>
        <pc:spChg chg="mod">
          <ac:chgData name="Bojja, Chetan Reddy" userId="0a78683a-d911-493f-a377-87a39035911b" providerId="ADAL" clId="{ACFF379B-662A-FB4E-AC8F-1FB66E618073}" dt="2024-11-26T09:46:18.321" v="2494" actId="20577"/>
          <ac:spMkLst>
            <pc:docMk/>
            <pc:sldMk cId="88596758" sldId="269"/>
            <ac:spMk id="198" creationId="{BB489992-9031-8C74-1371-0D5FE6D10FCE}"/>
          </ac:spMkLst>
        </pc:spChg>
      </pc:sldChg>
      <pc:sldChg chg="modSp">
        <pc:chgData name="Bojja, Chetan Reddy" userId="0a78683a-d911-493f-a377-87a39035911b" providerId="ADAL" clId="{ACFF379B-662A-FB4E-AC8F-1FB66E618073}" dt="2024-11-26T10:17:55.342" v="3247" actId="20577"/>
        <pc:sldMkLst>
          <pc:docMk/>
          <pc:sldMk cId="3009334972" sldId="270"/>
        </pc:sldMkLst>
        <pc:graphicFrameChg chg="mod">
          <ac:chgData name="Bojja, Chetan Reddy" userId="0a78683a-d911-493f-a377-87a39035911b" providerId="ADAL" clId="{ACFF379B-662A-FB4E-AC8F-1FB66E618073}" dt="2024-11-26T10:17:55.342" v="3247" actId="20577"/>
          <ac:graphicFrameMkLst>
            <pc:docMk/>
            <pc:sldMk cId="3009334972" sldId="270"/>
            <ac:graphicFrameMk id="50" creationId="{9FA9960C-96CE-90DD-789F-9A6D1F70204A}"/>
          </ac:graphicFrameMkLst>
        </pc:graphicFrameChg>
      </pc:sldChg>
      <pc:sldChg chg="addSp delSp modSp mod setBg">
        <pc:chgData name="Bojja, Chetan Reddy" userId="0a78683a-d911-493f-a377-87a39035911b" providerId="ADAL" clId="{ACFF379B-662A-FB4E-AC8F-1FB66E618073}" dt="2024-11-26T10:15:06.267" v="3182" actId="1076"/>
        <pc:sldMkLst>
          <pc:docMk/>
          <pc:sldMk cId="2608305593" sldId="273"/>
        </pc:sldMkLst>
        <pc:spChg chg="mod">
          <ac:chgData name="Bojja, Chetan Reddy" userId="0a78683a-d911-493f-a377-87a39035911b" providerId="ADAL" clId="{ACFF379B-662A-FB4E-AC8F-1FB66E618073}" dt="2024-11-26T10:15:06.267" v="3182" actId="1076"/>
          <ac:spMkLst>
            <pc:docMk/>
            <pc:sldMk cId="2608305593" sldId="273"/>
            <ac:spMk id="2" creationId="{15A61A49-AE39-80B2-A198-9E75AB4C796C}"/>
          </ac:spMkLst>
        </pc:spChg>
        <pc:spChg chg="del">
          <ac:chgData name="Bojja, Chetan Reddy" userId="0a78683a-d911-493f-a377-87a39035911b" providerId="ADAL" clId="{ACFF379B-662A-FB4E-AC8F-1FB66E618073}" dt="2024-11-26T10:09:45.133" v="3043" actId="478"/>
          <ac:spMkLst>
            <pc:docMk/>
            <pc:sldMk cId="2608305593" sldId="273"/>
            <ac:spMk id="3" creationId="{0BA37BA9-43C9-43BD-DB55-82BB223C1B67}"/>
          </ac:spMkLst>
        </pc:spChg>
        <pc:spChg chg="add del mod">
          <ac:chgData name="Bojja, Chetan Reddy" userId="0a78683a-d911-493f-a377-87a39035911b" providerId="ADAL" clId="{ACFF379B-662A-FB4E-AC8F-1FB66E618073}" dt="2024-11-26T10:10:21.897" v="3079" actId="26606"/>
          <ac:spMkLst>
            <pc:docMk/>
            <pc:sldMk cId="2608305593" sldId="273"/>
            <ac:spMk id="4" creationId="{C8D91A90-0493-B71B-08DD-5A33DCE0DD70}"/>
          </ac:spMkLst>
        </pc:spChg>
        <pc:spChg chg="del">
          <ac:chgData name="Bojja, Chetan Reddy" userId="0a78683a-d911-493f-a377-87a39035911b" providerId="ADAL" clId="{ACFF379B-662A-FB4E-AC8F-1FB66E618073}" dt="2024-11-26T10:09:43.023" v="3042" actId="478"/>
          <ac:spMkLst>
            <pc:docMk/>
            <pc:sldMk cId="2608305593" sldId="273"/>
            <ac:spMk id="5" creationId="{9A1E23F2-20FF-BA14-CA21-64513B2FE952}"/>
          </ac:spMkLst>
        </pc:spChg>
        <pc:spChg chg="add del mod">
          <ac:chgData name="Bojja, Chetan Reddy" userId="0a78683a-d911-493f-a377-87a39035911b" providerId="ADAL" clId="{ACFF379B-662A-FB4E-AC8F-1FB66E618073}" dt="2024-11-26T10:09:47.263" v="3044" actId="478"/>
          <ac:spMkLst>
            <pc:docMk/>
            <pc:sldMk cId="2608305593" sldId="273"/>
            <ac:spMk id="7" creationId="{A878539A-8670-38C2-DC84-DF7C49880CDF}"/>
          </ac:spMkLst>
        </pc:spChg>
        <pc:spChg chg="add del">
          <ac:chgData name="Bojja, Chetan Reddy" userId="0a78683a-d911-493f-a377-87a39035911b" providerId="ADAL" clId="{ACFF379B-662A-FB4E-AC8F-1FB66E618073}" dt="2024-11-26T10:10:21.897" v="3079" actId="26606"/>
          <ac:spMkLst>
            <pc:docMk/>
            <pc:sldMk cId="2608305593" sldId="273"/>
            <ac:spMk id="10" creationId="{4FFBEE45-F140-49D5-85EA-C78C24340B23}"/>
          </ac:spMkLst>
        </pc:spChg>
        <pc:spChg chg="add del">
          <ac:chgData name="Bojja, Chetan Reddy" userId="0a78683a-d911-493f-a377-87a39035911b" providerId="ADAL" clId="{ACFF379B-662A-FB4E-AC8F-1FB66E618073}" dt="2024-11-26T10:10:04.011" v="3058" actId="26606"/>
          <ac:spMkLst>
            <pc:docMk/>
            <pc:sldMk cId="2608305593" sldId="273"/>
            <ac:spMk id="15" creationId="{B6CDA21F-E7AF-4C75-8395-33F58D5B0E45}"/>
          </ac:spMkLst>
        </pc:spChg>
        <pc:spChg chg="add del">
          <ac:chgData name="Bojja, Chetan Reddy" userId="0a78683a-d911-493f-a377-87a39035911b" providerId="ADAL" clId="{ACFF379B-662A-FB4E-AC8F-1FB66E618073}" dt="2024-11-26T10:09:57.809" v="3046" actId="26606"/>
          <ac:spMkLst>
            <pc:docMk/>
            <pc:sldMk cId="2608305593" sldId="273"/>
            <ac:spMk id="16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10:03.051" v="3056" actId="26606"/>
          <ac:spMkLst>
            <pc:docMk/>
            <pc:sldMk cId="2608305593" sldId="273"/>
            <ac:spMk id="17" creationId="{F5897CCA-486C-491C-B4C1-5E5C95A82709}"/>
          </ac:spMkLst>
        </pc:spChg>
        <pc:spChg chg="add del">
          <ac:chgData name="Bojja, Chetan Reddy" userId="0a78683a-d911-493f-a377-87a39035911b" providerId="ADAL" clId="{ACFF379B-662A-FB4E-AC8F-1FB66E618073}" dt="2024-11-26T10:09:57.809" v="3046" actId="26606"/>
          <ac:spMkLst>
            <pc:docMk/>
            <pc:sldMk cId="2608305593" sldId="273"/>
            <ac:spMk id="18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10:06.400" v="3062" actId="26606"/>
          <ac:spMkLst>
            <pc:docMk/>
            <pc:sldMk cId="2608305593" sldId="273"/>
            <ac:spMk id="19" creationId="{975D1CFA-2CDB-4B64-BD9F-85744E8DA12F}"/>
          </ac:spMkLst>
        </pc:spChg>
        <pc:spChg chg="add del">
          <ac:chgData name="Bojja, Chetan Reddy" userId="0a78683a-d911-493f-a377-87a39035911b" providerId="ADAL" clId="{ACFF379B-662A-FB4E-AC8F-1FB66E618073}" dt="2024-11-26T10:09:59.405" v="3048" actId="26606"/>
          <ac:spMkLst>
            <pc:docMk/>
            <pc:sldMk cId="2608305593" sldId="273"/>
            <ac:spMk id="20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10:10:00.003" v="3050" actId="26606"/>
          <ac:spMkLst>
            <pc:docMk/>
            <pc:sldMk cId="2608305593" sldId="273"/>
            <ac:spMk id="23" creationId="{D5B0017B-2ECA-49AF-B397-DC140825DF8D}"/>
          </ac:spMkLst>
        </pc:spChg>
        <pc:spChg chg="add del">
          <ac:chgData name="Bojja, Chetan Reddy" userId="0a78683a-d911-493f-a377-87a39035911b" providerId="ADAL" clId="{ACFF379B-662A-FB4E-AC8F-1FB66E618073}" dt="2024-11-26T10:10:00.003" v="3050" actId="26606"/>
          <ac:spMkLst>
            <pc:docMk/>
            <pc:sldMk cId="2608305593" sldId="273"/>
            <ac:spMk id="24" creationId="{56E9B3E6-E277-4D68-BA48-9CB43FFBD6E2}"/>
          </ac:spMkLst>
        </pc:spChg>
        <pc:spChg chg="add del">
          <ac:chgData name="Bojja, Chetan Reddy" userId="0a78683a-d911-493f-a377-87a39035911b" providerId="ADAL" clId="{ACFF379B-662A-FB4E-AC8F-1FB66E618073}" dt="2024-11-26T10:10:01.155" v="3052" actId="26606"/>
          <ac:spMkLst>
            <pc:docMk/>
            <pc:sldMk cId="2608305593" sldId="273"/>
            <ac:spMk id="31" creationId="{5C8908E2-EE49-44D2-9428-A28D2312A8D5}"/>
          </ac:spMkLst>
        </pc:spChg>
        <pc:spChg chg="add del">
          <ac:chgData name="Bojja, Chetan Reddy" userId="0a78683a-d911-493f-a377-87a39035911b" providerId="ADAL" clId="{ACFF379B-662A-FB4E-AC8F-1FB66E618073}" dt="2024-11-26T10:10:01.155" v="3052" actId="26606"/>
          <ac:spMkLst>
            <pc:docMk/>
            <pc:sldMk cId="2608305593" sldId="273"/>
            <ac:spMk id="35" creationId="{7449A6C7-D15F-4AA5-BFA5-71A404B47016}"/>
          </ac:spMkLst>
        </pc:spChg>
        <pc:spChg chg="add del">
          <ac:chgData name="Bojja, Chetan Reddy" userId="0a78683a-d911-493f-a377-87a39035911b" providerId="ADAL" clId="{ACFF379B-662A-FB4E-AC8F-1FB66E618073}" dt="2024-11-26T10:10:01.155" v="3052" actId="26606"/>
          <ac:spMkLst>
            <pc:docMk/>
            <pc:sldMk cId="2608305593" sldId="273"/>
            <ac:spMk id="36" creationId="{ED888B23-07FA-482A-96DF-47E31AF1A603}"/>
          </ac:spMkLst>
        </pc:spChg>
        <pc:spChg chg="add del">
          <ac:chgData name="Bojja, Chetan Reddy" userId="0a78683a-d911-493f-a377-87a39035911b" providerId="ADAL" clId="{ACFF379B-662A-FB4E-AC8F-1FB66E618073}" dt="2024-11-26T10:10:01.665" v="3054" actId="26606"/>
          <ac:spMkLst>
            <pc:docMk/>
            <pc:sldMk cId="2608305593" sldId="273"/>
            <ac:spMk id="39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10:10:04.011" v="3058" actId="26606"/>
          <ac:spMkLst>
            <pc:docMk/>
            <pc:sldMk cId="2608305593" sldId="273"/>
            <ac:spMk id="48" creationId="{D5B0017B-2ECA-49AF-B397-DC140825DF8D}"/>
          </ac:spMkLst>
        </pc:spChg>
        <pc:spChg chg="add del">
          <ac:chgData name="Bojja, Chetan Reddy" userId="0a78683a-d911-493f-a377-87a39035911b" providerId="ADAL" clId="{ACFF379B-662A-FB4E-AC8F-1FB66E618073}" dt="2024-11-26T10:10:04.011" v="3058" actId="26606"/>
          <ac:spMkLst>
            <pc:docMk/>
            <pc:sldMk cId="2608305593" sldId="273"/>
            <ac:spMk id="49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05.260" v="3060" actId="26606"/>
          <ac:spMkLst>
            <pc:docMk/>
            <pc:sldMk cId="2608305593" sldId="273"/>
            <ac:spMk id="53" creationId="{B50AB553-2A96-4A92-96F2-93548E096954}"/>
          </ac:spMkLst>
        </pc:spChg>
        <pc:spChg chg="add del">
          <ac:chgData name="Bojja, Chetan Reddy" userId="0a78683a-d911-493f-a377-87a39035911b" providerId="ADAL" clId="{ACFF379B-662A-FB4E-AC8F-1FB66E618073}" dt="2024-11-26T10:10:06.400" v="3062" actId="26606"/>
          <ac:spMkLst>
            <pc:docMk/>
            <pc:sldMk cId="2608305593" sldId="273"/>
            <ac:spMk id="56" creationId="{EDDBB197-D710-4A4F-A9CA-FD2177498BE8}"/>
          </ac:spMkLst>
        </pc:spChg>
        <pc:spChg chg="add del">
          <ac:chgData name="Bojja, Chetan Reddy" userId="0a78683a-d911-493f-a377-87a39035911b" providerId="ADAL" clId="{ACFF379B-662A-FB4E-AC8F-1FB66E618073}" dt="2024-11-26T10:10:06.400" v="3062" actId="26606"/>
          <ac:spMkLst>
            <pc:docMk/>
            <pc:sldMk cId="2608305593" sldId="273"/>
            <ac:spMk id="57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08.989" v="3064" actId="26606"/>
          <ac:spMkLst>
            <pc:docMk/>
            <pc:sldMk cId="2608305593" sldId="273"/>
            <ac:spMk id="64" creationId="{5D7F64A8-D625-4F61-A290-B499BB62ACFF}"/>
          </ac:spMkLst>
        </pc:spChg>
        <pc:spChg chg="add del">
          <ac:chgData name="Bojja, Chetan Reddy" userId="0a78683a-d911-493f-a377-87a39035911b" providerId="ADAL" clId="{ACFF379B-662A-FB4E-AC8F-1FB66E618073}" dt="2024-11-26T10:10:08.989" v="3064" actId="26606"/>
          <ac:spMkLst>
            <pc:docMk/>
            <pc:sldMk cId="2608305593" sldId="273"/>
            <ac:spMk id="66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09.757" v="3066" actId="26606"/>
          <ac:spMkLst>
            <pc:docMk/>
            <pc:sldMk cId="2608305593" sldId="273"/>
            <ac:spMk id="69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0:10:11.364" v="3068" actId="26606"/>
          <ac:spMkLst>
            <pc:docMk/>
            <pc:sldMk cId="2608305593" sldId="273"/>
            <ac:spMk id="72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10:10:11.364" v="3068" actId="26606"/>
          <ac:spMkLst>
            <pc:docMk/>
            <pc:sldMk cId="2608305593" sldId="273"/>
            <ac:spMk id="73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10:10:11.364" v="3068" actId="26606"/>
          <ac:spMkLst>
            <pc:docMk/>
            <pc:sldMk cId="2608305593" sldId="273"/>
            <ac:spMk id="74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10:10:11.364" v="3068" actId="26606"/>
          <ac:spMkLst>
            <pc:docMk/>
            <pc:sldMk cId="2608305593" sldId="273"/>
            <ac:spMk id="75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10:10:12.292" v="3070" actId="26606"/>
          <ac:spMkLst>
            <pc:docMk/>
            <pc:sldMk cId="2608305593" sldId="273"/>
            <ac:spMk id="78" creationId="{DAF1966E-FD40-4A4A-B61B-C4DF7FA05F06}"/>
          </ac:spMkLst>
        </pc:spChg>
        <pc:spChg chg="add del">
          <ac:chgData name="Bojja, Chetan Reddy" userId="0a78683a-d911-493f-a377-87a39035911b" providerId="ADAL" clId="{ACFF379B-662A-FB4E-AC8F-1FB66E618073}" dt="2024-11-26T10:10:12.292" v="3070" actId="26606"/>
          <ac:spMkLst>
            <pc:docMk/>
            <pc:sldMk cId="2608305593" sldId="273"/>
            <ac:spMk id="79" creationId="{047BFA19-D45E-416B-A404-7AF2F3F27017}"/>
          </ac:spMkLst>
        </pc:spChg>
        <pc:spChg chg="add del">
          <ac:chgData name="Bojja, Chetan Reddy" userId="0a78683a-d911-493f-a377-87a39035911b" providerId="ADAL" clId="{ACFF379B-662A-FB4E-AC8F-1FB66E618073}" dt="2024-11-26T10:10:12.292" v="3070" actId="26606"/>
          <ac:spMkLst>
            <pc:docMk/>
            <pc:sldMk cId="2608305593" sldId="273"/>
            <ac:spMk id="80" creationId="{8E0105E7-23DB-4CF2-8258-FF47C7620F6E}"/>
          </ac:spMkLst>
        </pc:spChg>
        <pc:spChg chg="add del">
          <ac:chgData name="Bojja, Chetan Reddy" userId="0a78683a-d911-493f-a377-87a39035911b" providerId="ADAL" clId="{ACFF379B-662A-FB4E-AC8F-1FB66E618073}" dt="2024-11-26T10:10:12.292" v="3070" actId="26606"/>
          <ac:spMkLst>
            <pc:docMk/>
            <pc:sldMk cId="2608305593" sldId="273"/>
            <ac:spMk id="81" creationId="{074B4F7D-14B2-478B-8BF5-01E4E0C5D263}"/>
          </ac:spMkLst>
        </pc:spChg>
        <pc:spChg chg="add del">
          <ac:chgData name="Bojja, Chetan Reddy" userId="0a78683a-d911-493f-a377-87a39035911b" providerId="ADAL" clId="{ACFF379B-662A-FB4E-AC8F-1FB66E618073}" dt="2024-11-26T10:10:12.292" v="3070" actId="26606"/>
          <ac:spMkLst>
            <pc:docMk/>
            <pc:sldMk cId="2608305593" sldId="273"/>
            <ac:spMk id="82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13.577" v="3072" actId="26606"/>
          <ac:spMkLst>
            <pc:docMk/>
            <pc:sldMk cId="2608305593" sldId="273"/>
            <ac:spMk id="84" creationId="{43C823D3-D619-407C-89E0-C6F6B1E7A42A}"/>
          </ac:spMkLst>
        </pc:spChg>
        <pc:spChg chg="add del">
          <ac:chgData name="Bojja, Chetan Reddy" userId="0a78683a-d911-493f-a377-87a39035911b" providerId="ADAL" clId="{ACFF379B-662A-FB4E-AC8F-1FB66E618073}" dt="2024-11-26T10:10:13.577" v="3072" actId="26606"/>
          <ac:spMkLst>
            <pc:docMk/>
            <pc:sldMk cId="2608305593" sldId="273"/>
            <ac:spMk id="85" creationId="{047F8E3E-2FFA-4A0F-B3C7-E57ADDCFB415}"/>
          </ac:spMkLst>
        </pc:spChg>
        <pc:spChg chg="add del">
          <ac:chgData name="Bojja, Chetan Reddy" userId="0a78683a-d911-493f-a377-87a39035911b" providerId="ADAL" clId="{ACFF379B-662A-FB4E-AC8F-1FB66E618073}" dt="2024-11-26T10:10:13.577" v="3072" actId="26606"/>
          <ac:spMkLst>
            <pc:docMk/>
            <pc:sldMk cId="2608305593" sldId="273"/>
            <ac:spMk id="91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14.076" v="3074" actId="26606"/>
          <ac:spMkLst>
            <pc:docMk/>
            <pc:sldMk cId="2608305593" sldId="273"/>
            <ac:spMk id="96" creationId="{C2554CA6-288E-4202-BC52-2E5A8F0C0AED}"/>
          </ac:spMkLst>
        </pc:spChg>
        <pc:spChg chg="add del">
          <ac:chgData name="Bojja, Chetan Reddy" userId="0a78683a-d911-493f-a377-87a39035911b" providerId="ADAL" clId="{ACFF379B-662A-FB4E-AC8F-1FB66E618073}" dt="2024-11-26T10:10:14.076" v="3074" actId="26606"/>
          <ac:spMkLst>
            <pc:docMk/>
            <pc:sldMk cId="2608305593" sldId="273"/>
            <ac:spMk id="97" creationId="{B10BB131-AC8E-4A8E-A5D1-36260F720C3B}"/>
          </ac:spMkLst>
        </pc:spChg>
        <pc:spChg chg="add del">
          <ac:chgData name="Bojja, Chetan Reddy" userId="0a78683a-d911-493f-a377-87a39035911b" providerId="ADAL" clId="{ACFF379B-662A-FB4E-AC8F-1FB66E618073}" dt="2024-11-26T10:10:14.076" v="3074" actId="26606"/>
          <ac:spMkLst>
            <pc:docMk/>
            <pc:sldMk cId="2608305593" sldId="273"/>
            <ac:spMk id="98" creationId="{5B7778FC-632E-4DCA-A7CB-0D7731CCF970}"/>
          </ac:spMkLst>
        </pc:spChg>
        <pc:spChg chg="add del">
          <ac:chgData name="Bojja, Chetan Reddy" userId="0a78683a-d911-493f-a377-87a39035911b" providerId="ADAL" clId="{ACFF379B-662A-FB4E-AC8F-1FB66E618073}" dt="2024-11-26T10:10:14.076" v="3074" actId="26606"/>
          <ac:spMkLst>
            <pc:docMk/>
            <pc:sldMk cId="2608305593" sldId="273"/>
            <ac:spMk id="99" creationId="{FA23A907-97FB-4A8F-880A-DD77401C4296}"/>
          </ac:spMkLst>
        </pc:spChg>
        <pc:spChg chg="add del">
          <ac:chgData name="Bojja, Chetan Reddy" userId="0a78683a-d911-493f-a377-87a39035911b" providerId="ADAL" clId="{ACFF379B-662A-FB4E-AC8F-1FB66E618073}" dt="2024-11-26T10:10:14.076" v="3074" actId="26606"/>
          <ac:spMkLst>
            <pc:docMk/>
            <pc:sldMk cId="2608305593" sldId="273"/>
            <ac:spMk id="100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14.647" v="3076" actId="26606"/>
          <ac:spMkLst>
            <pc:docMk/>
            <pc:sldMk cId="2608305593" sldId="273"/>
            <ac:spMk id="102" creationId="{CBB2B1F0-0DD6-4744-9A46-7A344FB48E40}"/>
          </ac:spMkLst>
        </pc:spChg>
        <pc:spChg chg="add del">
          <ac:chgData name="Bojja, Chetan Reddy" userId="0a78683a-d911-493f-a377-87a39035911b" providerId="ADAL" clId="{ACFF379B-662A-FB4E-AC8F-1FB66E618073}" dt="2024-11-26T10:10:14.647" v="3076" actId="26606"/>
          <ac:spMkLst>
            <pc:docMk/>
            <pc:sldMk cId="2608305593" sldId="273"/>
            <ac:spMk id="103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10:10:14.647" v="3076" actId="26606"/>
          <ac:spMkLst>
            <pc:docMk/>
            <pc:sldMk cId="2608305593" sldId="273"/>
            <ac:spMk id="104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10:10:14.647" v="3076" actId="26606"/>
          <ac:spMkLst>
            <pc:docMk/>
            <pc:sldMk cId="2608305593" sldId="273"/>
            <ac:spMk id="105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0:21.879" v="3078" actId="26606"/>
          <ac:spMkLst>
            <pc:docMk/>
            <pc:sldMk cId="2608305593" sldId="273"/>
            <ac:spMk id="107" creationId="{2029D5AD-8348-4446-B191-6A9B6FE03F21}"/>
          </ac:spMkLst>
        </pc:spChg>
        <pc:spChg chg="add del">
          <ac:chgData name="Bojja, Chetan Reddy" userId="0a78683a-d911-493f-a377-87a39035911b" providerId="ADAL" clId="{ACFF379B-662A-FB4E-AC8F-1FB66E618073}" dt="2024-11-26T10:10:21.879" v="3078" actId="26606"/>
          <ac:spMkLst>
            <pc:docMk/>
            <pc:sldMk cId="2608305593" sldId="273"/>
            <ac:spMk id="108" creationId="{A3F395A2-2B64-4749-BD93-2F159C7E1FB5}"/>
          </ac:spMkLst>
        </pc:spChg>
        <pc:spChg chg="add del">
          <ac:chgData name="Bojja, Chetan Reddy" userId="0a78683a-d911-493f-a377-87a39035911b" providerId="ADAL" clId="{ACFF379B-662A-FB4E-AC8F-1FB66E618073}" dt="2024-11-26T10:10:21.879" v="3078" actId="26606"/>
          <ac:spMkLst>
            <pc:docMk/>
            <pc:sldMk cId="2608305593" sldId="273"/>
            <ac:spMk id="109" creationId="{5CF0135B-EAB8-4CA0-896C-2D897ECD28BC}"/>
          </ac:spMkLst>
        </pc:spChg>
        <pc:spChg chg="add del">
          <ac:chgData name="Bojja, Chetan Reddy" userId="0a78683a-d911-493f-a377-87a39035911b" providerId="ADAL" clId="{ACFF379B-662A-FB4E-AC8F-1FB66E618073}" dt="2024-11-26T10:10:21.879" v="3078" actId="26606"/>
          <ac:spMkLst>
            <pc:docMk/>
            <pc:sldMk cId="2608305593" sldId="273"/>
            <ac:spMk id="110" creationId="{92C3387C-D24F-4737-8A37-1DC5CFF09CFA}"/>
          </ac:spMkLst>
        </pc:spChg>
        <pc:spChg chg="add del">
          <ac:chgData name="Bojja, Chetan Reddy" userId="0a78683a-d911-493f-a377-87a39035911b" providerId="ADAL" clId="{ACFF379B-662A-FB4E-AC8F-1FB66E618073}" dt="2024-11-26T10:10:21.879" v="3078" actId="26606"/>
          <ac:spMkLst>
            <pc:docMk/>
            <pc:sldMk cId="2608305593" sldId="273"/>
            <ac:spMk id="111" creationId="{C8D91A90-0493-B71B-08DD-5A33DCE0DD70}"/>
          </ac:spMkLst>
        </pc:spChg>
        <pc:spChg chg="add del">
          <ac:chgData name="Bojja, Chetan Reddy" userId="0a78683a-d911-493f-a377-87a39035911b" providerId="ADAL" clId="{ACFF379B-662A-FB4E-AC8F-1FB66E618073}" dt="2024-11-26T10:12:08.835" v="3154" actId="26606"/>
          <ac:spMkLst>
            <pc:docMk/>
            <pc:sldMk cId="2608305593" sldId="273"/>
            <ac:spMk id="113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12:08.835" v="3154" actId="26606"/>
          <ac:spMkLst>
            <pc:docMk/>
            <pc:sldMk cId="2608305593" sldId="273"/>
            <ac:spMk id="114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11:21.821" v="3119" actId="26606"/>
          <ac:spMkLst>
            <pc:docMk/>
            <pc:sldMk cId="2608305593" sldId="273"/>
            <ac:spMk id="117" creationId="{738F59A4-4431-460D-8E49-6E65C189A566}"/>
          </ac:spMkLst>
        </pc:spChg>
        <pc:spChg chg="add del">
          <ac:chgData name="Bojja, Chetan Reddy" userId="0a78683a-d911-493f-a377-87a39035911b" providerId="ADAL" clId="{ACFF379B-662A-FB4E-AC8F-1FB66E618073}" dt="2024-11-26T10:11:33.562" v="3125" actId="26606"/>
          <ac:spMkLst>
            <pc:docMk/>
            <pc:sldMk cId="2608305593" sldId="273"/>
            <ac:spMk id="119" creationId="{81E1224E-6618-482E-BE87-321A7FC1CDE8}"/>
          </ac:spMkLst>
        </pc:spChg>
        <pc:spChg chg="add del">
          <ac:chgData name="Bojja, Chetan Reddy" userId="0a78683a-d911-493f-a377-87a39035911b" providerId="ADAL" clId="{ACFF379B-662A-FB4E-AC8F-1FB66E618073}" dt="2024-11-26T10:10:52.414" v="3093" actId="26606"/>
          <ac:spMkLst>
            <pc:docMk/>
            <pc:sldMk cId="2608305593" sldId="273"/>
            <ac:spMk id="120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0:11:33.562" v="3125" actId="26606"/>
          <ac:spMkLst>
            <pc:docMk/>
            <pc:sldMk cId="2608305593" sldId="273"/>
            <ac:spMk id="121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10:11:24.089" v="3121" actId="26606"/>
          <ac:spMkLst>
            <pc:docMk/>
            <pc:sldMk cId="2608305593" sldId="273"/>
            <ac:spMk id="123" creationId="{81E1224E-6618-482E-BE87-321A7FC1CDE8}"/>
          </ac:spMkLst>
        </pc:spChg>
        <pc:spChg chg="add del">
          <ac:chgData name="Bojja, Chetan Reddy" userId="0a78683a-d911-493f-a377-87a39035911b" providerId="ADAL" clId="{ACFF379B-662A-FB4E-AC8F-1FB66E618073}" dt="2024-11-26T10:11:08.205" v="3111" actId="26606"/>
          <ac:spMkLst>
            <pc:docMk/>
            <pc:sldMk cId="2608305593" sldId="273"/>
            <ac:spMk id="124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10:11:24.089" v="3121" actId="26606"/>
          <ac:spMkLst>
            <pc:docMk/>
            <pc:sldMk cId="2608305593" sldId="273"/>
            <ac:spMk id="125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10:10:54.549" v="3095" actId="26606"/>
          <ac:spMkLst>
            <pc:docMk/>
            <pc:sldMk cId="2608305593" sldId="273"/>
            <ac:spMk id="126" creationId="{D9A7F3BF-8763-4074-AD77-92790AF314D1}"/>
          </ac:spMkLst>
        </pc:spChg>
        <pc:spChg chg="add del">
          <ac:chgData name="Bojja, Chetan Reddy" userId="0a78683a-d911-493f-a377-87a39035911b" providerId="ADAL" clId="{ACFF379B-662A-FB4E-AC8F-1FB66E618073}" dt="2024-11-26T10:11:24.089" v="3121" actId="26606"/>
          <ac:spMkLst>
            <pc:docMk/>
            <pc:sldMk cId="2608305593" sldId="273"/>
            <ac:spMk id="128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10:10:56.261" v="3097" actId="26606"/>
          <ac:spMkLst>
            <pc:docMk/>
            <pc:sldMk cId="2608305593" sldId="273"/>
            <ac:spMk id="129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10:11:26.520" v="3123" actId="26606"/>
          <ac:spMkLst>
            <pc:docMk/>
            <pc:sldMk cId="2608305593" sldId="273"/>
            <ac:spMk id="130" creationId="{F0D94E84-186C-487D-B6DB-F2EDC3CE64CE}"/>
          </ac:spMkLst>
        </pc:spChg>
        <pc:spChg chg="add del">
          <ac:chgData name="Bojja, Chetan Reddy" userId="0a78683a-d911-493f-a377-87a39035911b" providerId="ADAL" clId="{ACFF379B-662A-FB4E-AC8F-1FB66E618073}" dt="2024-11-26T10:10:58.009" v="3099" actId="26606"/>
          <ac:spMkLst>
            <pc:docMk/>
            <pc:sldMk cId="2608305593" sldId="273"/>
            <ac:spMk id="131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10:10:58.714" v="3101" actId="26606"/>
          <ac:spMkLst>
            <pc:docMk/>
            <pc:sldMk cId="2608305593" sldId="273"/>
            <ac:spMk id="134" creationId="{56E9B3E6-E277-4D68-BA48-9CB43FFBD6E2}"/>
          </ac:spMkLst>
        </pc:spChg>
        <pc:spChg chg="add del">
          <ac:chgData name="Bojja, Chetan Reddy" userId="0a78683a-d911-493f-a377-87a39035911b" providerId="ADAL" clId="{ACFF379B-662A-FB4E-AC8F-1FB66E618073}" dt="2024-11-26T10:10:58.714" v="3101" actId="26606"/>
          <ac:spMkLst>
            <pc:docMk/>
            <pc:sldMk cId="2608305593" sldId="273"/>
            <ac:spMk id="136" creationId="{D5B0017B-2ECA-49AF-B397-DC140825DF8D}"/>
          </ac:spMkLst>
        </pc:spChg>
        <pc:spChg chg="add del">
          <ac:chgData name="Bojja, Chetan Reddy" userId="0a78683a-d911-493f-a377-87a39035911b" providerId="ADAL" clId="{ACFF379B-662A-FB4E-AC8F-1FB66E618073}" dt="2024-11-26T10:10:59.241" v="3103" actId="26606"/>
          <ac:spMkLst>
            <pc:docMk/>
            <pc:sldMk cId="2608305593" sldId="273"/>
            <ac:spMk id="139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10:10:59.959" v="3105" actId="26606"/>
          <ac:spMkLst>
            <pc:docMk/>
            <pc:sldMk cId="2608305593" sldId="273"/>
            <ac:spMk id="142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10:11:03.113" v="3107" actId="26606"/>
          <ac:spMkLst>
            <pc:docMk/>
            <pc:sldMk cId="2608305593" sldId="273"/>
            <ac:spMk id="144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11:03.113" v="3107" actId="26606"/>
          <ac:spMkLst>
            <pc:docMk/>
            <pc:sldMk cId="2608305593" sldId="273"/>
            <ac:spMk id="145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11:06.156" v="3109" actId="26606"/>
          <ac:spMkLst>
            <pc:docMk/>
            <pc:sldMk cId="2608305593" sldId="273"/>
            <ac:spMk id="147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10:11:06.156" v="3109" actId="26606"/>
          <ac:spMkLst>
            <pc:docMk/>
            <pc:sldMk cId="2608305593" sldId="273"/>
            <ac:spMk id="148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10:11:08.205" v="3111" actId="26606"/>
          <ac:spMkLst>
            <pc:docMk/>
            <pc:sldMk cId="2608305593" sldId="273"/>
            <ac:spMk id="150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10:11:08.205" v="3111" actId="26606"/>
          <ac:spMkLst>
            <pc:docMk/>
            <pc:sldMk cId="2608305593" sldId="273"/>
            <ac:spMk id="151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10:11:13.729" v="3113" actId="26606"/>
          <ac:spMkLst>
            <pc:docMk/>
            <pc:sldMk cId="2608305593" sldId="273"/>
            <ac:spMk id="153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10:11:13.729" v="3113" actId="26606"/>
          <ac:spMkLst>
            <pc:docMk/>
            <pc:sldMk cId="2608305593" sldId="273"/>
            <ac:spMk id="154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10:11:13.729" v="3113" actId="26606"/>
          <ac:spMkLst>
            <pc:docMk/>
            <pc:sldMk cId="2608305593" sldId="273"/>
            <ac:spMk id="155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10:11:13.729" v="3113" actId="26606"/>
          <ac:spMkLst>
            <pc:docMk/>
            <pc:sldMk cId="2608305593" sldId="273"/>
            <ac:spMk id="156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10:11:18.021" v="3115" actId="26606"/>
          <ac:spMkLst>
            <pc:docMk/>
            <pc:sldMk cId="2608305593" sldId="273"/>
            <ac:spMk id="158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10:11:18.021" v="3115" actId="26606"/>
          <ac:spMkLst>
            <pc:docMk/>
            <pc:sldMk cId="2608305593" sldId="273"/>
            <ac:spMk id="159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10:11:18.021" v="3115" actId="26606"/>
          <ac:spMkLst>
            <pc:docMk/>
            <pc:sldMk cId="2608305593" sldId="273"/>
            <ac:spMk id="160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10:11:19.538" v="3117" actId="26606"/>
          <ac:spMkLst>
            <pc:docMk/>
            <pc:sldMk cId="2608305593" sldId="273"/>
            <ac:spMk id="162" creationId="{2A11688B-0A27-4E86-8D55-76F71ADF299B}"/>
          </ac:spMkLst>
        </pc:spChg>
        <pc:spChg chg="add del">
          <ac:chgData name="Bojja, Chetan Reddy" userId="0a78683a-d911-493f-a377-87a39035911b" providerId="ADAL" clId="{ACFF379B-662A-FB4E-AC8F-1FB66E618073}" dt="2024-11-26T10:11:19.538" v="3117" actId="26606"/>
          <ac:spMkLst>
            <pc:docMk/>
            <pc:sldMk cId="2608305593" sldId="273"/>
            <ac:spMk id="165" creationId="{40F88E6C-5782-452A-8C4F-9D2C2EAC8499}"/>
          </ac:spMkLst>
        </pc:spChg>
        <pc:spChg chg="add del">
          <ac:chgData name="Bojja, Chetan Reddy" userId="0a78683a-d911-493f-a377-87a39035911b" providerId="ADAL" clId="{ACFF379B-662A-FB4E-AC8F-1FB66E618073}" dt="2024-11-26T10:11:26.520" v="3123" actId="26606"/>
          <ac:spMkLst>
            <pc:docMk/>
            <pc:sldMk cId="2608305593" sldId="273"/>
            <ac:spMk id="276" creationId="{756147A5-586E-4973-9C61-D69E530255FD}"/>
          </ac:spMkLst>
        </pc:spChg>
        <pc:spChg chg="add del">
          <ac:chgData name="Bojja, Chetan Reddy" userId="0a78683a-d911-493f-a377-87a39035911b" providerId="ADAL" clId="{ACFF379B-662A-FB4E-AC8F-1FB66E618073}" dt="2024-11-26T10:11:26.520" v="3123" actId="26606"/>
          <ac:spMkLst>
            <pc:docMk/>
            <pc:sldMk cId="2608305593" sldId="273"/>
            <ac:spMk id="277" creationId="{E5F17139-31EE-46AC-B04F-DBBD852DD6CB}"/>
          </ac:spMkLst>
        </pc:spChg>
        <pc:spChg chg="add del">
          <ac:chgData name="Bojja, Chetan Reddy" userId="0a78683a-d911-493f-a377-87a39035911b" providerId="ADAL" clId="{ACFF379B-662A-FB4E-AC8F-1FB66E618073}" dt="2024-11-26T10:11:26.520" v="3123" actId="26606"/>
          <ac:spMkLst>
            <pc:docMk/>
            <pc:sldMk cId="2608305593" sldId="273"/>
            <ac:spMk id="281" creationId="{DEE2A00F-87BF-49B3-B9C3-7154228B151F}"/>
          </ac:spMkLst>
        </pc:spChg>
        <pc:spChg chg="add del">
          <ac:chgData name="Bojja, Chetan Reddy" userId="0a78683a-d911-493f-a377-87a39035911b" providerId="ADAL" clId="{ACFF379B-662A-FB4E-AC8F-1FB66E618073}" dt="2024-11-26T10:11:33.562" v="3125" actId="26606"/>
          <ac:spMkLst>
            <pc:docMk/>
            <pc:sldMk cId="2608305593" sldId="273"/>
            <ac:spMk id="306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10:11:38.613" v="3127" actId="26606"/>
          <ac:spMkLst>
            <pc:docMk/>
            <pc:sldMk cId="2608305593" sldId="273"/>
            <ac:spMk id="308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10:11:38.613" v="3127" actId="26606"/>
          <ac:spMkLst>
            <pc:docMk/>
            <pc:sldMk cId="2608305593" sldId="273"/>
            <ac:spMk id="310" creationId="{58BDB0EE-D238-415B-9ED8-62AA6AB2AAD1}"/>
          </ac:spMkLst>
        </pc:spChg>
        <pc:spChg chg="add del">
          <ac:chgData name="Bojja, Chetan Reddy" userId="0a78683a-d911-493f-a377-87a39035911b" providerId="ADAL" clId="{ACFF379B-662A-FB4E-AC8F-1FB66E618073}" dt="2024-11-26T10:11:38.613" v="3127" actId="26606"/>
          <ac:spMkLst>
            <pc:docMk/>
            <pc:sldMk cId="2608305593" sldId="273"/>
            <ac:spMk id="311" creationId="{C5B55FC3-961D-4325-82F1-DE92B0D04E03}"/>
          </ac:spMkLst>
        </pc:spChg>
        <pc:spChg chg="add del">
          <ac:chgData name="Bojja, Chetan Reddy" userId="0a78683a-d911-493f-a377-87a39035911b" providerId="ADAL" clId="{ACFF379B-662A-FB4E-AC8F-1FB66E618073}" dt="2024-11-26T10:11:38.613" v="3127" actId="26606"/>
          <ac:spMkLst>
            <pc:docMk/>
            <pc:sldMk cId="2608305593" sldId="273"/>
            <ac:spMk id="312" creationId="{4C8AB332-D09E-4F28-943C-DABDD4716A3C}"/>
          </ac:spMkLst>
        </pc:spChg>
        <pc:spChg chg="add del">
          <ac:chgData name="Bojja, Chetan Reddy" userId="0a78683a-d911-493f-a377-87a39035911b" providerId="ADAL" clId="{ACFF379B-662A-FB4E-AC8F-1FB66E618073}" dt="2024-11-26T10:11:42.410" v="3129" actId="26606"/>
          <ac:spMkLst>
            <pc:docMk/>
            <pc:sldMk cId="2608305593" sldId="273"/>
            <ac:spMk id="314" creationId="{0C541B88-1AE9-40C3-AFD5-967787C1979F}"/>
          </ac:spMkLst>
        </pc:spChg>
        <pc:spChg chg="add del">
          <ac:chgData name="Bojja, Chetan Reddy" userId="0a78683a-d911-493f-a377-87a39035911b" providerId="ADAL" clId="{ACFF379B-662A-FB4E-AC8F-1FB66E618073}" dt="2024-11-26T10:11:42.410" v="3129" actId="26606"/>
          <ac:spMkLst>
            <pc:docMk/>
            <pc:sldMk cId="2608305593" sldId="273"/>
            <ac:spMk id="315" creationId="{E5F17139-31EE-46AC-B04F-DBBD852DD6CB}"/>
          </ac:spMkLst>
        </pc:spChg>
        <pc:spChg chg="add del">
          <ac:chgData name="Bojja, Chetan Reddy" userId="0a78683a-d911-493f-a377-87a39035911b" providerId="ADAL" clId="{ACFF379B-662A-FB4E-AC8F-1FB66E618073}" dt="2024-11-26T10:11:42.410" v="3129" actId="26606"/>
          <ac:spMkLst>
            <pc:docMk/>
            <pc:sldMk cId="2608305593" sldId="273"/>
            <ac:spMk id="319" creationId="{89D16701-DA76-4F72-BB63-E2C3FFBDFE0F}"/>
          </ac:spMkLst>
        </pc:spChg>
        <pc:spChg chg="add del">
          <ac:chgData name="Bojja, Chetan Reddy" userId="0a78683a-d911-493f-a377-87a39035911b" providerId="ADAL" clId="{ACFF379B-662A-FB4E-AC8F-1FB66E618073}" dt="2024-11-26T10:11:42.410" v="3129" actId="26606"/>
          <ac:spMkLst>
            <pc:docMk/>
            <pc:sldMk cId="2608305593" sldId="273"/>
            <ac:spMk id="320" creationId="{1CC28BE1-9DC6-43FE-9582-39F091098D77}"/>
          </ac:spMkLst>
        </pc:spChg>
        <pc:spChg chg="add del">
          <ac:chgData name="Bojja, Chetan Reddy" userId="0a78683a-d911-493f-a377-87a39035911b" providerId="ADAL" clId="{ACFF379B-662A-FB4E-AC8F-1FB66E618073}" dt="2024-11-26T10:11:43.115" v="3131" actId="26606"/>
          <ac:spMkLst>
            <pc:docMk/>
            <pc:sldMk cId="2608305593" sldId="273"/>
            <ac:spMk id="332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10:11:43.115" v="3131" actId="26606"/>
          <ac:spMkLst>
            <pc:docMk/>
            <pc:sldMk cId="2608305593" sldId="273"/>
            <ac:spMk id="333" creationId="{B2D4AD41-40DA-4A81-92F5-B6E3BA1ED82A}"/>
          </ac:spMkLst>
        </pc:spChg>
        <pc:spChg chg="add del">
          <ac:chgData name="Bojja, Chetan Reddy" userId="0a78683a-d911-493f-a377-87a39035911b" providerId="ADAL" clId="{ACFF379B-662A-FB4E-AC8F-1FB66E618073}" dt="2024-11-26T10:11:51.611" v="3133" actId="26606"/>
          <ac:spMkLst>
            <pc:docMk/>
            <pc:sldMk cId="2608305593" sldId="273"/>
            <ac:spMk id="336" creationId="{257363FD-7E77-4145-9483-331A807ADF0E}"/>
          </ac:spMkLst>
        </pc:spChg>
        <pc:spChg chg="add del">
          <ac:chgData name="Bojja, Chetan Reddy" userId="0a78683a-d911-493f-a377-87a39035911b" providerId="ADAL" clId="{ACFF379B-662A-FB4E-AC8F-1FB66E618073}" dt="2024-11-26T10:11:52.180" v="3135" actId="26606"/>
          <ac:spMkLst>
            <pc:docMk/>
            <pc:sldMk cId="2608305593" sldId="273"/>
            <ac:spMk id="338" creationId="{7D144591-E9E9-4209-8701-3BB48A917D51}"/>
          </ac:spMkLst>
        </pc:spChg>
        <pc:spChg chg="add del">
          <ac:chgData name="Bojja, Chetan Reddy" userId="0a78683a-d911-493f-a377-87a39035911b" providerId="ADAL" clId="{ACFF379B-662A-FB4E-AC8F-1FB66E618073}" dt="2024-11-26T10:11:54.348" v="3137" actId="26606"/>
          <ac:spMkLst>
            <pc:docMk/>
            <pc:sldMk cId="2608305593" sldId="273"/>
            <ac:spMk id="340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0:11:59.780" v="3139" actId="26606"/>
          <ac:spMkLst>
            <pc:docMk/>
            <pc:sldMk cId="2608305593" sldId="273"/>
            <ac:spMk id="342" creationId="{D9A7F3BF-8763-4074-AD77-92790AF314D1}"/>
          </ac:spMkLst>
        </pc:spChg>
        <pc:spChg chg="add del">
          <ac:chgData name="Bojja, Chetan Reddy" userId="0a78683a-d911-493f-a377-87a39035911b" providerId="ADAL" clId="{ACFF379B-662A-FB4E-AC8F-1FB66E618073}" dt="2024-11-26T10:12:00.502" v="3141" actId="26606"/>
          <ac:spMkLst>
            <pc:docMk/>
            <pc:sldMk cId="2608305593" sldId="273"/>
            <ac:spMk id="349" creationId="{5C8908E2-EE49-44D2-9428-A28D2312A8D5}"/>
          </ac:spMkLst>
        </pc:spChg>
        <pc:spChg chg="add del">
          <ac:chgData name="Bojja, Chetan Reddy" userId="0a78683a-d911-493f-a377-87a39035911b" providerId="ADAL" clId="{ACFF379B-662A-FB4E-AC8F-1FB66E618073}" dt="2024-11-26T10:12:00.502" v="3141" actId="26606"/>
          <ac:spMkLst>
            <pc:docMk/>
            <pc:sldMk cId="2608305593" sldId="273"/>
            <ac:spMk id="353" creationId="{7449A6C7-D15F-4AA5-BFA5-71A404B47016}"/>
          </ac:spMkLst>
        </pc:spChg>
        <pc:spChg chg="add del">
          <ac:chgData name="Bojja, Chetan Reddy" userId="0a78683a-d911-493f-a377-87a39035911b" providerId="ADAL" clId="{ACFF379B-662A-FB4E-AC8F-1FB66E618073}" dt="2024-11-26T10:12:00.502" v="3141" actId="26606"/>
          <ac:spMkLst>
            <pc:docMk/>
            <pc:sldMk cId="2608305593" sldId="273"/>
            <ac:spMk id="354" creationId="{ED888B23-07FA-482A-96DF-47E31AF1A603}"/>
          </ac:spMkLst>
        </pc:spChg>
        <pc:spChg chg="add del">
          <ac:chgData name="Bojja, Chetan Reddy" userId="0a78683a-d911-493f-a377-87a39035911b" providerId="ADAL" clId="{ACFF379B-662A-FB4E-AC8F-1FB66E618073}" dt="2024-11-26T10:12:02.159" v="3143" actId="26606"/>
          <ac:spMkLst>
            <pc:docMk/>
            <pc:sldMk cId="2608305593" sldId="273"/>
            <ac:spMk id="356" creationId="{5C8908E2-EE49-44D2-9428-A28D2312A8D5}"/>
          </ac:spMkLst>
        </pc:spChg>
        <pc:spChg chg="add del">
          <ac:chgData name="Bojja, Chetan Reddy" userId="0a78683a-d911-493f-a377-87a39035911b" providerId="ADAL" clId="{ACFF379B-662A-FB4E-AC8F-1FB66E618073}" dt="2024-11-26T10:12:02.159" v="3143" actId="26606"/>
          <ac:spMkLst>
            <pc:docMk/>
            <pc:sldMk cId="2608305593" sldId="273"/>
            <ac:spMk id="360" creationId="{02114E49-C077-4083-B5C1-6A6E70F4D91F}"/>
          </ac:spMkLst>
        </pc:spChg>
        <pc:spChg chg="add del">
          <ac:chgData name="Bojja, Chetan Reddy" userId="0a78683a-d911-493f-a377-87a39035911b" providerId="ADAL" clId="{ACFF379B-662A-FB4E-AC8F-1FB66E618073}" dt="2024-11-26T10:12:02.159" v="3143" actId="26606"/>
          <ac:spMkLst>
            <pc:docMk/>
            <pc:sldMk cId="2608305593" sldId="273"/>
            <ac:spMk id="361" creationId="{ED888B23-07FA-482A-96DF-47E31AF1A603}"/>
          </ac:spMkLst>
        </pc:spChg>
        <pc:spChg chg="add del">
          <ac:chgData name="Bojja, Chetan Reddy" userId="0a78683a-d911-493f-a377-87a39035911b" providerId="ADAL" clId="{ACFF379B-662A-FB4E-AC8F-1FB66E618073}" dt="2024-11-26T10:12:03.271" v="3145" actId="26606"/>
          <ac:spMkLst>
            <pc:docMk/>
            <pc:sldMk cId="2608305593" sldId="273"/>
            <ac:spMk id="363" creationId="{5C8908E2-EE49-44D2-9428-A28D2312A8D5}"/>
          </ac:spMkLst>
        </pc:spChg>
        <pc:spChg chg="add del">
          <ac:chgData name="Bojja, Chetan Reddy" userId="0a78683a-d911-493f-a377-87a39035911b" providerId="ADAL" clId="{ACFF379B-662A-FB4E-AC8F-1FB66E618073}" dt="2024-11-26T10:12:03.271" v="3145" actId="26606"/>
          <ac:spMkLst>
            <pc:docMk/>
            <pc:sldMk cId="2608305593" sldId="273"/>
            <ac:spMk id="367" creationId="{7449A6C7-D15F-4AA5-BFA5-71A404B47016}"/>
          </ac:spMkLst>
        </pc:spChg>
        <pc:spChg chg="add del">
          <ac:chgData name="Bojja, Chetan Reddy" userId="0a78683a-d911-493f-a377-87a39035911b" providerId="ADAL" clId="{ACFF379B-662A-FB4E-AC8F-1FB66E618073}" dt="2024-11-26T10:12:03.271" v="3145" actId="26606"/>
          <ac:spMkLst>
            <pc:docMk/>
            <pc:sldMk cId="2608305593" sldId="273"/>
            <ac:spMk id="368" creationId="{ED888B23-07FA-482A-96DF-47E31AF1A603}"/>
          </ac:spMkLst>
        </pc:spChg>
        <pc:spChg chg="add del">
          <ac:chgData name="Bojja, Chetan Reddy" userId="0a78683a-d911-493f-a377-87a39035911b" providerId="ADAL" clId="{ACFF379B-662A-FB4E-AC8F-1FB66E618073}" dt="2024-11-26T10:12:05.301" v="3147" actId="26606"/>
          <ac:spMkLst>
            <pc:docMk/>
            <pc:sldMk cId="2608305593" sldId="273"/>
            <ac:spMk id="370" creationId="{C5278130-DFE0-457B-8698-88DF69019DDE}"/>
          </ac:spMkLst>
        </pc:spChg>
        <pc:spChg chg="add del">
          <ac:chgData name="Bojja, Chetan Reddy" userId="0a78683a-d911-493f-a377-87a39035911b" providerId="ADAL" clId="{ACFF379B-662A-FB4E-AC8F-1FB66E618073}" dt="2024-11-26T10:12:05.301" v="3147" actId="26606"/>
          <ac:spMkLst>
            <pc:docMk/>
            <pc:sldMk cId="2608305593" sldId="273"/>
            <ac:spMk id="371" creationId="{2F99531B-1681-4D6E-BECB-18325B33A618}"/>
          </ac:spMkLst>
        </pc:spChg>
        <pc:spChg chg="add del">
          <ac:chgData name="Bojja, Chetan Reddy" userId="0a78683a-d911-493f-a377-87a39035911b" providerId="ADAL" clId="{ACFF379B-662A-FB4E-AC8F-1FB66E618073}" dt="2024-11-26T10:12:05.301" v="3147" actId="26606"/>
          <ac:spMkLst>
            <pc:docMk/>
            <pc:sldMk cId="2608305593" sldId="273"/>
            <ac:spMk id="372" creationId="{20344094-430A-400B-804B-910E696A1A90}"/>
          </ac:spMkLst>
        </pc:spChg>
        <pc:spChg chg="add del">
          <ac:chgData name="Bojja, Chetan Reddy" userId="0a78683a-d911-493f-a377-87a39035911b" providerId="ADAL" clId="{ACFF379B-662A-FB4E-AC8F-1FB66E618073}" dt="2024-11-26T10:12:05.301" v="3147" actId="26606"/>
          <ac:spMkLst>
            <pc:docMk/>
            <pc:sldMk cId="2608305593" sldId="273"/>
            <ac:spMk id="373" creationId="{453C67DF-7782-4E57-AB9B-F1B4811AD8FE}"/>
          </ac:spMkLst>
        </pc:spChg>
        <pc:spChg chg="add del">
          <ac:chgData name="Bojja, Chetan Reddy" userId="0a78683a-d911-493f-a377-87a39035911b" providerId="ADAL" clId="{ACFF379B-662A-FB4E-AC8F-1FB66E618073}" dt="2024-11-26T10:12:07.257" v="3151" actId="26606"/>
          <ac:spMkLst>
            <pc:docMk/>
            <pc:sldMk cId="2608305593" sldId="273"/>
            <ac:spMk id="380" creationId="{257363FD-7E77-4145-9483-331A807ADF0E}"/>
          </ac:spMkLst>
        </pc:spChg>
        <pc:spChg chg="add del">
          <ac:chgData name="Bojja, Chetan Reddy" userId="0a78683a-d911-493f-a377-87a39035911b" providerId="ADAL" clId="{ACFF379B-662A-FB4E-AC8F-1FB66E618073}" dt="2024-11-26T10:12:08.809" v="3153" actId="26606"/>
          <ac:spMkLst>
            <pc:docMk/>
            <pc:sldMk cId="2608305593" sldId="273"/>
            <ac:spMk id="382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10:12:08.809" v="3153" actId="26606"/>
          <ac:spMkLst>
            <pc:docMk/>
            <pc:sldMk cId="2608305593" sldId="273"/>
            <ac:spMk id="383" creationId="{B2D4AD41-40DA-4A81-92F5-B6E3BA1ED82A}"/>
          </ac:spMkLst>
        </pc:spChg>
        <pc:spChg chg="add del">
          <ac:chgData name="Bojja, Chetan Reddy" userId="0a78683a-d911-493f-a377-87a39035911b" providerId="ADAL" clId="{ACFF379B-662A-FB4E-AC8F-1FB66E618073}" dt="2024-11-26T10:12:49.796" v="3163" actId="26606"/>
          <ac:spMkLst>
            <pc:docMk/>
            <pc:sldMk cId="2608305593" sldId="273"/>
            <ac:spMk id="386" creationId="{257363FD-7E77-4145-9483-331A807ADF0E}"/>
          </ac:spMkLst>
        </pc:spChg>
        <pc:spChg chg="add del">
          <ac:chgData name="Bojja, Chetan Reddy" userId="0a78683a-d911-493f-a377-87a39035911b" providerId="ADAL" clId="{ACFF379B-662A-FB4E-AC8F-1FB66E618073}" dt="2024-11-26T10:12:49.796" v="3163" actId="26606"/>
          <ac:spMkLst>
            <pc:docMk/>
            <pc:sldMk cId="2608305593" sldId="273"/>
            <ac:spMk id="391" creationId="{04812C46-200A-4DEB-A05E-3ED6C68C2387}"/>
          </ac:spMkLst>
        </pc:spChg>
        <pc:spChg chg="add del">
          <ac:chgData name="Bojja, Chetan Reddy" userId="0a78683a-d911-493f-a377-87a39035911b" providerId="ADAL" clId="{ACFF379B-662A-FB4E-AC8F-1FB66E618073}" dt="2024-11-26T10:12:49.796" v="3163" actId="26606"/>
          <ac:spMkLst>
            <pc:docMk/>
            <pc:sldMk cId="2608305593" sldId="273"/>
            <ac:spMk id="393" creationId="{D1EA859B-E555-4109-94F3-6700E046E008}"/>
          </ac:spMkLst>
        </pc:spChg>
        <pc:grpChg chg="add del">
          <ac:chgData name="Bojja, Chetan Reddy" userId="0a78683a-d911-493f-a377-87a39035911b" providerId="ADAL" clId="{ACFF379B-662A-FB4E-AC8F-1FB66E618073}" dt="2024-11-26T10:10:00.003" v="3050" actId="26606"/>
          <ac:grpSpMkLst>
            <pc:docMk/>
            <pc:sldMk cId="2608305593" sldId="273"/>
            <ac:grpSpMk id="26" creationId="{AE1C45F0-260A-458C-96ED-C1F6D2151219}"/>
          </ac:grpSpMkLst>
        </pc:grpChg>
        <pc:grpChg chg="add del">
          <ac:chgData name="Bojja, Chetan Reddy" userId="0a78683a-d911-493f-a377-87a39035911b" providerId="ADAL" clId="{ACFF379B-662A-FB4E-AC8F-1FB66E618073}" dt="2024-11-26T10:10:01.155" v="3052" actId="26606"/>
          <ac:grpSpMkLst>
            <pc:docMk/>
            <pc:sldMk cId="2608305593" sldId="273"/>
            <ac:grpSpMk id="32" creationId="{05314994-6337-4875-8CF5-652CAFE8342C}"/>
          </ac:grpSpMkLst>
        </pc:grpChg>
        <pc:grpChg chg="add del">
          <ac:chgData name="Bojja, Chetan Reddy" userId="0a78683a-d911-493f-a377-87a39035911b" providerId="ADAL" clId="{ACFF379B-662A-FB4E-AC8F-1FB66E618073}" dt="2024-11-26T10:10:04.011" v="3058" actId="26606"/>
          <ac:grpSpMkLst>
            <pc:docMk/>
            <pc:sldMk cId="2608305593" sldId="273"/>
            <ac:grpSpMk id="45" creationId="{AE1C45F0-260A-458C-96ED-C1F6D2151219}"/>
          </ac:grpSpMkLst>
        </pc:grpChg>
        <pc:grpChg chg="add del">
          <ac:chgData name="Bojja, Chetan Reddy" userId="0a78683a-d911-493f-a377-87a39035911b" providerId="ADAL" clId="{ACFF379B-662A-FB4E-AC8F-1FB66E618073}" dt="2024-11-26T10:10:06.400" v="3062" actId="26606"/>
          <ac:grpSpMkLst>
            <pc:docMk/>
            <pc:sldMk cId="2608305593" sldId="273"/>
            <ac:grpSpMk id="58" creationId="{25EE5136-01F1-466C-962D-BA9B4C6757AA}"/>
          </ac:grpSpMkLst>
        </pc:grpChg>
        <pc:grpChg chg="add del">
          <ac:chgData name="Bojja, Chetan Reddy" userId="0a78683a-d911-493f-a377-87a39035911b" providerId="ADAL" clId="{ACFF379B-662A-FB4E-AC8F-1FB66E618073}" dt="2024-11-26T10:10:13.577" v="3072" actId="26606"/>
          <ac:grpSpMkLst>
            <pc:docMk/>
            <pc:sldMk cId="2608305593" sldId="273"/>
            <ac:grpSpMk id="86" creationId="{33D939F1-7ABE-4D0E-946A-43F37F556AFD}"/>
          </ac:grpSpMkLst>
        </pc:grpChg>
        <pc:grpChg chg="add del">
          <ac:chgData name="Bojja, Chetan Reddy" userId="0a78683a-d911-493f-a377-87a39035911b" providerId="ADAL" clId="{ACFF379B-662A-FB4E-AC8F-1FB66E618073}" dt="2024-11-26T10:10:13.577" v="3072" actId="26606"/>
          <ac:grpSpMkLst>
            <pc:docMk/>
            <pc:sldMk cId="2608305593" sldId="273"/>
            <ac:grpSpMk id="92" creationId="{9DB3963A-4187-4A72-9DA4-CA6BADE22931}"/>
          </ac:grpSpMkLst>
        </pc:grpChg>
        <pc:grpChg chg="add del">
          <ac:chgData name="Bojja, Chetan Reddy" userId="0a78683a-d911-493f-a377-87a39035911b" providerId="ADAL" clId="{ACFF379B-662A-FB4E-AC8F-1FB66E618073}" dt="2024-11-26T10:11:21.821" v="3119" actId="26606"/>
          <ac:grpSpMkLst>
            <pc:docMk/>
            <pc:sldMk cId="2608305593" sldId="273"/>
            <ac:grpSpMk id="118" creationId="{8A919B9C-5C01-47E4-B2F2-45F589208ABF}"/>
          </ac:grpSpMkLst>
        </pc:grpChg>
        <pc:grpChg chg="add del">
          <ac:chgData name="Bojja, Chetan Reddy" userId="0a78683a-d911-493f-a377-87a39035911b" providerId="ADAL" clId="{ACFF379B-662A-FB4E-AC8F-1FB66E618073}" dt="2024-11-26T10:10:54.549" v="3095" actId="26606"/>
          <ac:grpSpMkLst>
            <pc:docMk/>
            <pc:sldMk cId="2608305593" sldId="273"/>
            <ac:grpSpMk id="122" creationId="{7A9648D6-B41B-42D0-A817-AE2607B0B5B8}"/>
          </ac:grpSpMkLst>
        </pc:grpChg>
        <pc:grpChg chg="add del">
          <ac:chgData name="Bojja, Chetan Reddy" userId="0a78683a-d911-493f-a377-87a39035911b" providerId="ADAL" clId="{ACFF379B-662A-FB4E-AC8F-1FB66E618073}" dt="2024-11-26T10:10:58.714" v="3101" actId="26606"/>
          <ac:grpSpMkLst>
            <pc:docMk/>
            <pc:sldMk cId="2608305593" sldId="273"/>
            <ac:grpSpMk id="135" creationId="{AE1C45F0-260A-458C-96ED-C1F6D2151219}"/>
          </ac:grpSpMkLst>
        </pc:grpChg>
        <pc:grpChg chg="add del">
          <ac:chgData name="Bojja, Chetan Reddy" userId="0a78683a-d911-493f-a377-87a39035911b" providerId="ADAL" clId="{ACFF379B-662A-FB4E-AC8F-1FB66E618073}" dt="2024-11-26T10:11:19.538" v="3117" actId="26606"/>
          <ac:grpSpMkLst>
            <pc:docMk/>
            <pc:sldMk cId="2608305593" sldId="273"/>
            <ac:grpSpMk id="163" creationId="{C84A868B-654E-447C-8D9C-0F9328308CA2}"/>
          </ac:grpSpMkLst>
        </pc:grpChg>
        <pc:grpChg chg="add del">
          <ac:chgData name="Bojja, Chetan Reddy" userId="0a78683a-d911-493f-a377-87a39035911b" providerId="ADAL" clId="{ACFF379B-662A-FB4E-AC8F-1FB66E618073}" dt="2024-11-26T10:11:26.520" v="3123" actId="26606"/>
          <ac:grpSpMkLst>
            <pc:docMk/>
            <pc:sldMk cId="2608305593" sldId="273"/>
            <ac:grpSpMk id="278" creationId="{80991187-D794-4D17-BAC9-D90208EA85D8}"/>
          </ac:grpSpMkLst>
        </pc:grpChg>
        <pc:grpChg chg="add del">
          <ac:chgData name="Bojja, Chetan Reddy" userId="0a78683a-d911-493f-a377-87a39035911b" providerId="ADAL" clId="{ACFF379B-662A-FB4E-AC8F-1FB66E618073}" dt="2024-11-26T10:11:26.520" v="3123" actId="26606"/>
          <ac:grpSpMkLst>
            <pc:docMk/>
            <pc:sldMk cId="2608305593" sldId="273"/>
            <ac:grpSpMk id="282" creationId="{2C3827C8-15BA-4A0D-9454-112CAA037EF8}"/>
          </ac:grpSpMkLst>
        </pc:grpChg>
        <pc:grpChg chg="add del">
          <ac:chgData name="Bojja, Chetan Reddy" userId="0a78683a-d911-493f-a377-87a39035911b" providerId="ADAL" clId="{ACFF379B-662A-FB4E-AC8F-1FB66E618073}" dt="2024-11-26T10:11:42.410" v="3129" actId="26606"/>
          <ac:grpSpMkLst>
            <pc:docMk/>
            <pc:sldMk cId="2608305593" sldId="273"/>
            <ac:grpSpMk id="316" creationId="{7CF625D3-71A3-4F30-A096-8EF334E959D0}"/>
          </ac:grpSpMkLst>
        </pc:grpChg>
        <pc:grpChg chg="add del">
          <ac:chgData name="Bojja, Chetan Reddy" userId="0a78683a-d911-493f-a377-87a39035911b" providerId="ADAL" clId="{ACFF379B-662A-FB4E-AC8F-1FB66E618073}" dt="2024-11-26T10:11:42.410" v="3129" actId="26606"/>
          <ac:grpSpMkLst>
            <pc:docMk/>
            <pc:sldMk cId="2608305593" sldId="273"/>
            <ac:grpSpMk id="321" creationId="{AF9AF3F3-CE0C-4125-BDD7-346487FA0B40}"/>
          </ac:grpSpMkLst>
        </pc:grpChg>
        <pc:grpChg chg="add del">
          <ac:chgData name="Bojja, Chetan Reddy" userId="0a78683a-d911-493f-a377-87a39035911b" providerId="ADAL" clId="{ACFF379B-662A-FB4E-AC8F-1FB66E618073}" dt="2024-11-26T10:11:59.780" v="3139" actId="26606"/>
          <ac:grpSpMkLst>
            <pc:docMk/>
            <pc:sldMk cId="2608305593" sldId="273"/>
            <ac:grpSpMk id="343" creationId="{7A9648D6-B41B-42D0-A817-AE2607B0B5B8}"/>
          </ac:grpSpMkLst>
        </pc:grpChg>
        <pc:grpChg chg="add del">
          <ac:chgData name="Bojja, Chetan Reddy" userId="0a78683a-d911-493f-a377-87a39035911b" providerId="ADAL" clId="{ACFF379B-662A-FB4E-AC8F-1FB66E618073}" dt="2024-11-26T10:12:00.502" v="3141" actId="26606"/>
          <ac:grpSpMkLst>
            <pc:docMk/>
            <pc:sldMk cId="2608305593" sldId="273"/>
            <ac:grpSpMk id="350" creationId="{05314994-6337-4875-8CF5-652CAFE8342C}"/>
          </ac:grpSpMkLst>
        </pc:grpChg>
        <pc:grpChg chg="add del">
          <ac:chgData name="Bojja, Chetan Reddy" userId="0a78683a-d911-493f-a377-87a39035911b" providerId="ADAL" clId="{ACFF379B-662A-FB4E-AC8F-1FB66E618073}" dt="2024-11-26T10:12:02.159" v="3143" actId="26606"/>
          <ac:grpSpMkLst>
            <pc:docMk/>
            <pc:sldMk cId="2608305593" sldId="273"/>
            <ac:grpSpMk id="357" creationId="{D8C3AFD7-4CCE-484E-84C6-80FB3E3E2093}"/>
          </ac:grpSpMkLst>
        </pc:grpChg>
        <pc:grpChg chg="add del">
          <ac:chgData name="Bojja, Chetan Reddy" userId="0a78683a-d911-493f-a377-87a39035911b" providerId="ADAL" clId="{ACFF379B-662A-FB4E-AC8F-1FB66E618073}" dt="2024-11-26T10:12:03.271" v="3145" actId="26606"/>
          <ac:grpSpMkLst>
            <pc:docMk/>
            <pc:sldMk cId="2608305593" sldId="273"/>
            <ac:grpSpMk id="364" creationId="{05314994-6337-4875-8CF5-652CAFE8342C}"/>
          </ac:grpSpMkLst>
        </pc:grpChg>
        <pc:graphicFrameChg chg="add del">
          <ac:chgData name="Bojja, Chetan Reddy" userId="0a78683a-d911-493f-a377-87a39035911b" providerId="ADAL" clId="{ACFF379B-662A-FB4E-AC8F-1FB66E618073}" dt="2024-11-26T10:09:57.809" v="3046" actId="26606"/>
          <ac:graphicFrameMkLst>
            <pc:docMk/>
            <pc:sldMk cId="2608305593" sldId="273"/>
            <ac:graphicFrameMk id="12" creationId="{76E5893F-C207-28AA-E7A8-F278883AC732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09:59.405" v="3048" actId="26606"/>
          <ac:graphicFrameMkLst>
            <pc:docMk/>
            <pc:sldMk cId="2608305593" sldId="273"/>
            <ac:graphicFrameMk id="22" creationId="{D2E87141-51EF-E0C9-81D5-48205AC10D67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00.003" v="3050" actId="26606"/>
          <ac:graphicFrameMkLst>
            <pc:docMk/>
            <pc:sldMk cId="2608305593" sldId="273"/>
            <ac:graphicFrameMk id="29" creationId="{87394AE1-0886-FBF6-C736-6F753212C9E1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01.155" v="3052" actId="26606"/>
          <ac:graphicFrameMkLst>
            <pc:docMk/>
            <pc:sldMk cId="2608305593" sldId="273"/>
            <ac:graphicFrameMk id="37" creationId="{2D165F5A-5E91-71F4-4F67-EBE424BDD395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01.665" v="3054" actId="26606"/>
          <ac:graphicFrameMkLst>
            <pc:docMk/>
            <pc:sldMk cId="2608305593" sldId="273"/>
            <ac:graphicFrameMk id="41" creationId="{B9DEA83B-C185-42CE-D7B3-4CFF7435B9C3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03.051" v="3056" actId="26606"/>
          <ac:graphicFrameMkLst>
            <pc:docMk/>
            <pc:sldMk cId="2608305593" sldId="273"/>
            <ac:graphicFrameMk id="43" creationId="{1EA5526B-FFA6-C3E1-1FB7-2D2EF6FE7F90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05.260" v="3060" actId="26606"/>
          <ac:graphicFrameMkLst>
            <pc:docMk/>
            <pc:sldMk cId="2608305593" sldId="273"/>
            <ac:graphicFrameMk id="54" creationId="{6ACC71F2-C75C-D54B-BCB6-EDD45F45299B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09.757" v="3066" actId="26606"/>
          <ac:graphicFrameMkLst>
            <pc:docMk/>
            <pc:sldMk cId="2608305593" sldId="273"/>
            <ac:graphicFrameMk id="70" creationId="{ED048BD3-A299-DD34-FB19-17EDB1D88BC1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10:11.364" v="3068" actId="26606"/>
          <ac:graphicFrameMkLst>
            <pc:docMk/>
            <pc:sldMk cId="2608305593" sldId="273"/>
            <ac:graphicFrameMk id="76" creationId="{43F389F3-05FB-9076-7788-B4214AAF3B45}"/>
          </ac:graphicFrameMkLst>
        </pc:graphicFrameChg>
        <pc:graphicFrameChg chg="add del mod modGraphic">
          <ac:chgData name="Bojja, Chetan Reddy" userId="0a78683a-d911-493f-a377-87a39035911b" providerId="ADAL" clId="{ACFF379B-662A-FB4E-AC8F-1FB66E618073}" dt="2024-11-26T10:14:17.222" v="3176" actId="122"/>
          <ac:graphicFrameMkLst>
            <pc:docMk/>
            <pc:sldMk cId="2608305593" sldId="273"/>
            <ac:graphicFrameMk id="115" creationId="{76E5893F-C207-28AA-E7A8-F278883AC732}"/>
          </ac:graphicFrameMkLst>
        </pc:graphicFrameChg>
        <pc:picChg chg="add del">
          <ac:chgData name="Bojja, Chetan Reddy" userId="0a78683a-d911-493f-a377-87a39035911b" providerId="ADAL" clId="{ACFF379B-662A-FB4E-AC8F-1FB66E618073}" dt="2024-11-26T10:10:03.051" v="3056" actId="26606"/>
          <ac:picMkLst>
            <pc:docMk/>
            <pc:sldMk cId="2608305593" sldId="273"/>
            <ac:picMk id="13" creationId="{02B39C12-7B4C-F864-C5F2-4A06AD6CD597}"/>
          </ac:picMkLst>
        </pc:picChg>
        <pc:picChg chg="add del">
          <ac:chgData name="Bojja, Chetan Reddy" userId="0a78683a-d911-493f-a377-87a39035911b" providerId="ADAL" clId="{ACFF379B-662A-FB4E-AC8F-1FB66E618073}" dt="2024-11-26T10:10:06.400" v="3062" actId="26606"/>
          <ac:picMkLst>
            <pc:docMk/>
            <pc:sldMk cId="2608305593" sldId="273"/>
            <ac:picMk id="14" creationId="{2AB5FC04-99B6-1209-5A21-CB898FB2D67C}"/>
          </ac:picMkLst>
        </pc:picChg>
        <pc:picChg chg="add del">
          <ac:chgData name="Bojja, Chetan Reddy" userId="0a78683a-d911-493f-a377-87a39035911b" providerId="ADAL" clId="{ACFF379B-662A-FB4E-AC8F-1FB66E618073}" dt="2024-11-26T10:10:05.260" v="3060" actId="26606"/>
          <ac:picMkLst>
            <pc:docMk/>
            <pc:sldMk cId="2608305593" sldId="273"/>
            <ac:picMk id="52" creationId="{D6736FE2-5744-4807-0E11-BE3D2ACA7104}"/>
          </ac:picMkLst>
        </pc:picChg>
        <pc:picChg chg="add del">
          <ac:chgData name="Bojja, Chetan Reddy" userId="0a78683a-d911-493f-a377-87a39035911b" providerId="ADAL" clId="{ACFF379B-662A-FB4E-AC8F-1FB66E618073}" dt="2024-11-26T10:10:08.989" v="3064" actId="26606"/>
          <ac:picMkLst>
            <pc:docMk/>
            <pc:sldMk cId="2608305593" sldId="273"/>
            <ac:picMk id="65" creationId="{18121166-C998-2A3E-81F9-BCDC533276EF}"/>
          </ac:picMkLst>
        </pc:picChg>
        <pc:picChg chg="add del">
          <ac:chgData name="Bojja, Chetan Reddy" userId="0a78683a-d911-493f-a377-87a39035911b" providerId="ADAL" clId="{ACFF379B-662A-FB4E-AC8F-1FB66E618073}" dt="2024-11-26T10:10:08.989" v="3064" actId="26606"/>
          <ac:picMkLst>
            <pc:docMk/>
            <pc:sldMk cId="2608305593" sldId="273"/>
            <ac:picMk id="67" creationId="{6D4C9A2B-E25F-48BB-9DEB-80719A372453}"/>
          </ac:picMkLst>
        </pc:picChg>
        <pc:picChg chg="add del">
          <ac:chgData name="Bojja, Chetan Reddy" userId="0a78683a-d911-493f-a377-87a39035911b" providerId="ADAL" clId="{ACFF379B-662A-FB4E-AC8F-1FB66E618073}" dt="2024-11-26T10:11:51.611" v="3133" actId="26606"/>
          <ac:picMkLst>
            <pc:docMk/>
            <pc:sldMk cId="2608305593" sldId="273"/>
            <ac:picMk id="335" creationId="{3B79623C-5B04-5F82-2707-73FE98AB581B}"/>
          </ac:picMkLst>
        </pc:picChg>
        <pc:picChg chg="add del">
          <ac:chgData name="Bojja, Chetan Reddy" userId="0a78683a-d911-493f-a377-87a39035911b" providerId="ADAL" clId="{ACFF379B-662A-FB4E-AC8F-1FB66E618073}" dt="2024-11-26T10:12:06.303" v="3149" actId="26606"/>
          <ac:picMkLst>
            <pc:docMk/>
            <pc:sldMk cId="2608305593" sldId="273"/>
            <ac:picMk id="377" creationId="{4F32F324-6BF9-17D6-059A-286316FC7F98}"/>
          </ac:picMkLst>
        </pc:picChg>
        <pc:picChg chg="add del">
          <ac:chgData name="Bojja, Chetan Reddy" userId="0a78683a-d911-493f-a377-87a39035911b" providerId="ADAL" clId="{ACFF379B-662A-FB4E-AC8F-1FB66E618073}" dt="2024-11-26T10:12:07.257" v="3151" actId="26606"/>
          <ac:picMkLst>
            <pc:docMk/>
            <pc:sldMk cId="2608305593" sldId="273"/>
            <ac:picMk id="379" creationId="{3B79623C-5B04-5F82-2707-73FE98AB581B}"/>
          </ac:picMkLst>
        </pc:picChg>
        <pc:picChg chg="add mod">
          <ac:chgData name="Bojja, Chetan Reddy" userId="0a78683a-d911-493f-a377-87a39035911b" providerId="ADAL" clId="{ACFF379B-662A-FB4E-AC8F-1FB66E618073}" dt="2024-11-26T10:12:49.796" v="3163" actId="26606"/>
          <ac:picMkLst>
            <pc:docMk/>
            <pc:sldMk cId="2608305593" sldId="273"/>
            <ac:picMk id="385" creationId="{3B79623C-5B04-5F82-2707-73FE98AB581B}"/>
          </ac:picMkLst>
        </pc:picChg>
        <pc:cxnChg chg="add del">
          <ac:chgData name="Bojja, Chetan Reddy" userId="0a78683a-d911-493f-a377-87a39035911b" providerId="ADAL" clId="{ACFF379B-662A-FB4E-AC8F-1FB66E618073}" dt="2024-11-26T10:09:59.405" v="3048" actId="26606"/>
          <ac:cxnSpMkLst>
            <pc:docMk/>
            <pc:sldMk cId="2608305593" sldId="273"/>
            <ac:cxnSpMk id="21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10:10:00.003" v="3050" actId="26606"/>
          <ac:cxnSpMkLst>
            <pc:docMk/>
            <pc:sldMk cId="2608305593" sldId="273"/>
            <ac:cxnSpMk id="25" creationId="{6CF1BAF6-AD41-4082-B212-8A1F9A2E8779}"/>
          </ac:cxnSpMkLst>
        </pc:cxnChg>
        <pc:cxnChg chg="add del">
          <ac:chgData name="Bojja, Chetan Reddy" userId="0a78683a-d911-493f-a377-87a39035911b" providerId="ADAL" clId="{ACFF379B-662A-FB4E-AC8F-1FB66E618073}" dt="2024-11-26T10:10:01.665" v="3054" actId="26606"/>
          <ac:cxnSpMkLst>
            <pc:docMk/>
            <pc:sldMk cId="2608305593" sldId="273"/>
            <ac:cxnSpMk id="40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10:10:04.011" v="3058" actId="26606"/>
          <ac:cxnSpMkLst>
            <pc:docMk/>
            <pc:sldMk cId="2608305593" sldId="273"/>
            <ac:cxnSpMk id="50" creationId="{6CF1BAF6-AD41-4082-B212-8A1F9A2E8779}"/>
          </ac:cxnSpMkLst>
        </pc:cxnChg>
        <pc:cxnChg chg="add del">
          <ac:chgData name="Bojja, Chetan Reddy" userId="0a78683a-d911-493f-a377-87a39035911b" providerId="ADAL" clId="{ACFF379B-662A-FB4E-AC8F-1FB66E618073}" dt="2024-11-26T10:10:54.549" v="3095" actId="26606"/>
          <ac:cxnSpMkLst>
            <pc:docMk/>
            <pc:sldMk cId="2608305593" sldId="273"/>
            <ac:cxnSpMk id="127" creationId="{C49DA8F6-BCC1-4447-B54C-57856834B94B}"/>
          </ac:cxnSpMkLst>
        </pc:cxnChg>
        <pc:cxnChg chg="add del">
          <ac:chgData name="Bojja, Chetan Reddy" userId="0a78683a-d911-493f-a377-87a39035911b" providerId="ADAL" clId="{ACFF379B-662A-FB4E-AC8F-1FB66E618073}" dt="2024-11-26T10:10:58.009" v="3099" actId="26606"/>
          <ac:cxnSpMkLst>
            <pc:docMk/>
            <pc:sldMk cId="2608305593" sldId="273"/>
            <ac:cxnSpMk id="132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10:10:58.714" v="3101" actId="26606"/>
          <ac:cxnSpMkLst>
            <pc:docMk/>
            <pc:sldMk cId="2608305593" sldId="273"/>
            <ac:cxnSpMk id="137" creationId="{6CF1BAF6-AD41-4082-B212-8A1F9A2E8779}"/>
          </ac:cxnSpMkLst>
        </pc:cxnChg>
        <pc:cxnChg chg="add del">
          <ac:chgData name="Bojja, Chetan Reddy" userId="0a78683a-d911-493f-a377-87a39035911b" providerId="ADAL" clId="{ACFF379B-662A-FB4E-AC8F-1FB66E618073}" dt="2024-11-26T10:10:59.241" v="3103" actId="26606"/>
          <ac:cxnSpMkLst>
            <pc:docMk/>
            <pc:sldMk cId="2608305593" sldId="273"/>
            <ac:cxnSpMk id="140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10:11:38.613" v="3127" actId="26606"/>
          <ac:cxnSpMkLst>
            <pc:docMk/>
            <pc:sldMk cId="2608305593" sldId="273"/>
            <ac:cxnSpMk id="309" creationId="{C8F51B3F-8331-4E4A-AE96-D47B1006EEAD}"/>
          </ac:cxnSpMkLst>
        </pc:cxnChg>
        <pc:cxnChg chg="add del">
          <ac:chgData name="Bojja, Chetan Reddy" userId="0a78683a-d911-493f-a377-87a39035911b" providerId="ADAL" clId="{ACFF379B-662A-FB4E-AC8F-1FB66E618073}" dt="2024-11-26T10:11:59.780" v="3139" actId="26606"/>
          <ac:cxnSpMkLst>
            <pc:docMk/>
            <pc:sldMk cId="2608305593" sldId="273"/>
            <ac:cxnSpMk id="347" creationId="{C49DA8F6-BCC1-4447-B54C-57856834B94B}"/>
          </ac:cxnSpMkLst>
        </pc:cxnChg>
        <pc:cxnChg chg="add del">
          <ac:chgData name="Bojja, Chetan Reddy" userId="0a78683a-d911-493f-a377-87a39035911b" providerId="ADAL" clId="{ACFF379B-662A-FB4E-AC8F-1FB66E618073}" dt="2024-11-26T10:12:05.301" v="3147" actId="26606"/>
          <ac:cxnSpMkLst>
            <pc:docMk/>
            <pc:sldMk cId="2608305593" sldId="273"/>
            <ac:cxnSpMk id="374" creationId="{B03A5AE3-BD30-455C-842B-7626C8BEF097}"/>
          </ac:cxnSpMkLst>
        </pc:cxnChg>
        <pc:cxnChg chg="add del">
          <ac:chgData name="Bojja, Chetan Reddy" userId="0a78683a-d911-493f-a377-87a39035911b" providerId="ADAL" clId="{ACFF379B-662A-FB4E-AC8F-1FB66E618073}" dt="2024-11-26T10:12:05.301" v="3147" actId="26606"/>
          <ac:cxnSpMkLst>
            <pc:docMk/>
            <pc:sldMk cId="2608305593" sldId="273"/>
            <ac:cxnSpMk id="375" creationId="{2DBECAA5-1F2D-470D-875C-8F2C2CA3E54B}"/>
          </ac:cxnSpMkLst>
        </pc:cxnChg>
      </pc:sldChg>
      <pc:sldChg chg="modSp mod">
        <pc:chgData name="Bojja, Chetan Reddy" userId="0a78683a-d911-493f-a377-87a39035911b" providerId="ADAL" clId="{ACFF379B-662A-FB4E-AC8F-1FB66E618073}" dt="2024-11-26T10:34:55.152" v="3707" actId="20577"/>
        <pc:sldMkLst>
          <pc:docMk/>
          <pc:sldMk cId="3066758015" sldId="275"/>
        </pc:sldMkLst>
        <pc:graphicFrameChg chg="mod modGraphic">
          <ac:chgData name="Bojja, Chetan Reddy" userId="0a78683a-d911-493f-a377-87a39035911b" providerId="ADAL" clId="{ACFF379B-662A-FB4E-AC8F-1FB66E618073}" dt="2024-11-26T10:34:55.152" v="3707" actId="20577"/>
          <ac:graphicFrameMkLst>
            <pc:docMk/>
            <pc:sldMk cId="3066758015" sldId="275"/>
            <ac:graphicFrameMk id="50" creationId="{166B06FE-3727-C084-C804-8EF878CC5028}"/>
          </ac:graphicFrameMkLst>
        </pc:graphicFrameChg>
      </pc:sldChg>
      <pc:sldChg chg="modSp">
        <pc:chgData name="Bojja, Chetan Reddy" userId="0a78683a-d911-493f-a377-87a39035911b" providerId="ADAL" clId="{ACFF379B-662A-FB4E-AC8F-1FB66E618073}" dt="2024-11-26T10:42:23.619" v="3714" actId="20577"/>
        <pc:sldMkLst>
          <pc:docMk/>
          <pc:sldMk cId="625644939" sldId="276"/>
        </pc:sldMkLst>
        <pc:graphicFrameChg chg="mod">
          <ac:chgData name="Bojja, Chetan Reddy" userId="0a78683a-d911-493f-a377-87a39035911b" providerId="ADAL" clId="{ACFF379B-662A-FB4E-AC8F-1FB66E618073}" dt="2024-11-26T10:42:23.619" v="3714" actId="20577"/>
          <ac:graphicFrameMkLst>
            <pc:docMk/>
            <pc:sldMk cId="625644939" sldId="276"/>
            <ac:graphicFrameMk id="50" creationId="{CB9588C4-31FE-243B-1A6E-4474C635ADBC}"/>
          </ac:graphicFrameMkLst>
        </pc:graphicFrameChg>
      </pc:sldChg>
      <pc:sldChg chg="addSp delSp modSp new mod setBg">
        <pc:chgData name="Bojja, Chetan Reddy" userId="0a78683a-d911-493f-a377-87a39035911b" providerId="ADAL" clId="{ACFF379B-662A-FB4E-AC8F-1FB66E618073}" dt="2024-11-26T11:26:24.435" v="4146" actId="113"/>
        <pc:sldMkLst>
          <pc:docMk/>
          <pc:sldMk cId="3843383875" sldId="277"/>
        </pc:sldMkLst>
        <pc:spChg chg="mod">
          <ac:chgData name="Bojja, Chetan Reddy" userId="0a78683a-d911-493f-a377-87a39035911b" providerId="ADAL" clId="{ACFF379B-662A-FB4E-AC8F-1FB66E618073}" dt="2024-11-26T11:26:24.435" v="4146" actId="113"/>
          <ac:spMkLst>
            <pc:docMk/>
            <pc:sldMk cId="3843383875" sldId="277"/>
            <ac:spMk id="2" creationId="{156A08CD-76C5-E028-BF13-AC70F9548207}"/>
          </ac:spMkLst>
        </pc:spChg>
        <pc:spChg chg="add del mod">
          <ac:chgData name="Bojja, Chetan Reddy" userId="0a78683a-d911-493f-a377-87a39035911b" providerId="ADAL" clId="{ACFF379B-662A-FB4E-AC8F-1FB66E618073}" dt="2024-11-26T06:08:13.017" v="664" actId="26606"/>
          <ac:spMkLst>
            <pc:docMk/>
            <pc:sldMk cId="3843383875" sldId="277"/>
            <ac:spMk id="3" creationId="{C43C11D9-5BA4-E995-2258-407DC7268020}"/>
          </ac:spMkLst>
        </pc:spChg>
        <pc:spChg chg="add del mod">
          <ac:chgData name="Bojja, Chetan Reddy" userId="0a78683a-d911-493f-a377-87a39035911b" providerId="ADAL" clId="{ACFF379B-662A-FB4E-AC8F-1FB66E618073}" dt="2024-11-26T06:08:32.137" v="666" actId="478"/>
          <ac:spMkLst>
            <pc:docMk/>
            <pc:sldMk cId="3843383875" sldId="277"/>
            <ac:spMk id="4" creationId="{714D4FBD-8B33-953A-562A-698D3BE6E490}"/>
          </ac:spMkLst>
        </pc:spChg>
        <pc:spChg chg="add del">
          <ac:chgData name="Bojja, Chetan Reddy" userId="0a78683a-d911-493f-a377-87a39035911b" providerId="ADAL" clId="{ACFF379B-662A-FB4E-AC8F-1FB66E618073}" dt="2024-11-26T06:08:01.804" v="645" actId="26606"/>
          <ac:spMkLst>
            <pc:docMk/>
            <pc:sldMk cId="3843383875" sldId="277"/>
            <ac:spMk id="9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06:08:04.771" v="651" actId="26606"/>
          <ac:spMkLst>
            <pc:docMk/>
            <pc:sldMk cId="3843383875" sldId="277"/>
            <ac:spMk id="10" creationId="{D3E17859-C5F0-476F-A082-A4CB8841DB24}"/>
          </ac:spMkLst>
        </pc:spChg>
        <pc:spChg chg="add del">
          <ac:chgData name="Bojja, Chetan Reddy" userId="0a78683a-d911-493f-a377-87a39035911b" providerId="ADAL" clId="{ACFF379B-662A-FB4E-AC8F-1FB66E618073}" dt="2024-11-26T06:08:01.804" v="645" actId="26606"/>
          <ac:spMkLst>
            <pc:docMk/>
            <pc:sldMk cId="3843383875" sldId="277"/>
            <ac:spMk id="11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06:08:04.771" v="651" actId="26606"/>
          <ac:spMkLst>
            <pc:docMk/>
            <pc:sldMk cId="3843383875" sldId="277"/>
            <ac:spMk id="12" creationId="{70BEB1E7-2F88-40BC-B73D-42E5B6F80BFC}"/>
          </ac:spMkLst>
        </pc:spChg>
        <pc:spChg chg="add del">
          <ac:chgData name="Bojja, Chetan Reddy" userId="0a78683a-d911-493f-a377-87a39035911b" providerId="ADAL" clId="{ACFF379B-662A-FB4E-AC8F-1FB66E618073}" dt="2024-11-26T06:08:03.322" v="647" actId="26606"/>
          <ac:spMkLst>
            <pc:docMk/>
            <pc:sldMk cId="3843383875" sldId="277"/>
            <ac:spMk id="13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6:08:03.322" v="647" actId="26606"/>
          <ac:spMkLst>
            <pc:docMk/>
            <pc:sldMk cId="3843383875" sldId="277"/>
            <ac:spMk id="14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08:03.322" v="647" actId="26606"/>
          <ac:spMkLst>
            <pc:docMk/>
            <pc:sldMk cId="3843383875" sldId="277"/>
            <ac:spMk id="15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6:08:03.322" v="647" actId="26606"/>
          <ac:spMkLst>
            <pc:docMk/>
            <pc:sldMk cId="3843383875" sldId="277"/>
            <ac:spMk id="16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6:08:04.380" v="649" actId="26606"/>
          <ac:spMkLst>
            <pc:docMk/>
            <pc:sldMk cId="3843383875" sldId="277"/>
            <ac:spMk id="25" creationId="{CB49665F-0298-4449-8D2D-209989CB9EE3}"/>
          </ac:spMkLst>
        </pc:spChg>
        <pc:spChg chg="add del">
          <ac:chgData name="Bojja, Chetan Reddy" userId="0a78683a-d911-493f-a377-87a39035911b" providerId="ADAL" clId="{ACFF379B-662A-FB4E-AC8F-1FB66E618073}" dt="2024-11-26T06:08:04.380" v="649" actId="26606"/>
          <ac:spMkLst>
            <pc:docMk/>
            <pc:sldMk cId="3843383875" sldId="277"/>
            <ac:spMk id="26" creationId="{A71EEC14-174A-46FA-B046-474750457130}"/>
          </ac:spMkLst>
        </pc:spChg>
        <pc:spChg chg="add del">
          <ac:chgData name="Bojja, Chetan Reddy" userId="0a78683a-d911-493f-a377-87a39035911b" providerId="ADAL" clId="{ACFF379B-662A-FB4E-AC8F-1FB66E618073}" dt="2024-11-26T06:08:04.771" v="651" actId="26606"/>
          <ac:spMkLst>
            <pc:docMk/>
            <pc:sldMk cId="3843383875" sldId="277"/>
            <ac:spMk id="33" creationId="{A7B99495-F43F-4D80-A44F-2CB4764EB90B}"/>
          </ac:spMkLst>
        </pc:spChg>
        <pc:spChg chg="add del">
          <ac:chgData name="Bojja, Chetan Reddy" userId="0a78683a-d911-493f-a377-87a39035911b" providerId="ADAL" clId="{ACFF379B-662A-FB4E-AC8F-1FB66E618073}" dt="2024-11-26T06:08:05.615" v="653" actId="26606"/>
          <ac:spMkLst>
            <pc:docMk/>
            <pc:sldMk cId="3843383875" sldId="277"/>
            <ac:spMk id="38" creationId="{C43C11D9-5BA4-E995-2258-407DC7268020}"/>
          </ac:spMkLst>
        </pc:spChg>
        <pc:spChg chg="add del">
          <ac:chgData name="Bojja, Chetan Reddy" userId="0a78683a-d911-493f-a377-87a39035911b" providerId="ADAL" clId="{ACFF379B-662A-FB4E-AC8F-1FB66E618073}" dt="2024-11-26T06:08:06.186" v="655" actId="26606"/>
          <ac:spMkLst>
            <pc:docMk/>
            <pc:sldMk cId="3843383875" sldId="277"/>
            <ac:spMk id="40" creationId="{EDDBB197-D710-4A4F-A9CA-FD2177498BE8}"/>
          </ac:spMkLst>
        </pc:spChg>
        <pc:spChg chg="add del">
          <ac:chgData name="Bojja, Chetan Reddy" userId="0a78683a-d911-493f-a377-87a39035911b" providerId="ADAL" clId="{ACFF379B-662A-FB4E-AC8F-1FB66E618073}" dt="2024-11-26T06:08:06.186" v="655" actId="26606"/>
          <ac:spMkLst>
            <pc:docMk/>
            <pc:sldMk cId="3843383875" sldId="277"/>
            <ac:spMk id="41" creationId="{975D1CFA-2CDB-4B64-BD9F-85744E8DA12F}"/>
          </ac:spMkLst>
        </pc:spChg>
        <pc:spChg chg="add del">
          <ac:chgData name="Bojja, Chetan Reddy" userId="0a78683a-d911-493f-a377-87a39035911b" providerId="ADAL" clId="{ACFF379B-662A-FB4E-AC8F-1FB66E618073}" dt="2024-11-26T06:08:06.186" v="655" actId="26606"/>
          <ac:spMkLst>
            <pc:docMk/>
            <pc:sldMk cId="3843383875" sldId="277"/>
            <ac:spMk id="42" creationId="{C43C11D9-5BA4-E995-2258-407DC7268020}"/>
          </ac:spMkLst>
        </pc:spChg>
        <pc:spChg chg="add del">
          <ac:chgData name="Bojja, Chetan Reddy" userId="0a78683a-d911-493f-a377-87a39035911b" providerId="ADAL" clId="{ACFF379B-662A-FB4E-AC8F-1FB66E618073}" dt="2024-11-26T06:08:07.340" v="657" actId="26606"/>
          <ac:spMkLst>
            <pc:docMk/>
            <pc:sldMk cId="3843383875" sldId="277"/>
            <ac:spMk id="49" creationId="{245A9F99-D9B1-4094-A2E2-B90AC1DB7B9C}"/>
          </ac:spMkLst>
        </pc:spChg>
        <pc:spChg chg="add del">
          <ac:chgData name="Bojja, Chetan Reddy" userId="0a78683a-d911-493f-a377-87a39035911b" providerId="ADAL" clId="{ACFF379B-662A-FB4E-AC8F-1FB66E618073}" dt="2024-11-26T06:08:07.340" v="657" actId="26606"/>
          <ac:spMkLst>
            <pc:docMk/>
            <pc:sldMk cId="3843383875" sldId="277"/>
            <ac:spMk id="50" creationId="{B7FAF607-473A-4A43-A23D-BBFF5C4117BB}"/>
          </ac:spMkLst>
        </pc:spChg>
        <pc:spChg chg="add del">
          <ac:chgData name="Bojja, Chetan Reddy" userId="0a78683a-d911-493f-a377-87a39035911b" providerId="ADAL" clId="{ACFF379B-662A-FB4E-AC8F-1FB66E618073}" dt="2024-11-26T06:08:07.340" v="657" actId="26606"/>
          <ac:spMkLst>
            <pc:docMk/>
            <pc:sldMk cId="3843383875" sldId="277"/>
            <ac:spMk id="52" creationId="{C43C11D9-5BA4-E995-2258-407DC7268020}"/>
          </ac:spMkLst>
        </pc:spChg>
        <pc:spChg chg="add del">
          <ac:chgData name="Bojja, Chetan Reddy" userId="0a78683a-d911-493f-a377-87a39035911b" providerId="ADAL" clId="{ACFF379B-662A-FB4E-AC8F-1FB66E618073}" dt="2024-11-26T06:08:08.135" v="659" actId="26606"/>
          <ac:spMkLst>
            <pc:docMk/>
            <pc:sldMk cId="3843383875" sldId="277"/>
            <ac:spMk id="58" creationId="{D93394DA-E684-47C2-9020-13225823F40A}"/>
          </ac:spMkLst>
        </pc:spChg>
        <pc:spChg chg="add del">
          <ac:chgData name="Bojja, Chetan Reddy" userId="0a78683a-d911-493f-a377-87a39035911b" providerId="ADAL" clId="{ACFF379B-662A-FB4E-AC8F-1FB66E618073}" dt="2024-11-26T06:08:50.735" v="673" actId="26606"/>
          <ac:spMkLst>
            <pc:docMk/>
            <pc:sldMk cId="3843383875" sldId="277"/>
            <ac:spMk id="66" creationId="{7301F447-EEF7-48F5-AF73-7566EE7F64AD}"/>
          </ac:spMkLst>
        </pc:spChg>
        <pc:spChg chg="add del">
          <ac:chgData name="Bojja, Chetan Reddy" userId="0a78683a-d911-493f-a377-87a39035911b" providerId="ADAL" clId="{ACFF379B-662A-FB4E-AC8F-1FB66E618073}" dt="2024-11-26T06:08:50.735" v="673" actId="26606"/>
          <ac:spMkLst>
            <pc:docMk/>
            <pc:sldMk cId="3843383875" sldId="277"/>
            <ac:spMk id="67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06:08:50.735" v="673" actId="26606"/>
          <ac:spMkLst>
            <pc:docMk/>
            <pc:sldMk cId="3843383875" sldId="277"/>
            <ac:spMk id="68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06:08:43.357" v="668" actId="26606"/>
          <ac:spMkLst>
            <pc:docMk/>
            <pc:sldMk cId="3843383875" sldId="277"/>
            <ac:spMk id="74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06:08:43.357" v="668" actId="26606"/>
          <ac:spMkLst>
            <pc:docMk/>
            <pc:sldMk cId="3843383875" sldId="277"/>
            <ac:spMk id="76" creationId="{B2D4AD41-40DA-4A81-92F5-B6E3BA1ED82A}"/>
          </ac:spMkLst>
        </pc:spChg>
        <pc:spChg chg="add del">
          <ac:chgData name="Bojja, Chetan Reddy" userId="0a78683a-d911-493f-a377-87a39035911b" providerId="ADAL" clId="{ACFF379B-662A-FB4E-AC8F-1FB66E618073}" dt="2024-11-26T06:08:44.419" v="670" actId="26606"/>
          <ac:spMkLst>
            <pc:docMk/>
            <pc:sldMk cId="3843383875" sldId="277"/>
            <ac:spMk id="78" creationId="{7301F447-EEF7-48F5-AF73-7566EE7F64AD}"/>
          </ac:spMkLst>
        </pc:spChg>
        <pc:spChg chg="add del">
          <ac:chgData name="Bojja, Chetan Reddy" userId="0a78683a-d911-493f-a377-87a39035911b" providerId="ADAL" clId="{ACFF379B-662A-FB4E-AC8F-1FB66E618073}" dt="2024-11-26T06:08:44.419" v="670" actId="26606"/>
          <ac:spMkLst>
            <pc:docMk/>
            <pc:sldMk cId="3843383875" sldId="277"/>
            <ac:spMk id="79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06:08:44.419" v="670" actId="26606"/>
          <ac:spMkLst>
            <pc:docMk/>
            <pc:sldMk cId="3843383875" sldId="277"/>
            <ac:spMk id="80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06:08:50.708" v="672" actId="26606"/>
          <ac:spMkLst>
            <pc:docMk/>
            <pc:sldMk cId="3843383875" sldId="277"/>
            <ac:spMk id="82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06:08:50.708" v="672" actId="26606"/>
          <ac:spMkLst>
            <pc:docMk/>
            <pc:sldMk cId="3843383875" sldId="277"/>
            <ac:spMk id="83" creationId="{B2D4AD41-40DA-4A81-92F5-B6E3BA1ED82A}"/>
          </ac:spMkLst>
        </pc:spChg>
        <pc:spChg chg="add del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85" creationId="{BC68A55F-7B32-44D8-AEE5-1AF40532656C}"/>
          </ac:spMkLst>
        </pc:spChg>
        <pc:spChg chg="add del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86" creationId="{CD1AAA2C-FBBE-42AA-B869-31D524B7653F}"/>
          </ac:spMkLst>
        </pc:spChg>
        <pc:spChg chg="add del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87" creationId="{5F937BBF-9326-4230-AB1B-F1795E350559}"/>
          </ac:spMkLst>
        </pc:spChg>
        <pc:spChg chg="add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89" creationId="{BACC6370-2D7E-4714-9D71-7542949D7D5D}"/>
          </ac:spMkLst>
        </pc:spChg>
        <pc:spChg chg="add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90" creationId="{256B2C21-A230-48C0-8DF1-C46611373C44}"/>
          </ac:spMkLst>
        </pc:spChg>
        <pc:spChg chg="add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91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09:10.408" v="677" actId="26606"/>
          <ac:spMkLst>
            <pc:docMk/>
            <pc:sldMk cId="3843383875" sldId="277"/>
            <ac:spMk id="92" creationId="{BC68A55F-7B32-44D8-AEE5-1AF40532656C}"/>
          </ac:spMkLst>
        </pc:spChg>
        <pc:spChg chg="add del">
          <ac:chgData name="Bojja, Chetan Reddy" userId="0a78683a-d911-493f-a377-87a39035911b" providerId="ADAL" clId="{ACFF379B-662A-FB4E-AC8F-1FB66E618073}" dt="2024-11-26T06:09:10.408" v="677" actId="26606"/>
          <ac:spMkLst>
            <pc:docMk/>
            <pc:sldMk cId="3843383875" sldId="277"/>
            <ac:spMk id="94" creationId="{CD1AAA2C-FBBE-42AA-B869-31D524B7653F}"/>
          </ac:spMkLst>
        </pc:spChg>
        <pc:spChg chg="add del">
          <ac:chgData name="Bojja, Chetan Reddy" userId="0a78683a-d911-493f-a377-87a39035911b" providerId="ADAL" clId="{ACFF379B-662A-FB4E-AC8F-1FB66E618073}" dt="2024-11-26T06:09:10.408" v="677" actId="26606"/>
          <ac:spMkLst>
            <pc:docMk/>
            <pc:sldMk cId="3843383875" sldId="277"/>
            <ac:spMk id="96" creationId="{5F937BBF-9326-4230-AB1B-F1795E350559}"/>
          </ac:spMkLst>
        </pc:spChg>
        <pc:spChg chg="add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98" creationId="{3150CB11-0C61-439E-910F-5787759E72A0}"/>
          </ac:spMkLst>
        </pc:spChg>
        <pc:spChg chg="add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100" creationId="{43F8A58B-5155-44CE-A5FF-7647B47D0A7A}"/>
          </ac:spMkLst>
        </pc:spChg>
        <pc:spChg chg="add">
          <ac:chgData name="Bojja, Chetan Reddy" userId="0a78683a-d911-493f-a377-87a39035911b" providerId="ADAL" clId="{ACFF379B-662A-FB4E-AC8F-1FB66E618073}" dt="2024-11-26T06:09:10.980" v="678" actId="26606"/>
          <ac:spMkLst>
            <pc:docMk/>
            <pc:sldMk cId="3843383875" sldId="277"/>
            <ac:spMk id="102" creationId="{443F2ACA-E6D6-4028-82DD-F03C262D5DE6}"/>
          </ac:spMkLst>
        </pc:spChg>
        <pc:grpChg chg="add del">
          <ac:chgData name="Bojja, Chetan Reddy" userId="0a78683a-d911-493f-a377-87a39035911b" providerId="ADAL" clId="{ACFF379B-662A-FB4E-AC8F-1FB66E618073}" dt="2024-11-26T06:08:04.380" v="649" actId="26606"/>
          <ac:grpSpMkLst>
            <pc:docMk/>
            <pc:sldMk cId="3843383875" sldId="277"/>
            <ac:grpSpMk id="27" creationId="{EEB6CB95-E653-4C6C-AE51-62FD848E8D5B}"/>
          </ac:grpSpMkLst>
        </pc:grpChg>
        <pc:grpChg chg="add del">
          <ac:chgData name="Bojja, Chetan Reddy" userId="0a78683a-d911-493f-a377-87a39035911b" providerId="ADAL" clId="{ACFF379B-662A-FB4E-AC8F-1FB66E618073}" dt="2024-11-26T06:08:04.380" v="649" actId="26606"/>
          <ac:grpSpMkLst>
            <pc:docMk/>
            <pc:sldMk cId="3843383875" sldId="277"/>
            <ac:grpSpMk id="30" creationId="{43F5E015-E085-4624-B431-B42414448684}"/>
          </ac:grpSpMkLst>
        </pc:grpChg>
        <pc:grpChg chg="add del">
          <ac:chgData name="Bojja, Chetan Reddy" userId="0a78683a-d911-493f-a377-87a39035911b" providerId="ADAL" clId="{ACFF379B-662A-FB4E-AC8F-1FB66E618073}" dt="2024-11-26T06:08:06.186" v="655" actId="26606"/>
          <ac:grpSpMkLst>
            <pc:docMk/>
            <pc:sldMk cId="3843383875" sldId="277"/>
            <ac:grpSpMk id="43" creationId="{25EE5136-01F1-466C-962D-BA9B4C6757AA}"/>
          </ac:grpSpMkLst>
        </pc:grpChg>
        <pc:grpChg chg="add del">
          <ac:chgData name="Bojja, Chetan Reddy" userId="0a78683a-d911-493f-a377-87a39035911b" providerId="ADAL" clId="{ACFF379B-662A-FB4E-AC8F-1FB66E618073}" dt="2024-11-26T06:08:07.340" v="657" actId="26606"/>
          <ac:grpSpMkLst>
            <pc:docMk/>
            <pc:sldMk cId="3843383875" sldId="277"/>
            <ac:grpSpMk id="53" creationId="{C5F6476F-D303-44D3-B30F-1BA348F0F64A}"/>
          </ac:grpSpMkLst>
        </pc:grpChg>
        <pc:graphicFrameChg chg="add del">
          <ac:chgData name="Bojja, Chetan Reddy" userId="0a78683a-d911-493f-a377-87a39035911b" providerId="ADAL" clId="{ACFF379B-662A-FB4E-AC8F-1FB66E618073}" dt="2024-11-26T06:08:01.804" v="645" actId="26606"/>
          <ac:graphicFrameMkLst>
            <pc:docMk/>
            <pc:sldMk cId="3843383875" sldId="277"/>
            <ac:graphicFrameMk id="5" creationId="{4B2915EA-5E21-12DB-147F-91460A99A610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08:03.322" v="647" actId="26606"/>
          <ac:graphicFrameMkLst>
            <pc:docMk/>
            <pc:sldMk cId="3843383875" sldId="277"/>
            <ac:graphicFrameMk id="17" creationId="{0EE46965-9025-924B-A472-411CA5FA25E0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08:04.380" v="649" actId="26606"/>
          <ac:graphicFrameMkLst>
            <pc:docMk/>
            <pc:sldMk cId="3843383875" sldId="277"/>
            <ac:graphicFrameMk id="31" creationId="{CBC07AD2-30AB-D85F-51E2-E0320DE94FEF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08:04.771" v="651" actId="26606"/>
          <ac:graphicFrameMkLst>
            <pc:docMk/>
            <pc:sldMk cId="3843383875" sldId="277"/>
            <ac:graphicFrameMk id="34" creationId="{377FA03A-E91D-361B-5DBB-C12C803D3933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08:08.135" v="659" actId="26606"/>
          <ac:graphicFrameMkLst>
            <pc:docMk/>
            <pc:sldMk cId="3843383875" sldId="277"/>
            <ac:graphicFrameMk id="60" creationId="{8B6E0C8E-1649-16D3-C4F2-8A96C1675A84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08:09.730" v="661" actId="26606"/>
          <ac:graphicFrameMkLst>
            <pc:docMk/>
            <pc:sldMk cId="3843383875" sldId="277"/>
            <ac:graphicFrameMk id="62" creationId="{8CB446AB-4134-EE4D-0307-7D6354B9D7E3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08:12.997" v="663" actId="26606"/>
          <ac:graphicFrameMkLst>
            <pc:docMk/>
            <pc:sldMk cId="3843383875" sldId="277"/>
            <ac:graphicFrameMk id="64" creationId="{019855DA-1176-2064-E220-51824C029DC4}"/>
          </ac:graphicFrameMkLst>
        </pc:graphicFrameChg>
        <pc:graphicFrameChg chg="add mod modGraphic">
          <ac:chgData name="Bojja, Chetan Reddy" userId="0a78683a-d911-493f-a377-87a39035911b" providerId="ADAL" clId="{ACFF379B-662A-FB4E-AC8F-1FB66E618073}" dt="2024-11-26T06:09:52.519" v="680"/>
          <ac:graphicFrameMkLst>
            <pc:docMk/>
            <pc:sldMk cId="3843383875" sldId="277"/>
            <ac:graphicFrameMk id="69" creationId="{E5707D71-41F2-2FDD-68E1-2480D2FEA8F4}"/>
          </ac:graphicFrameMkLst>
        </pc:graphicFrameChg>
        <pc:picChg chg="add del">
          <ac:chgData name="Bojja, Chetan Reddy" userId="0a78683a-d911-493f-a377-87a39035911b" providerId="ADAL" clId="{ACFF379B-662A-FB4E-AC8F-1FB66E618073}" dt="2024-11-26T06:08:04.771" v="651" actId="26606"/>
          <ac:picMkLst>
            <pc:docMk/>
            <pc:sldMk cId="3843383875" sldId="277"/>
            <ac:picMk id="6" creationId="{CB82BB88-65FD-31E2-0569-6A8CCF1CD1D7}"/>
          </ac:picMkLst>
        </pc:picChg>
        <pc:picChg chg="add del">
          <ac:chgData name="Bojja, Chetan Reddy" userId="0a78683a-d911-493f-a377-87a39035911b" providerId="ADAL" clId="{ACFF379B-662A-FB4E-AC8F-1FB66E618073}" dt="2024-11-26T06:08:06.186" v="655" actId="26606"/>
          <ac:picMkLst>
            <pc:docMk/>
            <pc:sldMk cId="3843383875" sldId="277"/>
            <ac:picMk id="7" creationId="{DD43A546-C78E-98B9-532B-3D473BF59BC2}"/>
          </ac:picMkLst>
        </pc:picChg>
        <pc:picChg chg="add del">
          <ac:chgData name="Bojja, Chetan Reddy" userId="0a78683a-d911-493f-a377-87a39035911b" providerId="ADAL" clId="{ACFF379B-662A-FB4E-AC8F-1FB66E618073}" dt="2024-11-26T06:08:05.615" v="653" actId="26606"/>
          <ac:picMkLst>
            <pc:docMk/>
            <pc:sldMk cId="3843383875" sldId="277"/>
            <ac:picMk id="36" creationId="{7621C009-8048-B33A-DA8A-CA1F8F001C9D}"/>
          </ac:picMkLst>
        </pc:picChg>
        <pc:picChg chg="add del">
          <ac:chgData name="Bojja, Chetan Reddy" userId="0a78683a-d911-493f-a377-87a39035911b" providerId="ADAL" clId="{ACFF379B-662A-FB4E-AC8F-1FB66E618073}" dt="2024-11-26T06:08:07.340" v="657" actId="26606"/>
          <ac:picMkLst>
            <pc:docMk/>
            <pc:sldMk cId="3843383875" sldId="277"/>
            <ac:picMk id="51" creationId="{340F543A-CEA9-D4C2-34E0-E816ABBB0EDD}"/>
          </ac:picMkLst>
        </pc:picChg>
        <pc:picChg chg="add del">
          <ac:chgData name="Bojja, Chetan Reddy" userId="0a78683a-d911-493f-a377-87a39035911b" providerId="ADAL" clId="{ACFF379B-662A-FB4E-AC8F-1FB66E618073}" dt="2024-11-26T06:08:08.135" v="659" actId="26606"/>
          <ac:picMkLst>
            <pc:docMk/>
            <pc:sldMk cId="3843383875" sldId="277"/>
            <ac:picMk id="59" creationId="{029E1FE7-FF60-9C6C-FE63-A1259647DE9F}"/>
          </ac:picMkLst>
        </pc:picChg>
        <pc:cxnChg chg="add del">
          <ac:chgData name="Bojja, Chetan Reddy" userId="0a78683a-d911-493f-a377-87a39035911b" providerId="ADAL" clId="{ACFF379B-662A-FB4E-AC8F-1FB66E618073}" dt="2024-11-26T06:08:05.615" v="653" actId="26606"/>
          <ac:cxnSpMkLst>
            <pc:docMk/>
            <pc:sldMk cId="3843383875" sldId="277"/>
            <ac:cxnSpMk id="37" creationId="{1503BFE4-729B-D9D0-C17B-501E6AF1127A}"/>
          </ac:cxnSpMkLst>
        </pc:cxnChg>
      </pc:sldChg>
      <pc:sldChg chg="addSp modSp add del mod">
        <pc:chgData name="Bojja, Chetan Reddy" userId="0a78683a-d911-493f-a377-87a39035911b" providerId="ADAL" clId="{ACFF379B-662A-FB4E-AC8F-1FB66E618073}" dt="2024-11-26T06:05:46.729" v="586" actId="2696"/>
        <pc:sldMkLst>
          <pc:docMk/>
          <pc:sldMk cId="4224545564" sldId="277"/>
        </pc:sldMkLst>
        <pc:spChg chg="mod">
          <ac:chgData name="Bojja, Chetan Reddy" userId="0a78683a-d911-493f-a377-87a39035911b" providerId="ADAL" clId="{ACFF379B-662A-FB4E-AC8F-1FB66E618073}" dt="2024-11-26T06:04:52.775" v="578"/>
          <ac:spMkLst>
            <pc:docMk/>
            <pc:sldMk cId="4224545564" sldId="277"/>
            <ac:spMk id="2" creationId="{EE4589B8-E730-7A3B-F46B-B2A262596F20}"/>
          </ac:spMkLst>
        </pc:spChg>
        <pc:spChg chg="add mod">
          <ac:chgData name="Bojja, Chetan Reddy" userId="0a78683a-d911-493f-a377-87a39035911b" providerId="ADAL" clId="{ACFF379B-662A-FB4E-AC8F-1FB66E618073}" dt="2024-11-26T06:05:22.613" v="583"/>
          <ac:spMkLst>
            <pc:docMk/>
            <pc:sldMk cId="4224545564" sldId="277"/>
            <ac:spMk id="3" creationId="{7CCE23F6-9B13-95FA-2206-3F6C2F46FD39}"/>
          </ac:spMkLst>
        </pc:spChg>
        <pc:graphicFrameChg chg="mod">
          <ac:chgData name="Bojja, Chetan Reddy" userId="0a78683a-d911-493f-a377-87a39035911b" providerId="ADAL" clId="{ACFF379B-662A-FB4E-AC8F-1FB66E618073}" dt="2024-11-26T06:05:36.636" v="585"/>
          <ac:graphicFrameMkLst>
            <pc:docMk/>
            <pc:sldMk cId="4224545564" sldId="277"/>
            <ac:graphicFrameMk id="18" creationId="{976F9818-744F-5782-3B13-2C4EC20645CB}"/>
          </ac:graphicFrameMkLst>
        </pc:graphicFrameChg>
      </pc:sldChg>
      <pc:sldChg chg="addSp delSp modSp new add del mod setBg">
        <pc:chgData name="Bojja, Chetan Reddy" userId="0a78683a-d911-493f-a377-87a39035911b" providerId="ADAL" clId="{ACFF379B-662A-FB4E-AC8F-1FB66E618073}" dt="2024-11-26T11:26:16.912" v="4144" actId="113"/>
        <pc:sldMkLst>
          <pc:docMk/>
          <pc:sldMk cId="4085428676" sldId="278"/>
        </pc:sldMkLst>
        <pc:spChg chg="mod">
          <ac:chgData name="Bojja, Chetan Reddy" userId="0a78683a-d911-493f-a377-87a39035911b" providerId="ADAL" clId="{ACFF379B-662A-FB4E-AC8F-1FB66E618073}" dt="2024-11-26T11:26:16.912" v="4144" actId="113"/>
          <ac:spMkLst>
            <pc:docMk/>
            <pc:sldMk cId="4085428676" sldId="278"/>
            <ac:spMk id="2" creationId="{B9D17188-CFA7-86C2-DDDC-8A06FC912EC2}"/>
          </ac:spMkLst>
        </pc:spChg>
        <pc:spChg chg="add del mod">
          <ac:chgData name="Bojja, Chetan Reddy" userId="0a78683a-d911-493f-a377-87a39035911b" providerId="ADAL" clId="{ACFF379B-662A-FB4E-AC8F-1FB66E618073}" dt="2024-11-26T06:22:29.885" v="903" actId="26606"/>
          <ac:spMkLst>
            <pc:docMk/>
            <pc:sldMk cId="4085428676" sldId="278"/>
            <ac:spMk id="3" creationId="{72A3F390-614F-F8C0-C8DA-5E6713524459}"/>
          </ac:spMkLst>
        </pc:spChg>
        <pc:spChg chg="add del">
          <ac:chgData name="Bojja, Chetan Reddy" userId="0a78683a-d911-493f-a377-87a39035911b" providerId="ADAL" clId="{ACFF379B-662A-FB4E-AC8F-1FB66E618073}" dt="2024-11-26T06:22:18.469" v="898" actId="26606"/>
          <ac:spMkLst>
            <pc:docMk/>
            <pc:sldMk cId="4085428676" sldId="278"/>
            <ac:spMk id="9" creationId="{7517A47C-B2E5-4B79-8061-D74B1311AF6E}"/>
          </ac:spMkLst>
        </pc:spChg>
        <pc:spChg chg="add del">
          <ac:chgData name="Bojja, Chetan Reddy" userId="0a78683a-d911-493f-a377-87a39035911b" providerId="ADAL" clId="{ACFF379B-662A-FB4E-AC8F-1FB66E618073}" dt="2024-11-26T06:22:18.469" v="898" actId="26606"/>
          <ac:spMkLst>
            <pc:docMk/>
            <pc:sldMk cId="4085428676" sldId="278"/>
            <ac:spMk id="11" creationId="{C505E780-2083-4CB5-A42A-5E0E2908ECC3}"/>
          </ac:spMkLst>
        </pc:spChg>
        <pc:spChg chg="add del">
          <ac:chgData name="Bojja, Chetan Reddy" userId="0a78683a-d911-493f-a377-87a39035911b" providerId="ADAL" clId="{ACFF379B-662A-FB4E-AC8F-1FB66E618073}" dt="2024-11-26T06:22:18.469" v="898" actId="26606"/>
          <ac:spMkLst>
            <pc:docMk/>
            <pc:sldMk cId="4085428676" sldId="278"/>
            <ac:spMk id="13" creationId="{D2C0AE1C-0118-41AE-8A10-7CDCBF10E96F}"/>
          </ac:spMkLst>
        </pc:spChg>
        <pc:spChg chg="add del">
          <ac:chgData name="Bojja, Chetan Reddy" userId="0a78683a-d911-493f-a377-87a39035911b" providerId="ADAL" clId="{ACFF379B-662A-FB4E-AC8F-1FB66E618073}" dt="2024-11-26T06:22:18.469" v="898" actId="26606"/>
          <ac:spMkLst>
            <pc:docMk/>
            <pc:sldMk cId="4085428676" sldId="278"/>
            <ac:spMk id="15" creationId="{463EEC44-1BA3-44ED-81FC-A644B04B2A44}"/>
          </ac:spMkLst>
        </pc:spChg>
        <pc:spChg chg="add del">
          <ac:chgData name="Bojja, Chetan Reddy" userId="0a78683a-d911-493f-a377-87a39035911b" providerId="ADAL" clId="{ACFF379B-662A-FB4E-AC8F-1FB66E618073}" dt="2024-11-26T06:22:22.802" v="900" actId="26606"/>
          <ac:spMkLst>
            <pc:docMk/>
            <pc:sldMk cId="4085428676" sldId="278"/>
            <ac:spMk id="17" creationId="{7517A47C-B2E5-4B79-8061-D74B1311AF6E}"/>
          </ac:spMkLst>
        </pc:spChg>
        <pc:spChg chg="add del">
          <ac:chgData name="Bojja, Chetan Reddy" userId="0a78683a-d911-493f-a377-87a39035911b" providerId="ADAL" clId="{ACFF379B-662A-FB4E-AC8F-1FB66E618073}" dt="2024-11-26T06:22:22.802" v="900" actId="26606"/>
          <ac:spMkLst>
            <pc:docMk/>
            <pc:sldMk cId="4085428676" sldId="278"/>
            <ac:spMk id="18" creationId="{C505E780-2083-4CB5-A42A-5E0E2908ECC3}"/>
          </ac:spMkLst>
        </pc:spChg>
        <pc:spChg chg="add del">
          <ac:chgData name="Bojja, Chetan Reddy" userId="0a78683a-d911-493f-a377-87a39035911b" providerId="ADAL" clId="{ACFF379B-662A-FB4E-AC8F-1FB66E618073}" dt="2024-11-26T06:22:22.802" v="900" actId="26606"/>
          <ac:spMkLst>
            <pc:docMk/>
            <pc:sldMk cId="4085428676" sldId="278"/>
            <ac:spMk id="19" creationId="{D2C0AE1C-0118-41AE-8A10-7CDCBF10E96F}"/>
          </ac:spMkLst>
        </pc:spChg>
        <pc:spChg chg="add del">
          <ac:chgData name="Bojja, Chetan Reddy" userId="0a78683a-d911-493f-a377-87a39035911b" providerId="ADAL" clId="{ACFF379B-662A-FB4E-AC8F-1FB66E618073}" dt="2024-11-26T06:22:22.802" v="900" actId="26606"/>
          <ac:spMkLst>
            <pc:docMk/>
            <pc:sldMk cId="4085428676" sldId="278"/>
            <ac:spMk id="20" creationId="{463EEC44-1BA3-44ED-81FC-A644B04B2A44}"/>
          </ac:spMkLst>
        </pc:spChg>
        <pc:spChg chg="add del">
          <ac:chgData name="Bojja, Chetan Reddy" userId="0a78683a-d911-493f-a377-87a39035911b" providerId="ADAL" clId="{ACFF379B-662A-FB4E-AC8F-1FB66E618073}" dt="2024-11-26T06:22:29.866" v="902" actId="26606"/>
          <ac:spMkLst>
            <pc:docMk/>
            <pc:sldMk cId="4085428676" sldId="278"/>
            <ac:spMk id="23" creationId="{2E442304-DDBD-4F7B-8017-36BCC863FB40}"/>
          </ac:spMkLst>
        </pc:spChg>
        <pc:spChg chg="add del">
          <ac:chgData name="Bojja, Chetan Reddy" userId="0a78683a-d911-493f-a377-87a39035911b" providerId="ADAL" clId="{ACFF379B-662A-FB4E-AC8F-1FB66E618073}" dt="2024-11-26T06:22:29.866" v="902" actId="26606"/>
          <ac:spMkLst>
            <pc:docMk/>
            <pc:sldMk cId="4085428676" sldId="278"/>
            <ac:spMk id="24" creationId="{5E107275-3853-46FD-A241-DE4355A42675}"/>
          </ac:spMkLst>
        </pc:spChg>
        <pc:spChg chg="add del">
          <ac:chgData name="Bojja, Chetan Reddy" userId="0a78683a-d911-493f-a377-87a39035911b" providerId="ADAL" clId="{ACFF379B-662A-FB4E-AC8F-1FB66E618073}" dt="2024-11-26T06:23:08.414" v="908" actId="26606"/>
          <ac:spMkLst>
            <pc:docMk/>
            <pc:sldMk cId="4085428676" sldId="278"/>
            <ac:spMk id="32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3:41.683" v="920" actId="26606"/>
          <ac:spMkLst>
            <pc:docMk/>
            <pc:sldMk cId="4085428676" sldId="278"/>
            <ac:spMk id="37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3:36.588" v="911" actId="26606"/>
          <ac:spMkLst>
            <pc:docMk/>
            <pc:sldMk cId="4085428676" sldId="278"/>
            <ac:spMk id="42" creationId="{545D489D-16E1-484D-867B-144368D74B83}"/>
          </ac:spMkLst>
        </pc:spChg>
        <pc:spChg chg="add del">
          <ac:chgData name="Bojja, Chetan Reddy" userId="0a78683a-d911-493f-a377-87a39035911b" providerId="ADAL" clId="{ACFF379B-662A-FB4E-AC8F-1FB66E618073}" dt="2024-11-26T06:23:36.588" v="911" actId="26606"/>
          <ac:spMkLst>
            <pc:docMk/>
            <pc:sldMk cId="4085428676" sldId="278"/>
            <ac:spMk id="44" creationId="{49A496F5-B01E-4BF8-9D1E-C4E53B6F9652}"/>
          </ac:spMkLst>
        </pc:spChg>
        <pc:spChg chg="add del">
          <ac:chgData name="Bojja, Chetan Reddy" userId="0a78683a-d911-493f-a377-87a39035911b" providerId="ADAL" clId="{ACFF379B-662A-FB4E-AC8F-1FB66E618073}" dt="2024-11-26T06:23:36.588" v="911" actId="26606"/>
          <ac:spMkLst>
            <pc:docMk/>
            <pc:sldMk cId="4085428676" sldId="278"/>
            <ac:spMk id="46" creationId="{6E895C8D-1379-40B8-8B1B-B6F5AEAF0A6C}"/>
          </ac:spMkLst>
        </pc:spChg>
        <pc:spChg chg="add del">
          <ac:chgData name="Bojja, Chetan Reddy" userId="0a78683a-d911-493f-a377-87a39035911b" providerId="ADAL" clId="{ACFF379B-662A-FB4E-AC8F-1FB66E618073}" dt="2024-11-26T06:23:39.261" v="913" actId="26606"/>
          <ac:spMkLst>
            <pc:docMk/>
            <pc:sldMk cId="4085428676" sldId="278"/>
            <ac:spMk id="48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06:23:39.261" v="913" actId="26606"/>
          <ac:spMkLst>
            <pc:docMk/>
            <pc:sldMk cId="4085428676" sldId="278"/>
            <ac:spMk id="49" creationId="{B2D4AD41-40DA-4A81-92F5-B6E3BA1ED82A}"/>
          </ac:spMkLst>
        </pc:spChg>
        <pc:spChg chg="add del">
          <ac:chgData name="Bojja, Chetan Reddy" userId="0a78683a-d911-493f-a377-87a39035911b" providerId="ADAL" clId="{ACFF379B-662A-FB4E-AC8F-1FB66E618073}" dt="2024-11-26T06:23:40.260" v="915" actId="26606"/>
          <ac:spMkLst>
            <pc:docMk/>
            <pc:sldMk cId="4085428676" sldId="278"/>
            <ac:spMk id="51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06:23:40.260" v="915" actId="26606"/>
          <ac:spMkLst>
            <pc:docMk/>
            <pc:sldMk cId="4085428676" sldId="278"/>
            <ac:spMk id="52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06:23:40.690" v="917" actId="26606"/>
          <ac:spMkLst>
            <pc:docMk/>
            <pc:sldMk cId="4085428676" sldId="278"/>
            <ac:spMk id="54" creationId="{98DED6BC-9A3E-48D4-AD7C-A56D63F547E8}"/>
          </ac:spMkLst>
        </pc:spChg>
        <pc:spChg chg="add del">
          <ac:chgData name="Bojja, Chetan Reddy" userId="0a78683a-d911-493f-a377-87a39035911b" providerId="ADAL" clId="{ACFF379B-662A-FB4E-AC8F-1FB66E618073}" dt="2024-11-26T06:23:40.690" v="917" actId="26606"/>
          <ac:spMkLst>
            <pc:docMk/>
            <pc:sldMk cId="4085428676" sldId="278"/>
            <ac:spMk id="55" creationId="{6B6E033A-DB2E-49B8-B600-B38E0C280263}"/>
          </ac:spMkLst>
        </pc:spChg>
        <pc:spChg chg="add del">
          <ac:chgData name="Bojja, Chetan Reddy" userId="0a78683a-d911-493f-a377-87a39035911b" providerId="ADAL" clId="{ACFF379B-662A-FB4E-AC8F-1FB66E618073}" dt="2024-11-26T06:23:41.654" v="919" actId="26606"/>
          <ac:spMkLst>
            <pc:docMk/>
            <pc:sldMk cId="4085428676" sldId="278"/>
            <ac:spMk id="57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06:23:41.654" v="919" actId="26606"/>
          <ac:spMkLst>
            <pc:docMk/>
            <pc:sldMk cId="4085428676" sldId="278"/>
            <ac:spMk id="58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06:25:53.396" v="960" actId="26606"/>
          <ac:spMkLst>
            <pc:docMk/>
            <pc:sldMk cId="4085428676" sldId="278"/>
            <ac:spMk id="60" creationId="{BC68A55F-7B32-44D8-AEE5-1AF40532656C}"/>
          </ac:spMkLst>
        </pc:spChg>
        <pc:spChg chg="add del">
          <ac:chgData name="Bojja, Chetan Reddy" userId="0a78683a-d911-493f-a377-87a39035911b" providerId="ADAL" clId="{ACFF379B-662A-FB4E-AC8F-1FB66E618073}" dt="2024-11-26T06:25:53.396" v="960" actId="26606"/>
          <ac:spMkLst>
            <pc:docMk/>
            <pc:sldMk cId="4085428676" sldId="278"/>
            <ac:spMk id="61" creationId="{CD1AAA2C-FBBE-42AA-B869-31D524B7653F}"/>
          </ac:spMkLst>
        </pc:spChg>
        <pc:spChg chg="add del">
          <ac:chgData name="Bojja, Chetan Reddy" userId="0a78683a-d911-493f-a377-87a39035911b" providerId="ADAL" clId="{ACFF379B-662A-FB4E-AC8F-1FB66E618073}" dt="2024-11-26T06:25:53.396" v="960" actId="26606"/>
          <ac:spMkLst>
            <pc:docMk/>
            <pc:sldMk cId="4085428676" sldId="278"/>
            <ac:spMk id="62" creationId="{5F937BBF-9326-4230-AB1B-F1795E350559}"/>
          </ac:spMkLst>
        </pc:spChg>
        <pc:spChg chg="add del">
          <ac:chgData name="Bojja, Chetan Reddy" userId="0a78683a-d911-493f-a377-87a39035911b" providerId="ADAL" clId="{ACFF379B-662A-FB4E-AC8F-1FB66E618073}" dt="2024-11-26T06:25:07.393" v="939" actId="26606"/>
          <ac:spMkLst>
            <pc:docMk/>
            <pc:sldMk cId="4085428676" sldId="278"/>
            <ac:spMk id="64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5:53.372" v="959" actId="26606"/>
          <ac:spMkLst>
            <pc:docMk/>
            <pc:sldMk cId="4085428676" sldId="278"/>
            <ac:spMk id="65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6:25:09.419" v="941" actId="26606"/>
          <ac:spMkLst>
            <pc:docMk/>
            <pc:sldMk cId="4085428676" sldId="278"/>
            <ac:spMk id="66" creationId="{0C541B88-1AE9-40C3-AFD5-967787C1979F}"/>
          </ac:spMkLst>
        </pc:spChg>
        <pc:spChg chg="add del">
          <ac:chgData name="Bojja, Chetan Reddy" userId="0a78683a-d911-493f-a377-87a39035911b" providerId="ADAL" clId="{ACFF379B-662A-FB4E-AC8F-1FB66E618073}" dt="2024-11-26T06:24:01.381" v="925" actId="26606"/>
          <ac:spMkLst>
            <pc:docMk/>
            <pc:sldMk cId="4085428676" sldId="278"/>
            <ac:spMk id="67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5:09.419" v="941" actId="26606"/>
          <ac:spMkLst>
            <pc:docMk/>
            <pc:sldMk cId="4085428676" sldId="278"/>
            <ac:spMk id="68" creationId="{E5F17139-31EE-46AC-B04F-DBBD852DD6CB}"/>
          </ac:spMkLst>
        </pc:spChg>
        <pc:spChg chg="add del">
          <ac:chgData name="Bojja, Chetan Reddy" userId="0a78683a-d911-493f-a377-87a39035911b" providerId="ADAL" clId="{ACFF379B-662A-FB4E-AC8F-1FB66E618073}" dt="2024-11-26T06:24:04.423" v="927" actId="26606"/>
          <ac:spMkLst>
            <pc:docMk/>
            <pc:sldMk cId="4085428676" sldId="278"/>
            <ac:spMk id="69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4:31.469" v="933" actId="26606"/>
          <ac:spMkLst>
            <pc:docMk/>
            <pc:sldMk cId="4085428676" sldId="278"/>
            <ac:spMk id="71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6:24:31.469" v="933" actId="26606"/>
          <ac:spMkLst>
            <pc:docMk/>
            <pc:sldMk cId="4085428676" sldId="278"/>
            <ac:spMk id="72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24:31.469" v="933" actId="26606"/>
          <ac:spMkLst>
            <pc:docMk/>
            <pc:sldMk cId="4085428676" sldId="278"/>
            <ac:spMk id="73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6:24:31.469" v="933" actId="26606"/>
          <ac:spMkLst>
            <pc:docMk/>
            <pc:sldMk cId="4085428676" sldId="278"/>
            <ac:spMk id="74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6:25:09.419" v="941" actId="26606"/>
          <ac:spMkLst>
            <pc:docMk/>
            <pc:sldMk cId="4085428676" sldId="278"/>
            <ac:spMk id="75" creationId="{89D16701-DA76-4F72-BB63-E2C3FFBDFE0F}"/>
          </ac:spMkLst>
        </pc:spChg>
        <pc:spChg chg="add del">
          <ac:chgData name="Bojja, Chetan Reddy" userId="0a78683a-d911-493f-a377-87a39035911b" providerId="ADAL" clId="{ACFF379B-662A-FB4E-AC8F-1FB66E618073}" dt="2024-11-26T06:25:53.372" v="959" actId="26606"/>
          <ac:spMkLst>
            <pc:docMk/>
            <pc:sldMk cId="4085428676" sldId="278"/>
            <ac:spMk id="76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6:25:09.419" v="941" actId="26606"/>
          <ac:spMkLst>
            <pc:docMk/>
            <pc:sldMk cId="4085428676" sldId="278"/>
            <ac:spMk id="77" creationId="{1CC28BE1-9DC6-43FE-9582-39F091098D77}"/>
          </ac:spMkLst>
        </pc:spChg>
        <pc:spChg chg="add del">
          <ac:chgData name="Bojja, Chetan Reddy" userId="0a78683a-d911-493f-a377-87a39035911b" providerId="ADAL" clId="{ACFF379B-662A-FB4E-AC8F-1FB66E618073}" dt="2024-11-26T06:25:53.372" v="959" actId="26606"/>
          <ac:spMkLst>
            <pc:docMk/>
            <pc:sldMk cId="4085428676" sldId="278"/>
            <ac:spMk id="78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6:24:20.883" v="930" actId="26606"/>
          <ac:spMkLst>
            <pc:docMk/>
            <pc:sldMk cId="4085428676" sldId="278"/>
            <ac:spMk id="79" creationId="{1D63C574-BFD2-41A1-A567-B0C3CC7FDD4F}"/>
          </ac:spMkLst>
        </pc:spChg>
        <pc:spChg chg="add del">
          <ac:chgData name="Bojja, Chetan Reddy" userId="0a78683a-d911-493f-a377-87a39035911b" providerId="ADAL" clId="{ACFF379B-662A-FB4E-AC8F-1FB66E618073}" dt="2024-11-26T06:28:24.223" v="998" actId="26606"/>
          <ac:spMkLst>
            <pc:docMk/>
            <pc:sldMk cId="4085428676" sldId="278"/>
            <ac:spMk id="80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24:20.883" v="930" actId="26606"/>
          <ac:spMkLst>
            <pc:docMk/>
            <pc:sldMk cId="4085428676" sldId="278"/>
            <ac:spMk id="81" creationId="{E2A46BAB-8C31-42B2-90E8-B26DD3E81D37}"/>
          </ac:spMkLst>
        </pc:spChg>
        <pc:spChg chg="add del">
          <ac:chgData name="Bojja, Chetan Reddy" userId="0a78683a-d911-493f-a377-87a39035911b" providerId="ADAL" clId="{ACFF379B-662A-FB4E-AC8F-1FB66E618073}" dt="2024-11-26T06:28:24.223" v="998" actId="26606"/>
          <ac:spMkLst>
            <pc:docMk/>
            <pc:sldMk cId="4085428676" sldId="278"/>
            <ac:spMk id="82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28:24.223" v="998" actId="26606"/>
          <ac:spMkLst>
            <pc:docMk/>
            <pc:sldMk cId="4085428676" sldId="278"/>
            <ac:spMk id="84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7:33.224" v="975" actId="26606"/>
          <ac:spMkLst>
            <pc:docMk/>
            <pc:sldMk cId="4085428676" sldId="278"/>
            <ac:spMk id="86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7:49.486" v="977" actId="26606"/>
          <ac:spMkLst>
            <pc:docMk/>
            <pc:sldMk cId="4085428676" sldId="278"/>
            <ac:spMk id="88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06:27:33.224" v="975" actId="26606"/>
          <ac:spMkLst>
            <pc:docMk/>
            <pc:sldMk cId="4085428676" sldId="278"/>
            <ac:spMk id="89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27:54.730" v="979" actId="26606"/>
          <ac:spMkLst>
            <pc:docMk/>
            <pc:sldMk cId="4085428676" sldId="278"/>
            <ac:spMk id="90" creationId="{257363FD-7E77-4145-9483-331A807ADF0E}"/>
          </ac:spMkLst>
        </pc:spChg>
        <pc:spChg chg="add del">
          <ac:chgData name="Bojja, Chetan Reddy" userId="0a78683a-d911-493f-a377-87a39035911b" providerId="ADAL" clId="{ACFF379B-662A-FB4E-AC8F-1FB66E618073}" dt="2024-11-26T06:27:33.224" v="975" actId="26606"/>
          <ac:spMkLst>
            <pc:docMk/>
            <pc:sldMk cId="4085428676" sldId="278"/>
            <ac:spMk id="91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27:58.395" v="981" actId="26606"/>
          <ac:spMkLst>
            <pc:docMk/>
            <pc:sldMk cId="4085428676" sldId="278"/>
            <ac:spMk id="94" creationId="{5105D448-4A6C-48A3-8C3C-71AF58F3E506}"/>
          </ac:spMkLst>
        </pc:spChg>
        <pc:spChg chg="add del">
          <ac:chgData name="Bojja, Chetan Reddy" userId="0a78683a-d911-493f-a377-87a39035911b" providerId="ADAL" clId="{ACFF379B-662A-FB4E-AC8F-1FB66E618073}" dt="2024-11-26T06:27:58.395" v="981" actId="26606"/>
          <ac:spMkLst>
            <pc:docMk/>
            <pc:sldMk cId="4085428676" sldId="278"/>
            <ac:spMk id="95" creationId="{4025579F-C5D8-43BE-AF84-3E66A482C567}"/>
          </ac:spMkLst>
        </pc:spChg>
        <pc:spChg chg="add del">
          <ac:chgData name="Bojja, Chetan Reddy" userId="0a78683a-d911-493f-a377-87a39035911b" providerId="ADAL" clId="{ACFF379B-662A-FB4E-AC8F-1FB66E618073}" dt="2024-11-26T06:26:58.410" v="964" actId="26606"/>
          <ac:spMkLst>
            <pc:docMk/>
            <pc:sldMk cId="4085428676" sldId="278"/>
            <ac:spMk id="96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06:28:01.017" v="983" actId="26606"/>
          <ac:spMkLst>
            <pc:docMk/>
            <pc:sldMk cId="4085428676" sldId="278"/>
            <ac:spMk id="97" creationId="{35DB3719-6FDC-4E5D-891D-FF40B7300F64}"/>
          </ac:spMkLst>
        </pc:spChg>
        <pc:spChg chg="add del">
          <ac:chgData name="Bojja, Chetan Reddy" userId="0a78683a-d911-493f-a377-87a39035911b" providerId="ADAL" clId="{ACFF379B-662A-FB4E-AC8F-1FB66E618073}" dt="2024-11-26T06:25:10.182" v="943" actId="26606"/>
          <ac:spMkLst>
            <pc:docMk/>
            <pc:sldMk cId="4085428676" sldId="278"/>
            <ac:spMk id="98" creationId="{39F23E05-E5C5-497C-A842-7BD21B207609}"/>
          </ac:spMkLst>
        </pc:spChg>
        <pc:spChg chg="add del">
          <ac:chgData name="Bojja, Chetan Reddy" userId="0a78683a-d911-493f-a377-87a39035911b" providerId="ADAL" clId="{ACFF379B-662A-FB4E-AC8F-1FB66E618073}" dt="2024-11-26T06:26:59.560" v="966" actId="26606"/>
          <ac:spMkLst>
            <pc:docMk/>
            <pc:sldMk cId="4085428676" sldId="278"/>
            <ac:spMk id="100" creationId="{15589D35-CF9F-4DE9-A792-8571A09E9BC9}"/>
          </ac:spMkLst>
        </pc:spChg>
        <pc:spChg chg="add del">
          <ac:chgData name="Bojja, Chetan Reddy" userId="0a78683a-d911-493f-a377-87a39035911b" providerId="ADAL" clId="{ACFF379B-662A-FB4E-AC8F-1FB66E618073}" dt="2024-11-26T06:25:11.694" v="945" actId="26606"/>
          <ac:spMkLst>
            <pc:docMk/>
            <pc:sldMk cId="4085428676" sldId="278"/>
            <ac:spMk id="101" creationId="{2659FDB4-FCBE-4A89-B46D-43D4FA54464D}"/>
          </ac:spMkLst>
        </pc:spChg>
        <pc:spChg chg="add del">
          <ac:chgData name="Bojja, Chetan Reddy" userId="0a78683a-d911-493f-a377-87a39035911b" providerId="ADAL" clId="{ACFF379B-662A-FB4E-AC8F-1FB66E618073}" dt="2024-11-26T06:26:59.560" v="966" actId="26606"/>
          <ac:spMkLst>
            <pc:docMk/>
            <pc:sldMk cId="4085428676" sldId="278"/>
            <ac:spMk id="103" creationId="{6D1A2CED-DA9B-4CCF-8215-CFC65FE71603}"/>
          </ac:spMkLst>
        </pc:spChg>
        <pc:spChg chg="add del">
          <ac:chgData name="Bojja, Chetan Reddy" userId="0a78683a-d911-493f-a377-87a39035911b" providerId="ADAL" clId="{ACFF379B-662A-FB4E-AC8F-1FB66E618073}" dt="2024-11-26T06:25:16.769" v="947" actId="26606"/>
          <ac:spMkLst>
            <pc:docMk/>
            <pc:sldMk cId="4085428676" sldId="278"/>
            <ac:spMk id="104" creationId="{955A2079-FA98-4876-80F0-72364A7D2EA4}"/>
          </ac:spMkLst>
        </pc:spChg>
        <pc:spChg chg="add del">
          <ac:chgData name="Bojja, Chetan Reddy" userId="0a78683a-d911-493f-a377-87a39035911b" providerId="ADAL" clId="{ACFF379B-662A-FB4E-AC8F-1FB66E618073}" dt="2024-11-26T06:26:59.560" v="966" actId="26606"/>
          <ac:spMkLst>
            <pc:docMk/>
            <pc:sldMk cId="4085428676" sldId="278"/>
            <ac:spMk id="105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06:25:17.753" v="949" actId="26606"/>
          <ac:spMkLst>
            <pc:docMk/>
            <pc:sldMk cId="4085428676" sldId="278"/>
            <ac:spMk id="106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06:27:00.708" v="968" actId="26606"/>
          <ac:spMkLst>
            <pc:docMk/>
            <pc:sldMk cId="4085428676" sldId="278"/>
            <ac:spMk id="107" creationId="{5ACC6BB2-28F8-4405-829D-0562733BEE7A}"/>
          </ac:spMkLst>
        </pc:spChg>
        <pc:spChg chg="add del">
          <ac:chgData name="Bojja, Chetan Reddy" userId="0a78683a-d911-493f-a377-87a39035911b" providerId="ADAL" clId="{ACFF379B-662A-FB4E-AC8F-1FB66E618073}" dt="2024-11-26T06:25:21.479" v="951" actId="26606"/>
          <ac:spMkLst>
            <pc:docMk/>
            <pc:sldMk cId="4085428676" sldId="278"/>
            <ac:spMk id="108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06:27:00.708" v="968" actId="26606"/>
          <ac:spMkLst>
            <pc:docMk/>
            <pc:sldMk cId="4085428676" sldId="278"/>
            <ac:spMk id="109" creationId="{5C2E53F0-AD54-4A55-99A0-EC896CE3C233}"/>
          </ac:spMkLst>
        </pc:spChg>
        <pc:spChg chg="add del">
          <ac:chgData name="Bojja, Chetan Reddy" userId="0a78683a-d911-493f-a377-87a39035911b" providerId="ADAL" clId="{ACFF379B-662A-FB4E-AC8F-1FB66E618073}" dt="2024-11-26T06:25:33.331" v="953" actId="26606"/>
          <ac:spMkLst>
            <pc:docMk/>
            <pc:sldMk cId="4085428676" sldId="278"/>
            <ac:spMk id="110" creationId="{BC68A55F-7B32-44D8-AEE5-1AF40532656C}"/>
          </ac:spMkLst>
        </pc:spChg>
        <pc:spChg chg="add del">
          <ac:chgData name="Bojja, Chetan Reddy" userId="0a78683a-d911-493f-a377-87a39035911b" providerId="ADAL" clId="{ACFF379B-662A-FB4E-AC8F-1FB66E618073}" dt="2024-11-26T06:25:33.331" v="953" actId="26606"/>
          <ac:spMkLst>
            <pc:docMk/>
            <pc:sldMk cId="4085428676" sldId="278"/>
            <ac:spMk id="111" creationId="{CD1AAA2C-FBBE-42AA-B869-31D524B7653F}"/>
          </ac:spMkLst>
        </pc:spChg>
        <pc:spChg chg="add del">
          <ac:chgData name="Bojja, Chetan Reddy" userId="0a78683a-d911-493f-a377-87a39035911b" providerId="ADAL" clId="{ACFF379B-662A-FB4E-AC8F-1FB66E618073}" dt="2024-11-26T06:25:33.331" v="953" actId="26606"/>
          <ac:spMkLst>
            <pc:docMk/>
            <pc:sldMk cId="4085428676" sldId="278"/>
            <ac:spMk id="112" creationId="{5F937BBF-9326-4230-AB1B-F1795E350559}"/>
          </ac:spMkLst>
        </pc:spChg>
        <pc:spChg chg="add del">
          <ac:chgData name="Bojja, Chetan Reddy" userId="0a78683a-d911-493f-a377-87a39035911b" providerId="ADAL" clId="{ACFF379B-662A-FB4E-AC8F-1FB66E618073}" dt="2024-11-26T06:27:00.708" v="968" actId="26606"/>
          <ac:spMkLst>
            <pc:docMk/>
            <pc:sldMk cId="4085428676" sldId="278"/>
            <ac:spMk id="113" creationId="{D15F19F8-85EE-477A-ACBA-4B6D069780E5}"/>
          </ac:spMkLst>
        </pc:spChg>
        <pc:spChg chg="add del">
          <ac:chgData name="Bojja, Chetan Reddy" userId="0a78683a-d911-493f-a377-87a39035911b" providerId="ADAL" clId="{ACFF379B-662A-FB4E-AC8F-1FB66E618073}" dt="2024-11-26T06:25:42.794" v="955" actId="26606"/>
          <ac:spMkLst>
            <pc:docMk/>
            <pc:sldMk cId="4085428676" sldId="278"/>
            <ac:spMk id="114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25:42.794" v="955" actId="26606"/>
          <ac:spMkLst>
            <pc:docMk/>
            <pc:sldMk cId="4085428676" sldId="278"/>
            <ac:spMk id="115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25:42.794" v="955" actId="26606"/>
          <ac:spMkLst>
            <pc:docMk/>
            <pc:sldMk cId="4085428676" sldId="278"/>
            <ac:spMk id="116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7:00.708" v="968" actId="26606"/>
          <ac:spMkLst>
            <pc:docMk/>
            <pc:sldMk cId="4085428676" sldId="278"/>
            <ac:spMk id="117" creationId="{92C3387C-D24F-4737-8A37-1DC5CFF09CFA}"/>
          </ac:spMkLst>
        </pc:spChg>
        <pc:spChg chg="add del">
          <ac:chgData name="Bojja, Chetan Reddy" userId="0a78683a-d911-493f-a377-87a39035911b" providerId="ADAL" clId="{ACFF379B-662A-FB4E-AC8F-1FB66E618073}" dt="2024-11-26T06:25:45.242" v="957" actId="26606"/>
          <ac:spMkLst>
            <pc:docMk/>
            <pc:sldMk cId="4085428676" sldId="278"/>
            <ac:spMk id="118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25:45.242" v="957" actId="26606"/>
          <ac:spMkLst>
            <pc:docMk/>
            <pc:sldMk cId="4085428676" sldId="278"/>
            <ac:spMk id="119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25:45.242" v="957" actId="26606"/>
          <ac:spMkLst>
            <pc:docMk/>
            <pc:sldMk cId="4085428676" sldId="278"/>
            <ac:spMk id="120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7:02.653" v="970" actId="26606"/>
          <ac:spMkLst>
            <pc:docMk/>
            <pc:sldMk cId="4085428676" sldId="278"/>
            <ac:spMk id="121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27:02.653" v="970" actId="26606"/>
          <ac:spMkLst>
            <pc:docMk/>
            <pc:sldMk cId="4085428676" sldId="278"/>
            <ac:spMk id="122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27:02.653" v="970" actId="26606"/>
          <ac:spMkLst>
            <pc:docMk/>
            <pc:sldMk cId="4085428676" sldId="278"/>
            <ac:spMk id="123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8:01.017" v="983" actId="26606"/>
          <ac:spMkLst>
            <pc:docMk/>
            <pc:sldMk cId="4085428676" sldId="278"/>
            <ac:spMk id="124" creationId="{E0CBAC23-2E3F-4A90-BA59-F8299F6A5439}"/>
          </ac:spMkLst>
        </pc:spChg>
        <pc:spChg chg="add del">
          <ac:chgData name="Bojja, Chetan Reddy" userId="0a78683a-d911-493f-a377-87a39035911b" providerId="ADAL" clId="{ACFF379B-662A-FB4E-AC8F-1FB66E618073}" dt="2024-11-26T06:27:09.804" v="972" actId="26606"/>
          <ac:spMkLst>
            <pc:docMk/>
            <pc:sldMk cId="4085428676" sldId="278"/>
            <ac:spMk id="125" creationId="{53B021B3-DE93-4AB7-8A18-CF5F1CED88B8}"/>
          </ac:spMkLst>
        </pc:spChg>
        <pc:spChg chg="add del">
          <ac:chgData name="Bojja, Chetan Reddy" userId="0a78683a-d911-493f-a377-87a39035911b" providerId="ADAL" clId="{ACFF379B-662A-FB4E-AC8F-1FB66E618073}" dt="2024-11-26T06:27:09.804" v="972" actId="26606"/>
          <ac:spMkLst>
            <pc:docMk/>
            <pc:sldMk cId="4085428676" sldId="278"/>
            <ac:spMk id="126" creationId="{52D502E5-F6B4-4D58-B4AE-FC466FF15EE8}"/>
          </ac:spMkLst>
        </pc:spChg>
        <pc:spChg chg="add del">
          <ac:chgData name="Bojja, Chetan Reddy" userId="0a78683a-d911-493f-a377-87a39035911b" providerId="ADAL" clId="{ACFF379B-662A-FB4E-AC8F-1FB66E618073}" dt="2024-11-26T06:27:09.804" v="972" actId="26606"/>
          <ac:spMkLst>
            <pc:docMk/>
            <pc:sldMk cId="4085428676" sldId="278"/>
            <ac:spMk id="127" creationId="{9DECDBF4-02B6-4BB4-B65B-B8107AD6A9E8}"/>
          </ac:spMkLst>
        </pc:spChg>
        <pc:spChg chg="add del">
          <ac:chgData name="Bojja, Chetan Reddy" userId="0a78683a-d911-493f-a377-87a39035911b" providerId="ADAL" clId="{ACFF379B-662A-FB4E-AC8F-1FB66E618073}" dt="2024-11-26T06:28:02.071" v="985" actId="26606"/>
          <ac:spMkLst>
            <pc:docMk/>
            <pc:sldMk cId="4085428676" sldId="278"/>
            <ac:spMk id="128" creationId="{C05CBC3C-2E5A-4839-8B9B-2E5A6ADF0F58}"/>
          </ac:spMkLst>
        </pc:spChg>
        <pc:spChg chg="add del">
          <ac:chgData name="Bojja, Chetan Reddy" userId="0a78683a-d911-493f-a377-87a39035911b" providerId="ADAL" clId="{ACFF379B-662A-FB4E-AC8F-1FB66E618073}" dt="2024-11-26T06:27:29.722" v="974" actId="26606"/>
          <ac:spMkLst>
            <pc:docMk/>
            <pc:sldMk cId="4085428676" sldId="278"/>
            <ac:spMk id="129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27:29.722" v="974" actId="26606"/>
          <ac:spMkLst>
            <pc:docMk/>
            <pc:sldMk cId="4085428676" sldId="278"/>
            <ac:spMk id="130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6:27:29.722" v="974" actId="26606"/>
          <ac:spMkLst>
            <pc:docMk/>
            <pc:sldMk cId="4085428676" sldId="278"/>
            <ac:spMk id="131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6:27:29.722" v="974" actId="26606"/>
          <ac:spMkLst>
            <pc:docMk/>
            <pc:sldMk cId="4085428676" sldId="278"/>
            <ac:spMk id="132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6:28:02.071" v="985" actId="26606"/>
          <ac:spMkLst>
            <pc:docMk/>
            <pc:sldMk cId="4085428676" sldId="278"/>
            <ac:spMk id="133" creationId="{DB5B423A-57CC-4C58-AA26-8E2E862B03A0}"/>
          </ac:spMkLst>
        </pc:spChg>
        <pc:spChg chg="add del">
          <ac:chgData name="Bojja, Chetan Reddy" userId="0a78683a-d911-493f-a377-87a39035911b" providerId="ADAL" clId="{ACFF379B-662A-FB4E-AC8F-1FB66E618073}" dt="2024-11-26T06:28:09.605" v="987" actId="26606"/>
          <ac:spMkLst>
            <pc:docMk/>
            <pc:sldMk cId="4085428676" sldId="278"/>
            <ac:spMk id="135" creationId="{81E1224E-6618-482E-BE87-321A7FC1CDE8}"/>
          </ac:spMkLst>
        </pc:spChg>
        <pc:spChg chg="add del">
          <ac:chgData name="Bojja, Chetan Reddy" userId="0a78683a-d911-493f-a377-87a39035911b" providerId="ADAL" clId="{ACFF379B-662A-FB4E-AC8F-1FB66E618073}" dt="2024-11-26T06:28:09.605" v="987" actId="26606"/>
          <ac:spMkLst>
            <pc:docMk/>
            <pc:sldMk cId="4085428676" sldId="278"/>
            <ac:spMk id="136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6:28:09.605" v="987" actId="26606"/>
          <ac:spMkLst>
            <pc:docMk/>
            <pc:sldMk cId="4085428676" sldId="278"/>
            <ac:spMk id="137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06:28:10.693" v="989" actId="26606"/>
          <ac:spMkLst>
            <pc:docMk/>
            <pc:sldMk cId="4085428676" sldId="278"/>
            <ac:spMk id="139" creationId="{576152AB-DB4E-43E1-BE8B-9E2B5DE4CA12}"/>
          </ac:spMkLst>
        </pc:spChg>
        <pc:spChg chg="add del">
          <ac:chgData name="Bojja, Chetan Reddy" userId="0a78683a-d911-493f-a377-87a39035911b" providerId="ADAL" clId="{ACFF379B-662A-FB4E-AC8F-1FB66E618073}" dt="2024-11-26T06:28:10.693" v="989" actId="26606"/>
          <ac:spMkLst>
            <pc:docMk/>
            <pc:sldMk cId="4085428676" sldId="278"/>
            <ac:spMk id="140" creationId="{92544CF4-9B52-4A7B-A4B3-88C72729B77D}"/>
          </ac:spMkLst>
        </pc:spChg>
        <pc:spChg chg="add del">
          <ac:chgData name="Bojja, Chetan Reddy" userId="0a78683a-d911-493f-a377-87a39035911b" providerId="ADAL" clId="{ACFF379B-662A-FB4E-AC8F-1FB66E618073}" dt="2024-11-26T06:28:10.693" v="989" actId="26606"/>
          <ac:spMkLst>
            <pc:docMk/>
            <pc:sldMk cId="4085428676" sldId="278"/>
            <ac:spMk id="141" creationId="{E75862C5-5C00-4421-BC7B-9B7B86DBC80D}"/>
          </ac:spMkLst>
        </pc:spChg>
        <pc:spChg chg="add del">
          <ac:chgData name="Bojja, Chetan Reddy" userId="0a78683a-d911-493f-a377-87a39035911b" providerId="ADAL" clId="{ACFF379B-662A-FB4E-AC8F-1FB66E618073}" dt="2024-11-26T06:28:10.693" v="989" actId="26606"/>
          <ac:spMkLst>
            <pc:docMk/>
            <pc:sldMk cId="4085428676" sldId="278"/>
            <ac:spMk id="142" creationId="{089440EF-9BE9-4AE9-8C28-00B02296CDB6}"/>
          </ac:spMkLst>
        </pc:spChg>
        <pc:spChg chg="add del">
          <ac:chgData name="Bojja, Chetan Reddy" userId="0a78683a-d911-493f-a377-87a39035911b" providerId="ADAL" clId="{ACFF379B-662A-FB4E-AC8F-1FB66E618073}" dt="2024-11-26T06:28:12.025" v="991" actId="26606"/>
          <ac:spMkLst>
            <pc:docMk/>
            <pc:sldMk cId="4085428676" sldId="278"/>
            <ac:spMk id="144" creationId="{98DED6BC-9A3E-48D4-AD7C-A56D63F547E8}"/>
          </ac:spMkLst>
        </pc:spChg>
        <pc:spChg chg="add del">
          <ac:chgData name="Bojja, Chetan Reddy" userId="0a78683a-d911-493f-a377-87a39035911b" providerId="ADAL" clId="{ACFF379B-662A-FB4E-AC8F-1FB66E618073}" dt="2024-11-26T06:28:12.025" v="991" actId="26606"/>
          <ac:spMkLst>
            <pc:docMk/>
            <pc:sldMk cId="4085428676" sldId="278"/>
            <ac:spMk id="145" creationId="{6B6E033A-DB2E-49B8-B600-B38E0C280263}"/>
          </ac:spMkLst>
        </pc:spChg>
        <pc:spChg chg="add del">
          <ac:chgData name="Bojja, Chetan Reddy" userId="0a78683a-d911-493f-a377-87a39035911b" providerId="ADAL" clId="{ACFF379B-662A-FB4E-AC8F-1FB66E618073}" dt="2024-11-26T06:28:17.874" v="993" actId="26606"/>
          <ac:spMkLst>
            <pc:docMk/>
            <pc:sldMk cId="4085428676" sldId="278"/>
            <ac:spMk id="147" creationId="{2E442304-DDBD-4F7B-8017-36BCC863FB40}"/>
          </ac:spMkLst>
        </pc:spChg>
        <pc:spChg chg="add del">
          <ac:chgData name="Bojja, Chetan Reddy" userId="0a78683a-d911-493f-a377-87a39035911b" providerId="ADAL" clId="{ACFF379B-662A-FB4E-AC8F-1FB66E618073}" dt="2024-11-26T06:28:17.874" v="993" actId="26606"/>
          <ac:spMkLst>
            <pc:docMk/>
            <pc:sldMk cId="4085428676" sldId="278"/>
            <ac:spMk id="148" creationId="{5E107275-3853-46FD-A241-DE4355A42675}"/>
          </ac:spMkLst>
        </pc:spChg>
        <pc:spChg chg="add del">
          <ac:chgData name="Bojja, Chetan Reddy" userId="0a78683a-d911-493f-a377-87a39035911b" providerId="ADAL" clId="{ACFF379B-662A-FB4E-AC8F-1FB66E618073}" dt="2024-11-26T06:28:21.997" v="995" actId="26606"/>
          <ac:spMkLst>
            <pc:docMk/>
            <pc:sldMk cId="4085428676" sldId="278"/>
            <ac:spMk id="150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24.202" v="997" actId="26606"/>
          <ac:spMkLst>
            <pc:docMk/>
            <pc:sldMk cId="4085428676" sldId="278"/>
            <ac:spMk id="152" creationId="{576152AB-DB4E-43E1-BE8B-9E2B5DE4CA12}"/>
          </ac:spMkLst>
        </pc:spChg>
        <pc:spChg chg="add del">
          <ac:chgData name="Bojja, Chetan Reddy" userId="0a78683a-d911-493f-a377-87a39035911b" providerId="ADAL" clId="{ACFF379B-662A-FB4E-AC8F-1FB66E618073}" dt="2024-11-26T06:28:24.202" v="997" actId="26606"/>
          <ac:spMkLst>
            <pc:docMk/>
            <pc:sldMk cId="4085428676" sldId="278"/>
            <ac:spMk id="153" creationId="{92544CF4-9B52-4A7B-A4B3-88C72729B77D}"/>
          </ac:spMkLst>
        </pc:spChg>
        <pc:spChg chg="add del">
          <ac:chgData name="Bojja, Chetan Reddy" userId="0a78683a-d911-493f-a377-87a39035911b" providerId="ADAL" clId="{ACFF379B-662A-FB4E-AC8F-1FB66E618073}" dt="2024-11-26T06:28:24.202" v="997" actId="26606"/>
          <ac:spMkLst>
            <pc:docMk/>
            <pc:sldMk cId="4085428676" sldId="278"/>
            <ac:spMk id="154" creationId="{E75862C5-5C00-4421-BC7B-9B7B86DBC80D}"/>
          </ac:spMkLst>
        </pc:spChg>
        <pc:spChg chg="add del">
          <ac:chgData name="Bojja, Chetan Reddy" userId="0a78683a-d911-493f-a377-87a39035911b" providerId="ADAL" clId="{ACFF379B-662A-FB4E-AC8F-1FB66E618073}" dt="2024-11-26T06:28:24.202" v="997" actId="26606"/>
          <ac:spMkLst>
            <pc:docMk/>
            <pc:sldMk cId="4085428676" sldId="278"/>
            <ac:spMk id="155" creationId="{089440EF-9BE9-4AE9-8C28-00B02296CDB6}"/>
          </ac:spMkLst>
        </pc:spChg>
        <pc:spChg chg="add del">
          <ac:chgData name="Bojja, Chetan Reddy" userId="0a78683a-d911-493f-a377-87a39035911b" providerId="ADAL" clId="{ACFF379B-662A-FB4E-AC8F-1FB66E618073}" dt="2024-11-26T06:28:57.326" v="1015" actId="26606"/>
          <ac:spMkLst>
            <pc:docMk/>
            <pc:sldMk cId="4085428676" sldId="278"/>
            <ac:spMk id="157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35.021" v="1000" actId="26606"/>
          <ac:spMkLst>
            <pc:docMk/>
            <pc:sldMk cId="4085428676" sldId="278"/>
            <ac:spMk id="162" creationId="{8DF67618-B87B-4195-8E24-3B126F79FF55}"/>
          </ac:spMkLst>
        </pc:spChg>
        <pc:spChg chg="add del">
          <ac:chgData name="Bojja, Chetan Reddy" userId="0a78683a-d911-493f-a377-87a39035911b" providerId="ADAL" clId="{ACFF379B-662A-FB4E-AC8F-1FB66E618073}" dt="2024-11-26T06:28:35.021" v="1000" actId="26606"/>
          <ac:spMkLst>
            <pc:docMk/>
            <pc:sldMk cId="4085428676" sldId="278"/>
            <ac:spMk id="164" creationId="{64960379-9FF9-400A-A8A8-F5AB633FD3BF}"/>
          </ac:spMkLst>
        </pc:spChg>
        <pc:spChg chg="add del">
          <ac:chgData name="Bojja, Chetan Reddy" userId="0a78683a-d911-493f-a377-87a39035911b" providerId="ADAL" clId="{ACFF379B-662A-FB4E-AC8F-1FB66E618073}" dt="2024-11-26T06:28:36.114" v="1002" actId="26606"/>
          <ac:spMkLst>
            <pc:docMk/>
            <pc:sldMk cId="4085428676" sldId="278"/>
            <ac:spMk id="179" creationId="{AE2B703B-46F9-481A-A605-82E2A828C4FA}"/>
          </ac:spMkLst>
        </pc:spChg>
        <pc:spChg chg="add del">
          <ac:chgData name="Bojja, Chetan Reddy" userId="0a78683a-d911-493f-a377-87a39035911b" providerId="ADAL" clId="{ACFF379B-662A-FB4E-AC8F-1FB66E618073}" dt="2024-11-26T06:28:36.114" v="1002" actId="26606"/>
          <ac:spMkLst>
            <pc:docMk/>
            <pc:sldMk cId="4085428676" sldId="278"/>
            <ac:spMk id="180" creationId="{F13BE4D7-0C3D-4906-B230-A1C5B4665CCF}"/>
          </ac:spMkLst>
        </pc:spChg>
        <pc:spChg chg="add del">
          <ac:chgData name="Bojja, Chetan Reddy" userId="0a78683a-d911-493f-a377-87a39035911b" providerId="ADAL" clId="{ACFF379B-662A-FB4E-AC8F-1FB66E618073}" dt="2024-11-26T06:28:36.537" v="1004" actId="26606"/>
          <ac:spMkLst>
            <pc:docMk/>
            <pc:sldMk cId="4085428676" sldId="278"/>
            <ac:spMk id="182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37.924" v="1006" actId="26606"/>
          <ac:spMkLst>
            <pc:docMk/>
            <pc:sldMk cId="4085428676" sldId="278"/>
            <ac:spMk id="184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39.178" v="1008" actId="26606"/>
          <ac:spMkLst>
            <pc:docMk/>
            <pc:sldMk cId="4085428676" sldId="278"/>
            <ac:spMk id="186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39.666" v="1010" actId="26606"/>
          <ac:spMkLst>
            <pc:docMk/>
            <pc:sldMk cId="4085428676" sldId="278"/>
            <ac:spMk id="188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43.690" v="1012" actId="26606"/>
          <ac:spMkLst>
            <pc:docMk/>
            <pc:sldMk cId="4085428676" sldId="278"/>
            <ac:spMk id="190" creationId="{5628E5CB-913B-4378-97CE-18C9F6410C53}"/>
          </ac:spMkLst>
        </pc:spChg>
        <pc:spChg chg="add del">
          <ac:chgData name="Bojja, Chetan Reddy" userId="0a78683a-d911-493f-a377-87a39035911b" providerId="ADAL" clId="{ACFF379B-662A-FB4E-AC8F-1FB66E618073}" dt="2024-11-26T06:28:57.301" v="1014" actId="26606"/>
          <ac:spMkLst>
            <pc:docMk/>
            <pc:sldMk cId="4085428676" sldId="278"/>
            <ac:spMk id="192" creationId="{81D377EB-C9D2-4ED0-86A6-740A297E3EAC}"/>
          </ac:spMkLst>
        </pc:spChg>
        <pc:spChg chg="add del">
          <ac:chgData name="Bojja, Chetan Reddy" userId="0a78683a-d911-493f-a377-87a39035911b" providerId="ADAL" clId="{ACFF379B-662A-FB4E-AC8F-1FB66E618073}" dt="2024-11-26T06:28:57.301" v="1014" actId="26606"/>
          <ac:spMkLst>
            <pc:docMk/>
            <pc:sldMk cId="4085428676" sldId="278"/>
            <ac:spMk id="193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06:28:57.301" v="1014" actId="26606"/>
          <ac:spMkLst>
            <pc:docMk/>
            <pc:sldMk cId="4085428676" sldId="278"/>
            <ac:spMk id="194" creationId="{FB92FFCE-0C90-454E-AA25-D4EE9A6C39C5}"/>
          </ac:spMkLst>
        </pc:spChg>
        <pc:spChg chg="add">
          <ac:chgData name="Bojja, Chetan Reddy" userId="0a78683a-d911-493f-a377-87a39035911b" providerId="ADAL" clId="{ACFF379B-662A-FB4E-AC8F-1FB66E618073}" dt="2024-11-26T06:28:57.326" v="1015" actId="26606"/>
          <ac:spMkLst>
            <pc:docMk/>
            <pc:sldMk cId="4085428676" sldId="278"/>
            <ac:spMk id="196" creationId="{53B021B3-DE93-4AB7-8A18-CF5F1CED88B8}"/>
          </ac:spMkLst>
        </pc:spChg>
        <pc:spChg chg="add">
          <ac:chgData name="Bojja, Chetan Reddy" userId="0a78683a-d911-493f-a377-87a39035911b" providerId="ADAL" clId="{ACFF379B-662A-FB4E-AC8F-1FB66E618073}" dt="2024-11-26T06:28:57.326" v="1015" actId="26606"/>
          <ac:spMkLst>
            <pc:docMk/>
            <pc:sldMk cId="4085428676" sldId="278"/>
            <ac:spMk id="197" creationId="{52D502E5-F6B4-4D58-B4AE-FC466FF15EE8}"/>
          </ac:spMkLst>
        </pc:spChg>
        <pc:spChg chg="add">
          <ac:chgData name="Bojja, Chetan Reddy" userId="0a78683a-d911-493f-a377-87a39035911b" providerId="ADAL" clId="{ACFF379B-662A-FB4E-AC8F-1FB66E618073}" dt="2024-11-26T06:28:57.326" v="1015" actId="26606"/>
          <ac:spMkLst>
            <pc:docMk/>
            <pc:sldMk cId="4085428676" sldId="278"/>
            <ac:spMk id="198" creationId="{9DECDBF4-02B6-4BB4-B65B-B8107AD6A9E8}"/>
          </ac:spMkLst>
        </pc:spChg>
        <pc:grpChg chg="add del">
          <ac:chgData name="Bojja, Chetan Reddy" userId="0a78683a-d911-493f-a377-87a39035911b" providerId="ADAL" clId="{ACFF379B-662A-FB4E-AC8F-1FB66E618073}" dt="2024-11-26T06:25:09.419" v="941" actId="26606"/>
          <ac:grpSpMkLst>
            <pc:docMk/>
            <pc:sldMk cId="4085428676" sldId="278"/>
            <ac:grpSpMk id="70" creationId="{7CF625D3-71A3-4F30-A096-8EF334E959D0}"/>
          </ac:grpSpMkLst>
        </pc:grpChg>
        <pc:grpChg chg="add del">
          <ac:chgData name="Bojja, Chetan Reddy" userId="0a78683a-d911-493f-a377-87a39035911b" providerId="ADAL" clId="{ACFF379B-662A-FB4E-AC8F-1FB66E618073}" dt="2024-11-26T06:24:20.883" v="930" actId="26606"/>
          <ac:grpSpMkLst>
            <pc:docMk/>
            <pc:sldMk cId="4085428676" sldId="278"/>
            <ac:grpSpMk id="83" creationId="{B3F7A3C7-0737-4E57-B30E-8EEFE638B401}"/>
          </ac:grpSpMkLst>
        </pc:grpChg>
        <pc:grpChg chg="add del">
          <ac:chgData name="Bojja, Chetan Reddy" userId="0a78683a-d911-493f-a377-87a39035911b" providerId="ADAL" clId="{ACFF379B-662A-FB4E-AC8F-1FB66E618073}" dt="2024-11-26T06:24:20.883" v="930" actId="26606"/>
          <ac:grpSpMkLst>
            <pc:docMk/>
            <pc:sldMk cId="4085428676" sldId="278"/>
            <ac:grpSpMk id="87" creationId="{43F5E015-E085-4624-B431-B42414448684}"/>
          </ac:grpSpMkLst>
        </pc:grpChg>
        <pc:grpChg chg="add del">
          <ac:chgData name="Bojja, Chetan Reddy" userId="0a78683a-d911-493f-a377-87a39035911b" providerId="ADAL" clId="{ACFF379B-662A-FB4E-AC8F-1FB66E618073}" dt="2024-11-26T06:25:09.419" v="941" actId="26606"/>
          <ac:grpSpMkLst>
            <pc:docMk/>
            <pc:sldMk cId="4085428676" sldId="278"/>
            <ac:grpSpMk id="93" creationId="{AF9AF3F3-CE0C-4125-BDD7-346487FA0B40}"/>
          </ac:grpSpMkLst>
        </pc:grpChg>
        <pc:grpChg chg="add del">
          <ac:chgData name="Bojja, Chetan Reddy" userId="0a78683a-d911-493f-a377-87a39035911b" providerId="ADAL" clId="{ACFF379B-662A-FB4E-AC8F-1FB66E618073}" dt="2024-11-26T06:28:35.021" v="1000" actId="26606"/>
          <ac:grpSpMkLst>
            <pc:docMk/>
            <pc:sldMk cId="4085428676" sldId="278"/>
            <ac:grpSpMk id="166" creationId="{2C491629-AE25-486B-9B22-2CE4EE8F7E47}"/>
          </ac:grpSpMkLst>
        </pc:grpChg>
        <pc:grpChg chg="add del">
          <ac:chgData name="Bojja, Chetan Reddy" userId="0a78683a-d911-493f-a377-87a39035911b" providerId="ADAL" clId="{ACFF379B-662A-FB4E-AC8F-1FB66E618073}" dt="2024-11-26T06:28:35.021" v="1000" actId="26606"/>
          <ac:grpSpMkLst>
            <pc:docMk/>
            <pc:sldMk cId="4085428676" sldId="278"/>
            <ac:grpSpMk id="170" creationId="{43F5E015-E085-4624-B431-B42414448684}"/>
          </ac:grpSpMkLst>
        </pc:grpChg>
        <pc:graphicFrameChg chg="add del">
          <ac:chgData name="Bojja, Chetan Reddy" userId="0a78683a-d911-493f-a377-87a39035911b" providerId="ADAL" clId="{ACFF379B-662A-FB4E-AC8F-1FB66E618073}" dt="2024-11-26T06:22:18.469" v="898" actId="26606"/>
          <ac:graphicFrameMkLst>
            <pc:docMk/>
            <pc:sldMk cId="4085428676" sldId="278"/>
            <ac:graphicFrameMk id="5" creationId="{0B80CD7B-53E7-6647-7169-695CD4F2C2C6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22:22.802" v="900" actId="26606"/>
          <ac:graphicFrameMkLst>
            <pc:docMk/>
            <pc:sldMk cId="4085428676" sldId="278"/>
            <ac:graphicFrameMk id="21" creationId="{E27E8C2B-A9CE-5B9A-2258-5B425E0FB74E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6:22:29.866" v="902" actId="26606"/>
          <ac:graphicFrameMkLst>
            <pc:docMk/>
            <pc:sldMk cId="4085428676" sldId="278"/>
            <ac:graphicFrameMk id="25" creationId="{7E0581DB-FA01-48E3-CC7A-F2070939731C}"/>
          </ac:graphicFrameMkLst>
        </pc:graphicFrameChg>
        <pc:graphicFrameChg chg="add mod modGraphic">
          <ac:chgData name="Bojja, Chetan Reddy" userId="0a78683a-d911-493f-a377-87a39035911b" providerId="ADAL" clId="{ACFF379B-662A-FB4E-AC8F-1FB66E618073}" dt="2024-11-26T11:24:17.556" v="4130" actId="113"/>
          <ac:graphicFrameMkLst>
            <pc:docMk/>
            <pc:sldMk cId="4085428676" sldId="278"/>
            <ac:graphicFrameMk id="27" creationId="{445746B0-771E-4B6F-B3F7-ABD7F419130B}"/>
          </ac:graphicFrameMkLst>
        </pc:graphicFrameChg>
        <pc:picChg chg="add del">
          <ac:chgData name="Bojja, Chetan Reddy" userId="0a78683a-d911-493f-a377-87a39035911b" providerId="ADAL" clId="{ACFF379B-662A-FB4E-AC8F-1FB66E618073}" dt="2024-11-26T06:27:54.730" v="979" actId="26606"/>
          <ac:picMkLst>
            <pc:docMk/>
            <pc:sldMk cId="4085428676" sldId="278"/>
            <ac:picMk id="92" creationId="{E15BBB4E-2963-BB23-08C2-1FA7879AE573}"/>
          </ac:picMkLst>
        </pc:picChg>
        <pc:picChg chg="add del">
          <ac:chgData name="Bojja, Chetan Reddy" userId="0a78683a-d911-493f-a377-87a39035911b" providerId="ADAL" clId="{ACFF379B-662A-FB4E-AC8F-1FB66E618073}" dt="2024-11-26T06:25:10.182" v="943" actId="26606"/>
          <ac:picMkLst>
            <pc:docMk/>
            <pc:sldMk cId="4085428676" sldId="278"/>
            <ac:picMk id="99" creationId="{2004C047-703C-AD74-6AD4-9D18B3448ED7}"/>
          </ac:picMkLst>
        </pc:picChg>
        <pc:cxnChg chg="add del">
          <ac:chgData name="Bojja, Chetan Reddy" userId="0a78683a-d911-493f-a377-87a39035911b" providerId="ADAL" clId="{ACFF379B-662A-FB4E-AC8F-1FB66E618073}" dt="2024-11-26T06:25:11.694" v="945" actId="26606"/>
          <ac:cxnSpMkLst>
            <pc:docMk/>
            <pc:sldMk cId="4085428676" sldId="278"/>
            <ac:cxnSpMk id="102" creationId="{C8F51B3F-8331-4E4A-AE96-D47B1006EEAD}"/>
          </ac:cxnSpMkLst>
        </pc:cxnChg>
      </pc:sldChg>
      <pc:sldChg chg="addSp delSp modSp new mod setBg">
        <pc:chgData name="Bojja, Chetan Reddy" userId="0a78683a-d911-493f-a377-87a39035911b" providerId="ADAL" clId="{ACFF379B-662A-FB4E-AC8F-1FB66E618073}" dt="2024-11-26T11:26:13.712" v="4143" actId="113"/>
        <pc:sldMkLst>
          <pc:docMk/>
          <pc:sldMk cId="4277160423" sldId="279"/>
        </pc:sldMkLst>
        <pc:spChg chg="mod">
          <ac:chgData name="Bojja, Chetan Reddy" userId="0a78683a-d911-493f-a377-87a39035911b" providerId="ADAL" clId="{ACFF379B-662A-FB4E-AC8F-1FB66E618073}" dt="2024-11-26T11:26:13.712" v="4143" actId="113"/>
          <ac:spMkLst>
            <pc:docMk/>
            <pc:sldMk cId="4277160423" sldId="279"/>
            <ac:spMk id="2" creationId="{CA5683D0-FFB0-C55B-40BF-52BF2E249A99}"/>
          </ac:spMkLst>
        </pc:spChg>
        <pc:spChg chg="del mod">
          <ac:chgData name="Bojja, Chetan Reddy" userId="0a78683a-d911-493f-a377-87a39035911b" providerId="ADAL" clId="{ACFF379B-662A-FB4E-AC8F-1FB66E618073}" dt="2024-11-26T06:38:30.838" v="1256" actId="26606"/>
          <ac:spMkLst>
            <pc:docMk/>
            <pc:sldMk cId="4277160423" sldId="279"/>
            <ac:spMk id="3" creationId="{38C53DB0-8BA4-5FB7-8EB7-75402F8F9282}"/>
          </ac:spMkLst>
        </pc:spChg>
        <pc:spChg chg="add del">
          <ac:chgData name="Bojja, Chetan Reddy" userId="0a78683a-d911-493f-a377-87a39035911b" providerId="ADAL" clId="{ACFF379B-662A-FB4E-AC8F-1FB66E618073}" dt="2024-11-26T06:41:53.737" v="1340" actId="26606"/>
          <ac:spMkLst>
            <pc:docMk/>
            <pc:sldMk cId="4277160423" sldId="279"/>
            <ac:spMk id="10" creationId="{B50AB553-2A96-4A92-96F2-93548E096954}"/>
          </ac:spMkLst>
        </pc:spChg>
        <pc:spChg chg="add del">
          <ac:chgData name="Bojja, Chetan Reddy" userId="0a78683a-d911-493f-a377-87a39035911b" providerId="ADAL" clId="{ACFF379B-662A-FB4E-AC8F-1FB66E618073}" dt="2024-11-26T06:42:15.769" v="1342" actId="26606"/>
          <ac:spMkLst>
            <pc:docMk/>
            <pc:sldMk cId="4277160423" sldId="279"/>
            <ac:spMk id="15" creationId="{C4285719-470E-454C-AF62-8323075F1F5B}"/>
          </ac:spMkLst>
        </pc:spChg>
        <pc:spChg chg="add del">
          <ac:chgData name="Bojja, Chetan Reddy" userId="0a78683a-d911-493f-a377-87a39035911b" providerId="ADAL" clId="{ACFF379B-662A-FB4E-AC8F-1FB66E618073}" dt="2024-11-26T06:42:15.769" v="1342" actId="26606"/>
          <ac:spMkLst>
            <pc:docMk/>
            <pc:sldMk cId="4277160423" sldId="279"/>
            <ac:spMk id="17" creationId="{CD9FE4EF-C4D8-49A0-B2FF-81D8DB7D8A24}"/>
          </ac:spMkLst>
        </pc:spChg>
        <pc:spChg chg="add del">
          <ac:chgData name="Bojja, Chetan Reddy" userId="0a78683a-d911-493f-a377-87a39035911b" providerId="ADAL" clId="{ACFF379B-662A-FB4E-AC8F-1FB66E618073}" dt="2024-11-26T06:42:15.769" v="1342" actId="26606"/>
          <ac:spMkLst>
            <pc:docMk/>
            <pc:sldMk cId="4277160423" sldId="279"/>
            <ac:spMk id="19" creationId="{4300840D-0A0B-4512-BACA-B439D5B9C57C}"/>
          </ac:spMkLst>
        </pc:spChg>
        <pc:spChg chg="add del">
          <ac:chgData name="Bojja, Chetan Reddy" userId="0a78683a-d911-493f-a377-87a39035911b" providerId="ADAL" clId="{ACFF379B-662A-FB4E-AC8F-1FB66E618073}" dt="2024-11-26T06:42:15.769" v="1342" actId="26606"/>
          <ac:spMkLst>
            <pc:docMk/>
            <pc:sldMk cId="4277160423" sldId="279"/>
            <ac:spMk id="21" creationId="{D2B78728-A580-49A7-84F9-6EF6F583ADE0}"/>
          </ac:spMkLst>
        </pc:spChg>
        <pc:spChg chg="add del">
          <ac:chgData name="Bojja, Chetan Reddy" userId="0a78683a-d911-493f-a377-87a39035911b" providerId="ADAL" clId="{ACFF379B-662A-FB4E-AC8F-1FB66E618073}" dt="2024-11-26T06:42:15.769" v="1342" actId="26606"/>
          <ac:spMkLst>
            <pc:docMk/>
            <pc:sldMk cId="4277160423" sldId="279"/>
            <ac:spMk id="23" creationId="{38FAA1A1-D861-433F-88FA-1E9D6FD31D11}"/>
          </ac:spMkLst>
        </pc:spChg>
        <pc:spChg chg="add del">
          <ac:chgData name="Bojja, Chetan Reddy" userId="0a78683a-d911-493f-a377-87a39035911b" providerId="ADAL" clId="{ACFF379B-662A-FB4E-AC8F-1FB66E618073}" dt="2024-11-26T06:42:15.769" v="1342" actId="26606"/>
          <ac:spMkLst>
            <pc:docMk/>
            <pc:sldMk cId="4277160423" sldId="279"/>
            <ac:spMk id="25" creationId="{8D71EDA1-87BF-4D5D-AB79-F346FD19278A}"/>
          </ac:spMkLst>
        </pc:spChg>
        <pc:spChg chg="add del">
          <ac:chgData name="Bojja, Chetan Reddy" userId="0a78683a-d911-493f-a377-87a39035911b" providerId="ADAL" clId="{ACFF379B-662A-FB4E-AC8F-1FB66E618073}" dt="2024-11-26T06:43:22.129" v="1365" actId="26606"/>
          <ac:spMkLst>
            <pc:docMk/>
            <pc:sldMk cId="4277160423" sldId="279"/>
            <ac:spMk id="30" creationId="{8DF67618-B87B-4195-8E24-3B126F79FF55}"/>
          </ac:spMkLst>
        </pc:spChg>
        <pc:spChg chg="add del">
          <ac:chgData name="Bojja, Chetan Reddy" userId="0a78683a-d911-493f-a377-87a39035911b" providerId="ADAL" clId="{ACFF379B-662A-FB4E-AC8F-1FB66E618073}" dt="2024-11-26T06:43:22.129" v="1365" actId="26606"/>
          <ac:spMkLst>
            <pc:docMk/>
            <pc:sldMk cId="4277160423" sldId="279"/>
            <ac:spMk id="32" creationId="{64960379-9FF9-400A-A8A8-F5AB633FD3BF}"/>
          </ac:spMkLst>
        </pc:spChg>
        <pc:spChg chg="add del">
          <ac:chgData name="Bojja, Chetan Reddy" userId="0a78683a-d911-493f-a377-87a39035911b" providerId="ADAL" clId="{ACFF379B-662A-FB4E-AC8F-1FB66E618073}" dt="2024-11-26T06:43:21.762" v="1364" actId="26606"/>
          <ac:spMkLst>
            <pc:docMk/>
            <pc:sldMk cId="4277160423" sldId="279"/>
            <ac:spMk id="50" creationId="{5ACC6BB2-28F8-4405-829D-0562733BEE7A}"/>
          </ac:spMkLst>
        </pc:spChg>
        <pc:spChg chg="add del">
          <ac:chgData name="Bojja, Chetan Reddy" userId="0a78683a-d911-493f-a377-87a39035911b" providerId="ADAL" clId="{ACFF379B-662A-FB4E-AC8F-1FB66E618073}" dt="2024-11-26T06:43:21.762" v="1364" actId="26606"/>
          <ac:spMkLst>
            <pc:docMk/>
            <pc:sldMk cId="4277160423" sldId="279"/>
            <ac:spMk id="52" creationId="{5C2E53F0-AD54-4A55-99A0-EC896CE3C233}"/>
          </ac:spMkLst>
        </pc:spChg>
        <pc:spChg chg="add del">
          <ac:chgData name="Bojja, Chetan Reddy" userId="0a78683a-d911-493f-a377-87a39035911b" providerId="ADAL" clId="{ACFF379B-662A-FB4E-AC8F-1FB66E618073}" dt="2024-11-26T06:43:21.762" v="1364" actId="26606"/>
          <ac:spMkLst>
            <pc:docMk/>
            <pc:sldMk cId="4277160423" sldId="279"/>
            <ac:spMk id="54" creationId="{D15F19F8-85EE-477A-ACBA-4B6D069780E5}"/>
          </ac:spMkLst>
        </pc:spChg>
        <pc:spChg chg="add del">
          <ac:chgData name="Bojja, Chetan Reddy" userId="0a78683a-d911-493f-a377-87a39035911b" providerId="ADAL" clId="{ACFF379B-662A-FB4E-AC8F-1FB66E618073}" dt="2024-11-26T06:43:21.762" v="1364" actId="26606"/>
          <ac:spMkLst>
            <pc:docMk/>
            <pc:sldMk cId="4277160423" sldId="279"/>
            <ac:spMk id="56" creationId="{92C3387C-D24F-4737-8A37-1DC5CFF09CFA}"/>
          </ac:spMkLst>
        </pc:spChg>
        <pc:spChg chg="add del">
          <ac:chgData name="Bojja, Chetan Reddy" userId="0a78683a-d911-493f-a377-87a39035911b" providerId="ADAL" clId="{ACFF379B-662A-FB4E-AC8F-1FB66E618073}" dt="2024-11-26T06:44:32.693" v="1378" actId="26606"/>
          <ac:spMkLst>
            <pc:docMk/>
            <pc:sldMk cId="4277160423" sldId="279"/>
            <ac:spMk id="58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44:32.693" v="1378" actId="26606"/>
          <ac:spMkLst>
            <pc:docMk/>
            <pc:sldMk cId="4277160423" sldId="279"/>
            <ac:spMk id="59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44:32.693" v="1378" actId="26606"/>
          <ac:spMkLst>
            <pc:docMk/>
            <pc:sldMk cId="4277160423" sldId="279"/>
            <ac:spMk id="60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44:32.693" v="1378" actId="26606"/>
          <ac:spMkLst>
            <pc:docMk/>
            <pc:sldMk cId="4277160423" sldId="279"/>
            <ac:spMk id="61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44:32.693" v="1378" actId="26606"/>
          <ac:spMkLst>
            <pc:docMk/>
            <pc:sldMk cId="4277160423" sldId="279"/>
            <ac:spMk id="62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44:32.693" v="1378" actId="26606"/>
          <ac:spMkLst>
            <pc:docMk/>
            <pc:sldMk cId="4277160423" sldId="279"/>
            <ac:spMk id="63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44:43.489" v="1379" actId="26606"/>
          <ac:spMkLst>
            <pc:docMk/>
            <pc:sldMk cId="4277160423" sldId="279"/>
            <ac:spMk id="68" creationId="{A8384FB5-9ADC-4DDC-881B-597D56F5B15D}"/>
          </ac:spMkLst>
        </pc:spChg>
        <pc:spChg chg="add del">
          <ac:chgData name="Bojja, Chetan Reddy" userId="0a78683a-d911-493f-a377-87a39035911b" providerId="ADAL" clId="{ACFF379B-662A-FB4E-AC8F-1FB66E618073}" dt="2024-11-26T06:44:43.489" v="1379" actId="26606"/>
          <ac:spMkLst>
            <pc:docMk/>
            <pc:sldMk cId="4277160423" sldId="279"/>
            <ac:spMk id="70" creationId="{91E5A9A7-95C6-4F4F-B00E-C82E07FE62EF}"/>
          </ac:spMkLst>
        </pc:spChg>
        <pc:spChg chg="add del">
          <ac:chgData name="Bojja, Chetan Reddy" userId="0a78683a-d911-493f-a377-87a39035911b" providerId="ADAL" clId="{ACFF379B-662A-FB4E-AC8F-1FB66E618073}" dt="2024-11-26T06:44:43.489" v="1379" actId="26606"/>
          <ac:spMkLst>
            <pc:docMk/>
            <pc:sldMk cId="4277160423" sldId="279"/>
            <ac:spMk id="72" creationId="{D07DD2DE-F619-49DD-B5E7-03A290FF4ED1}"/>
          </ac:spMkLst>
        </pc:spChg>
        <pc:spChg chg="add del">
          <ac:chgData name="Bojja, Chetan Reddy" userId="0a78683a-d911-493f-a377-87a39035911b" providerId="ADAL" clId="{ACFF379B-662A-FB4E-AC8F-1FB66E618073}" dt="2024-11-26T06:44:43.489" v="1379" actId="26606"/>
          <ac:spMkLst>
            <pc:docMk/>
            <pc:sldMk cId="4277160423" sldId="279"/>
            <ac:spMk id="74" creationId="{85149191-5F60-4A28-AAFF-039F96B0F3EC}"/>
          </ac:spMkLst>
        </pc:spChg>
        <pc:spChg chg="add del">
          <ac:chgData name="Bojja, Chetan Reddy" userId="0a78683a-d911-493f-a377-87a39035911b" providerId="ADAL" clId="{ACFF379B-662A-FB4E-AC8F-1FB66E618073}" dt="2024-11-26T06:44:43.489" v="1379" actId="26606"/>
          <ac:spMkLst>
            <pc:docMk/>
            <pc:sldMk cId="4277160423" sldId="279"/>
            <ac:spMk id="76" creationId="{F8260ED5-17F7-4158-B241-D51DD4CF1B7E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81" creationId="{A8384FB5-9ADC-4DDC-881B-597D56F5B15D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83" creationId="{91E5A9A7-95C6-4F4F-B00E-C82E07FE62EF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85" creationId="{D07DD2DE-F619-49DD-B5E7-03A290FF4ED1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87" creationId="{85149191-5F60-4A28-AAFF-039F96B0F3EC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89" creationId="{F8260ED5-17F7-4158-B241-D51DD4CF1B7E}"/>
          </ac:spMkLst>
        </pc:spChg>
        <pc:spChg chg="add del">
          <ac:chgData name="Bojja, Chetan Reddy" userId="0a78683a-d911-493f-a377-87a39035911b" providerId="ADAL" clId="{ACFF379B-662A-FB4E-AC8F-1FB66E618073}" dt="2024-11-26T06:47:15.279" v="1406" actId="26606"/>
          <ac:spMkLst>
            <pc:docMk/>
            <pc:sldMk cId="4277160423" sldId="279"/>
            <ac:spMk id="94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47:15.279" v="1406" actId="26606"/>
          <ac:spMkLst>
            <pc:docMk/>
            <pc:sldMk cId="4277160423" sldId="279"/>
            <ac:spMk id="96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47:15.279" v="1406" actId="26606"/>
          <ac:spMkLst>
            <pc:docMk/>
            <pc:sldMk cId="4277160423" sldId="279"/>
            <ac:spMk id="98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47:15.279" v="1406" actId="26606"/>
          <ac:spMkLst>
            <pc:docMk/>
            <pc:sldMk cId="4277160423" sldId="279"/>
            <ac:spMk id="100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47:15.279" v="1406" actId="26606"/>
          <ac:spMkLst>
            <pc:docMk/>
            <pc:sldMk cId="4277160423" sldId="279"/>
            <ac:spMk id="102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47:15.279" v="1406" actId="26606"/>
          <ac:spMkLst>
            <pc:docMk/>
            <pc:sldMk cId="4277160423" sldId="279"/>
            <ac:spMk id="104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106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107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108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109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110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6:47:21.758" v="1408" actId="26606"/>
          <ac:spMkLst>
            <pc:docMk/>
            <pc:sldMk cId="4277160423" sldId="279"/>
            <ac:spMk id="111" creationId="{443F2ACA-E6D6-4028-82DD-F03C262D5DE6}"/>
          </ac:spMkLst>
        </pc:spChg>
        <pc:grpChg chg="add del">
          <ac:chgData name="Bojja, Chetan Reddy" userId="0a78683a-d911-493f-a377-87a39035911b" providerId="ADAL" clId="{ACFF379B-662A-FB4E-AC8F-1FB66E618073}" dt="2024-11-26T06:43:22.129" v="1365" actId="26606"/>
          <ac:grpSpMkLst>
            <pc:docMk/>
            <pc:sldMk cId="4277160423" sldId="279"/>
            <ac:grpSpMk id="34" creationId="{2C491629-AE25-486B-9B22-2CE4EE8F7E47}"/>
          </ac:grpSpMkLst>
        </pc:grpChg>
        <pc:grpChg chg="add del">
          <ac:chgData name="Bojja, Chetan Reddy" userId="0a78683a-d911-493f-a377-87a39035911b" providerId="ADAL" clId="{ACFF379B-662A-FB4E-AC8F-1FB66E618073}" dt="2024-11-26T06:43:22.129" v="1365" actId="26606"/>
          <ac:grpSpMkLst>
            <pc:docMk/>
            <pc:sldMk cId="4277160423" sldId="279"/>
            <ac:grpSpMk id="38" creationId="{43F5E015-E085-4624-B431-B42414448684}"/>
          </ac:grpSpMkLst>
        </pc:grpChg>
        <pc:graphicFrameChg chg="add mod modGraphic">
          <ac:chgData name="Bojja, Chetan Reddy" userId="0a78683a-d911-493f-a377-87a39035911b" providerId="ADAL" clId="{ACFF379B-662A-FB4E-AC8F-1FB66E618073}" dt="2024-11-26T06:47:35.890" v="1410" actId="12100"/>
          <ac:graphicFrameMkLst>
            <pc:docMk/>
            <pc:sldMk cId="4277160423" sldId="279"/>
            <ac:graphicFrameMk id="5" creationId="{72C6B1B6-509C-8FB5-A077-1498EB369FFD}"/>
          </ac:graphicFrameMkLst>
        </pc:graphicFrameChg>
        <pc:picChg chg="add del mod ord">
          <ac:chgData name="Bojja, Chetan Reddy" userId="0a78683a-d911-493f-a377-87a39035911b" providerId="ADAL" clId="{ACFF379B-662A-FB4E-AC8F-1FB66E618073}" dt="2024-11-26T06:41:55.991" v="1341" actId="478"/>
          <ac:picMkLst>
            <pc:docMk/>
            <pc:sldMk cId="4277160423" sldId="279"/>
            <ac:picMk id="6" creationId="{13FFF4FD-2D4C-F404-1757-235732D91453}"/>
          </ac:picMkLst>
        </pc:picChg>
      </pc:sldChg>
      <pc:sldChg chg="addSp delSp modSp new del mod setBg">
        <pc:chgData name="Bojja, Chetan Reddy" userId="0a78683a-d911-493f-a377-87a39035911b" providerId="ADAL" clId="{ACFF379B-662A-FB4E-AC8F-1FB66E618073}" dt="2024-11-26T07:36:28.820" v="1807" actId="2696"/>
        <pc:sldMkLst>
          <pc:docMk/>
          <pc:sldMk cId="2240319330" sldId="280"/>
        </pc:sldMkLst>
        <pc:spChg chg="mod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2" creationId="{8CB98650-9C0B-3E43-8357-18DDDF01F9C7}"/>
          </ac:spMkLst>
        </pc:spChg>
        <pc:spChg chg="add del mod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3" creationId="{A988275B-852E-7120-4050-29BA1942C301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8" creationId="{09588DA8-065E-4F6F-8EFD-43104AB2E0CF}"/>
          </ac:spMkLst>
        </pc:spChg>
        <pc:spChg chg="add del">
          <ac:chgData name="Bojja, Chetan Reddy" userId="0a78683a-d911-493f-a377-87a39035911b" providerId="ADAL" clId="{ACFF379B-662A-FB4E-AC8F-1FB66E618073}" dt="2024-11-26T07:34:10.008" v="1792" actId="26606"/>
          <ac:spMkLst>
            <pc:docMk/>
            <pc:sldMk cId="2240319330" sldId="280"/>
            <ac:spMk id="9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10" creationId="{C4285719-470E-454C-AF62-8323075F1F5B}"/>
          </ac:spMkLst>
        </pc:spChg>
        <pc:spChg chg="add del">
          <ac:chgData name="Bojja, Chetan Reddy" userId="0a78683a-d911-493f-a377-87a39035911b" providerId="ADAL" clId="{ACFF379B-662A-FB4E-AC8F-1FB66E618073}" dt="2024-11-26T07:34:10.008" v="1792" actId="26606"/>
          <ac:spMkLst>
            <pc:docMk/>
            <pc:sldMk cId="2240319330" sldId="280"/>
            <ac:spMk id="11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12" creationId="{CD9FE4EF-C4D8-49A0-B2FF-81D8DB7D8A24}"/>
          </ac:spMkLst>
        </pc:spChg>
        <pc:spChg chg="add del">
          <ac:chgData name="Bojja, Chetan Reddy" userId="0a78683a-d911-493f-a377-87a39035911b" providerId="ADAL" clId="{ACFF379B-662A-FB4E-AC8F-1FB66E618073}" dt="2024-11-26T07:34:10.008" v="1792" actId="26606"/>
          <ac:spMkLst>
            <pc:docMk/>
            <pc:sldMk cId="2240319330" sldId="280"/>
            <ac:spMk id="13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14" creationId="{4300840D-0A0B-4512-BACA-B439D5B9C57C}"/>
          </ac:spMkLst>
        </pc:spChg>
        <pc:spChg chg="add del">
          <ac:chgData name="Bojja, Chetan Reddy" userId="0a78683a-d911-493f-a377-87a39035911b" providerId="ADAL" clId="{ACFF379B-662A-FB4E-AC8F-1FB66E618073}" dt="2024-11-26T07:34:10.008" v="1792" actId="26606"/>
          <ac:spMkLst>
            <pc:docMk/>
            <pc:sldMk cId="2240319330" sldId="280"/>
            <ac:spMk id="15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16" creationId="{D2B78728-A580-49A7-84F9-6EF6F583ADE0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17" creationId="{A988275B-852E-7120-4050-29BA1942C301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18" creationId="{38FAA1A1-D861-433F-88FA-1E9D6FD31D11}"/>
          </ac:spMkLst>
        </pc:spChg>
        <pc:spChg chg="add del">
          <ac:chgData name="Bojja, Chetan Reddy" userId="0a78683a-d911-493f-a377-87a39035911b" providerId="ADAL" clId="{ACFF379B-662A-FB4E-AC8F-1FB66E618073}" dt="2024-11-26T07:34:36.148" v="1794" actId="26606"/>
          <ac:spMkLst>
            <pc:docMk/>
            <pc:sldMk cId="2240319330" sldId="280"/>
            <ac:spMk id="20" creationId="{8D71EDA1-87BF-4D5D-AB79-F346FD19278A}"/>
          </ac:spMkLst>
        </pc:spChg>
        <pc:graphicFrameChg chg="add del">
          <ac:chgData name="Bojja, Chetan Reddy" userId="0a78683a-d911-493f-a377-87a39035911b" providerId="ADAL" clId="{ACFF379B-662A-FB4E-AC8F-1FB66E618073}" dt="2024-11-26T07:34:10.008" v="1792" actId="26606"/>
          <ac:graphicFrameMkLst>
            <pc:docMk/>
            <pc:sldMk cId="2240319330" sldId="280"/>
            <ac:graphicFrameMk id="5" creationId="{291FCD93-B4E3-F530-675F-E5E91CADBFBC}"/>
          </ac:graphicFrameMkLst>
        </pc:graphicFrameChg>
      </pc:sldChg>
      <pc:sldChg chg="modSp new del mod">
        <pc:chgData name="Bojja, Chetan Reddy" userId="0a78683a-d911-493f-a377-87a39035911b" providerId="ADAL" clId="{ACFF379B-662A-FB4E-AC8F-1FB66E618073}" dt="2024-11-26T09:45:50.600" v="2493" actId="2696"/>
        <pc:sldMkLst>
          <pc:docMk/>
          <pc:sldMk cId="2680553754" sldId="281"/>
        </pc:sldMkLst>
        <pc:spChg chg="mod">
          <ac:chgData name="Bojja, Chetan Reddy" userId="0a78683a-d911-493f-a377-87a39035911b" providerId="ADAL" clId="{ACFF379B-662A-FB4E-AC8F-1FB66E618073}" dt="2024-11-26T07:31:12.671" v="1781"/>
          <ac:spMkLst>
            <pc:docMk/>
            <pc:sldMk cId="2680553754" sldId="281"/>
            <ac:spMk id="2" creationId="{3AA020FC-E21C-DD23-BD5D-DF20E459841F}"/>
          </ac:spMkLst>
        </pc:spChg>
      </pc:sldChg>
      <pc:sldChg chg="addSp delSp modSp add mod ord setBg">
        <pc:chgData name="Bojja, Chetan Reddy" userId="0a78683a-d911-493f-a377-87a39035911b" providerId="ADAL" clId="{ACFF379B-662A-FB4E-AC8F-1FB66E618073}" dt="2024-11-26T11:26:08.947" v="4142" actId="113"/>
        <pc:sldMkLst>
          <pc:docMk/>
          <pc:sldMk cId="2656717165" sldId="282"/>
        </pc:sldMkLst>
        <pc:spChg chg="mod">
          <ac:chgData name="Bojja, Chetan Reddy" userId="0a78683a-d911-493f-a377-87a39035911b" providerId="ADAL" clId="{ACFF379B-662A-FB4E-AC8F-1FB66E618073}" dt="2024-11-26T11:26:08.947" v="4142" actId="113"/>
          <ac:spMkLst>
            <pc:docMk/>
            <pc:sldMk cId="2656717165" sldId="282"/>
            <ac:spMk id="2" creationId="{35150524-53FB-3ECD-601D-62AE6C514B44}"/>
          </ac:spMkLst>
        </pc:spChg>
        <pc:spChg chg="add del mo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3" creationId="{FF3EC287-13DD-6681-5BC4-035243089367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8" creationId="{09588DA8-065E-4F6F-8EFD-43104AB2E0CF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10" creationId="{C4285719-470E-454C-AF62-8323075F1F5B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12" creationId="{CD9FE4EF-C4D8-49A0-B2FF-81D8DB7D8A24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14" creationId="{4300840D-0A0B-4512-BACA-B439D5B9C57C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16" creationId="{D2B78728-A580-49A7-84F9-6EF6F583ADE0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18" creationId="{38FAA1A1-D861-433F-88FA-1E9D6FD31D11}"/>
          </ac:spMkLst>
        </pc:spChg>
        <pc:spChg chg="add del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20" creationId="{8D71EDA1-87BF-4D5D-AB79-F346FD19278A}"/>
          </ac:spMkLst>
        </pc:spChg>
        <pc:spChg chg="add del">
          <ac:chgData name="Bojja, Chetan Reddy" userId="0a78683a-d911-493f-a377-87a39035911b" providerId="ADAL" clId="{ACFF379B-662A-FB4E-AC8F-1FB66E618073}" dt="2024-11-26T07:35:35.270" v="1802" actId="26606"/>
          <ac:spMkLst>
            <pc:docMk/>
            <pc:sldMk cId="2656717165" sldId="282"/>
            <ac:spMk id="26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7:35:04.015" v="1798" actId="26606"/>
          <ac:spMkLst>
            <pc:docMk/>
            <pc:sldMk cId="2656717165" sldId="282"/>
            <ac:spMk id="27" creationId="{E51BA4DF-2BD4-4EC2-B1DB-B27C8AC71864}"/>
          </ac:spMkLst>
        </pc:spChg>
        <pc:spChg chg="add del">
          <ac:chgData name="Bojja, Chetan Reddy" userId="0a78683a-d911-493f-a377-87a39035911b" providerId="ADAL" clId="{ACFF379B-662A-FB4E-AC8F-1FB66E618073}" dt="2024-11-26T07:35:35.270" v="1802" actId="26606"/>
          <ac:spMkLst>
            <pc:docMk/>
            <pc:sldMk cId="2656717165" sldId="282"/>
            <ac:spMk id="28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29" creationId="{09588DA8-065E-4F6F-8EFD-43104AB2E0CF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30" creationId="{C4285719-470E-454C-AF62-8323075F1F5B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31" creationId="{CD9FE4EF-C4D8-49A0-B2FF-81D8DB7D8A24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32" creationId="{4300840D-0A0B-4512-BACA-B439D5B9C57C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33" creationId="{D2B78728-A580-49A7-84F9-6EF6F583ADE0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34" creationId="{38FAA1A1-D861-433F-88FA-1E9D6FD31D11}"/>
          </ac:spMkLst>
        </pc:spChg>
        <pc:spChg chg="add del">
          <ac:chgData name="Bojja, Chetan Reddy" userId="0a78683a-d911-493f-a377-87a39035911b" providerId="ADAL" clId="{ACFF379B-662A-FB4E-AC8F-1FB66E618073}" dt="2024-11-26T07:35:30.098" v="1800" actId="26606"/>
          <ac:spMkLst>
            <pc:docMk/>
            <pc:sldMk cId="2656717165" sldId="282"/>
            <ac:spMk id="35" creationId="{8D71EDA1-87BF-4D5D-AB79-F346FD19278A}"/>
          </ac:spMkLst>
        </pc:spChg>
        <pc:spChg chg="add del">
          <ac:chgData name="Bojja, Chetan Reddy" userId="0a78683a-d911-493f-a377-87a39035911b" providerId="ADAL" clId="{ACFF379B-662A-FB4E-AC8F-1FB66E618073}" dt="2024-11-26T07:35:35.270" v="1802" actId="26606"/>
          <ac:spMkLst>
            <pc:docMk/>
            <pc:sldMk cId="2656717165" sldId="282"/>
            <ac:spMk id="38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7:35:35.270" v="1802" actId="26606"/>
          <ac:spMkLst>
            <pc:docMk/>
            <pc:sldMk cId="2656717165" sldId="282"/>
            <ac:spMk id="39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7:35:35.270" v="1802" actId="26606"/>
          <ac:spMkLst>
            <pc:docMk/>
            <pc:sldMk cId="2656717165" sldId="282"/>
            <ac:spMk id="40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7:35:35.270" v="1802" actId="26606"/>
          <ac:spMkLst>
            <pc:docMk/>
            <pc:sldMk cId="2656717165" sldId="282"/>
            <ac:spMk id="41" creationId="{443F2ACA-E6D6-4028-82DD-F03C262D5DE6}"/>
          </ac:spMkLst>
        </pc:spChg>
        <pc:spChg chg="ad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44" creationId="{BACC6370-2D7E-4714-9D71-7542949D7D5D}"/>
          </ac:spMkLst>
        </pc:spChg>
        <pc:spChg chg="ad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45" creationId="{256B2C21-A230-48C0-8DF1-C46611373C44}"/>
          </ac:spMkLst>
        </pc:spChg>
        <pc:spChg chg="ad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46" creationId="{3847E18C-932D-4C95-AABA-FEC7C9499AD7}"/>
          </ac:spMkLst>
        </pc:spChg>
        <pc:spChg chg="ad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47" creationId="{3150CB11-0C61-439E-910F-5787759E72A0}"/>
          </ac:spMkLst>
        </pc:spChg>
        <pc:spChg chg="ad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48" creationId="{43F8A58B-5155-44CE-A5FF-7647B47D0A7A}"/>
          </ac:spMkLst>
        </pc:spChg>
        <pc:spChg chg="add">
          <ac:chgData name="Bojja, Chetan Reddy" userId="0a78683a-d911-493f-a377-87a39035911b" providerId="ADAL" clId="{ACFF379B-662A-FB4E-AC8F-1FB66E618073}" dt="2024-11-26T07:35:35.311" v="1803" actId="26606"/>
          <ac:spMkLst>
            <pc:docMk/>
            <pc:sldMk cId="2656717165" sldId="282"/>
            <ac:spMk id="49" creationId="{443F2ACA-E6D6-4028-82DD-F03C262D5DE6}"/>
          </ac:spMkLst>
        </pc:spChg>
        <pc:graphicFrameChg chg="add del">
          <ac:chgData name="Bojja, Chetan Reddy" userId="0a78683a-d911-493f-a377-87a39035911b" providerId="ADAL" clId="{ACFF379B-662A-FB4E-AC8F-1FB66E618073}" dt="2024-11-26T07:35:04.015" v="1798" actId="26606"/>
          <ac:graphicFrameMkLst>
            <pc:docMk/>
            <pc:sldMk cId="2656717165" sldId="282"/>
            <ac:graphicFrameMk id="22" creationId="{618B1BE1-1D9F-017C-AEA5-90FF27F70027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7:35:30.098" v="1800" actId="26606"/>
          <ac:graphicFrameMkLst>
            <pc:docMk/>
            <pc:sldMk cId="2656717165" sldId="282"/>
            <ac:graphicFrameMk id="36" creationId="{CCFAD953-DE69-2B07-0128-241CB5F8B17E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7:35:35.270" v="1802" actId="26606"/>
          <ac:graphicFrameMkLst>
            <pc:docMk/>
            <pc:sldMk cId="2656717165" sldId="282"/>
            <ac:graphicFrameMk id="42" creationId="{86DD6DBF-AEF3-5713-6A0E-8502D6231D39}"/>
          </ac:graphicFrameMkLst>
        </pc:graphicFrameChg>
        <pc:graphicFrameChg chg="add">
          <ac:chgData name="Bojja, Chetan Reddy" userId="0a78683a-d911-493f-a377-87a39035911b" providerId="ADAL" clId="{ACFF379B-662A-FB4E-AC8F-1FB66E618073}" dt="2024-11-26T07:35:35.311" v="1803" actId="26606"/>
          <ac:graphicFrameMkLst>
            <pc:docMk/>
            <pc:sldMk cId="2656717165" sldId="282"/>
            <ac:graphicFrameMk id="50" creationId="{B997F258-A00A-580E-2266-2D63F030DCA5}"/>
          </ac:graphicFrameMkLst>
        </pc:graphicFrameChg>
        <pc:picChg chg="add del">
          <ac:chgData name="Bojja, Chetan Reddy" userId="0a78683a-d911-493f-a377-87a39035911b" providerId="ADAL" clId="{ACFF379B-662A-FB4E-AC8F-1FB66E618073}" dt="2024-11-26T07:35:04.015" v="1798" actId="26606"/>
          <ac:picMkLst>
            <pc:docMk/>
            <pc:sldMk cId="2656717165" sldId="282"/>
            <ac:picMk id="23" creationId="{A723B6D3-AC84-6431-1E3D-9514FAA554B3}"/>
          </ac:picMkLst>
        </pc:picChg>
      </pc:sldChg>
      <pc:sldChg chg="addSp delSp modSp new mod setBg">
        <pc:chgData name="Bojja, Chetan Reddy" userId="0a78683a-d911-493f-a377-87a39035911b" providerId="ADAL" clId="{ACFF379B-662A-FB4E-AC8F-1FB66E618073}" dt="2024-11-26T11:25:50.481" v="4137" actId="113"/>
        <pc:sldMkLst>
          <pc:docMk/>
          <pc:sldMk cId="3836070991" sldId="283"/>
        </pc:sldMkLst>
        <pc:spChg chg="mod ord">
          <ac:chgData name="Bojja, Chetan Reddy" userId="0a78683a-d911-493f-a377-87a39035911b" providerId="ADAL" clId="{ACFF379B-662A-FB4E-AC8F-1FB66E618073}" dt="2024-11-26T11:25:50.481" v="4137" actId="113"/>
          <ac:spMkLst>
            <pc:docMk/>
            <pc:sldMk cId="3836070991" sldId="283"/>
            <ac:spMk id="2" creationId="{4BAE8D80-1D06-243D-628D-E1C91109B757}"/>
          </ac:spMkLst>
        </pc:spChg>
        <pc:spChg chg="del mod ord">
          <ac:chgData name="Bojja, Chetan Reddy" userId="0a78683a-d911-493f-a377-87a39035911b" providerId="ADAL" clId="{ACFF379B-662A-FB4E-AC8F-1FB66E618073}" dt="2024-11-26T09:18:09.058" v="2284" actId="478"/>
          <ac:spMkLst>
            <pc:docMk/>
            <pc:sldMk cId="3836070991" sldId="283"/>
            <ac:spMk id="3" creationId="{1AB9D990-7547-7CE9-17CD-55155989EACD}"/>
          </ac:spMkLst>
        </pc:spChg>
        <pc:spChg chg="add del">
          <ac:chgData name="Bojja, Chetan Reddy" userId="0a78683a-d911-493f-a377-87a39035911b" providerId="ADAL" clId="{ACFF379B-662A-FB4E-AC8F-1FB66E618073}" dt="2024-11-26T07:37:06.774" v="1810" actId="22"/>
          <ac:spMkLst>
            <pc:docMk/>
            <pc:sldMk cId="3836070991" sldId="283"/>
            <ac:spMk id="5" creationId="{1E56ABE0-EA34-AB0B-0CAA-4EFAC74AC8A8}"/>
          </ac:spMkLst>
        </pc:spChg>
        <pc:spChg chg="add del mod">
          <ac:chgData name="Bojja, Chetan Reddy" userId="0a78683a-d911-493f-a377-87a39035911b" providerId="ADAL" clId="{ACFF379B-662A-FB4E-AC8F-1FB66E618073}" dt="2024-11-26T09:15:34.787" v="2260" actId="478"/>
          <ac:spMkLst>
            <pc:docMk/>
            <pc:sldMk cId="3836070991" sldId="283"/>
            <ac:spMk id="12" creationId="{5DC69252-E0CE-6E82-EE02-3A209C3DA1ED}"/>
          </ac:spMkLst>
        </pc:spChg>
        <pc:spChg chg="add del mod">
          <ac:chgData name="Bojja, Chetan Reddy" userId="0a78683a-d911-493f-a377-87a39035911b" providerId="ADAL" clId="{ACFF379B-662A-FB4E-AC8F-1FB66E618073}" dt="2024-11-26T09:15:37.382" v="2261" actId="478"/>
          <ac:spMkLst>
            <pc:docMk/>
            <pc:sldMk cId="3836070991" sldId="283"/>
            <ac:spMk id="13" creationId="{32DA8F2F-6385-67AD-3F2E-E0523378436E}"/>
          </ac:spMkLst>
        </pc:spChg>
        <pc:spChg chg="add del">
          <ac:chgData name="Bojja, Chetan Reddy" userId="0a78683a-d911-493f-a377-87a39035911b" providerId="ADAL" clId="{ACFF379B-662A-FB4E-AC8F-1FB66E618073}" dt="2024-11-26T08:59:31.662" v="2073" actId="26606"/>
          <ac:spMkLst>
            <pc:docMk/>
            <pc:sldMk cId="3836070991" sldId="283"/>
            <ac:spMk id="16" creationId="{04695F26-39DB-450E-B464-9C76CD233B36}"/>
          </ac:spMkLst>
        </pc:spChg>
        <pc:spChg chg="add del">
          <ac:chgData name="Bojja, Chetan Reddy" userId="0a78683a-d911-493f-a377-87a39035911b" providerId="ADAL" clId="{ACFF379B-662A-FB4E-AC8F-1FB66E618073}" dt="2024-11-26T08:59:31.662" v="2073" actId="26606"/>
          <ac:spMkLst>
            <pc:docMk/>
            <pc:sldMk cId="3836070991" sldId="283"/>
            <ac:spMk id="18" creationId="{2F42E55F-A297-474F-AF2D-6D3A15822BCA}"/>
          </ac:spMkLst>
        </pc:spChg>
        <pc:spChg chg="add del">
          <ac:chgData name="Bojja, Chetan Reddy" userId="0a78683a-d911-493f-a377-87a39035911b" providerId="ADAL" clId="{ACFF379B-662A-FB4E-AC8F-1FB66E618073}" dt="2024-11-26T08:59:38.811" v="2083" actId="26606"/>
          <ac:spMkLst>
            <pc:docMk/>
            <pc:sldMk cId="3836070991" sldId="283"/>
            <ac:spMk id="22" creationId="{8B88B599-C539-4F18-A32A-40207EC6E21A}"/>
          </ac:spMkLst>
        </pc:spChg>
        <pc:spChg chg="add del">
          <ac:chgData name="Bojja, Chetan Reddy" userId="0a78683a-d911-493f-a377-87a39035911b" providerId="ADAL" clId="{ACFF379B-662A-FB4E-AC8F-1FB66E618073}" dt="2024-11-26T08:59:33.269" v="2075" actId="26606"/>
          <ac:spMkLst>
            <pc:docMk/>
            <pc:sldMk cId="3836070991" sldId="283"/>
            <ac:spMk id="26" creationId="{352BEC0E-22F8-46D0-9632-375DB541B06C}"/>
          </ac:spMkLst>
        </pc:spChg>
        <pc:spChg chg="add del">
          <ac:chgData name="Bojja, Chetan Reddy" userId="0a78683a-d911-493f-a377-87a39035911b" providerId="ADAL" clId="{ACFF379B-662A-FB4E-AC8F-1FB66E618073}" dt="2024-11-26T08:59:33.269" v="2075" actId="26606"/>
          <ac:spMkLst>
            <pc:docMk/>
            <pc:sldMk cId="3836070991" sldId="283"/>
            <ac:spMk id="27" creationId="{3FCFB1DE-0B7E-48CC-BA90-B2AB0889F9D6}"/>
          </ac:spMkLst>
        </pc:spChg>
        <pc:spChg chg="add del">
          <ac:chgData name="Bojja, Chetan Reddy" userId="0a78683a-d911-493f-a377-87a39035911b" providerId="ADAL" clId="{ACFF379B-662A-FB4E-AC8F-1FB66E618073}" dt="2024-11-26T08:59:56.241" v="2089" actId="26606"/>
          <ac:spMkLst>
            <pc:docMk/>
            <pc:sldMk cId="3836070991" sldId="283"/>
            <ac:spMk id="28" creationId="{8CB5D2D7-DF65-4E86-BFBA-FFB9B5ACEB64}"/>
          </ac:spMkLst>
        </pc:spChg>
        <pc:spChg chg="add del">
          <ac:chgData name="Bojja, Chetan Reddy" userId="0a78683a-d911-493f-a377-87a39035911b" providerId="ADAL" clId="{ACFF379B-662A-FB4E-AC8F-1FB66E618073}" dt="2024-11-26T08:59:34.075" v="2077" actId="26606"/>
          <ac:spMkLst>
            <pc:docMk/>
            <pc:sldMk cId="3836070991" sldId="283"/>
            <ac:spMk id="29" creationId="{B712E947-0734-45F9-9C4F-41114EC3A33E}"/>
          </ac:spMkLst>
        </pc:spChg>
        <pc:spChg chg="add del">
          <ac:chgData name="Bojja, Chetan Reddy" userId="0a78683a-d911-493f-a377-87a39035911b" providerId="ADAL" clId="{ACFF379B-662A-FB4E-AC8F-1FB66E618073}" dt="2024-11-26T08:59:34.075" v="2077" actId="26606"/>
          <ac:spMkLst>
            <pc:docMk/>
            <pc:sldMk cId="3836070991" sldId="283"/>
            <ac:spMk id="30" creationId="{5A65989E-BBD5-44D7-AA86-7AFD5D46BBC0}"/>
          </ac:spMkLst>
        </pc:spChg>
        <pc:spChg chg="add del">
          <ac:chgData name="Bojja, Chetan Reddy" userId="0a78683a-d911-493f-a377-87a39035911b" providerId="ADAL" clId="{ACFF379B-662A-FB4E-AC8F-1FB66E618073}" dt="2024-11-26T08:59:34.075" v="2077" actId="26606"/>
          <ac:spMkLst>
            <pc:docMk/>
            <pc:sldMk cId="3836070991" sldId="283"/>
            <ac:spMk id="31" creationId="{231A2881-D8D7-4A7D-ACA3-E9F849F853D8}"/>
          </ac:spMkLst>
        </pc:spChg>
        <pc:spChg chg="add del">
          <ac:chgData name="Bojja, Chetan Reddy" userId="0a78683a-d911-493f-a377-87a39035911b" providerId="ADAL" clId="{ACFF379B-662A-FB4E-AC8F-1FB66E618073}" dt="2024-11-26T08:59:35.112" v="2079" actId="26606"/>
          <ac:spMkLst>
            <pc:docMk/>
            <pc:sldMk cId="3836070991" sldId="283"/>
            <ac:spMk id="33" creationId="{7E6D2D34-4BB4-460B-8844-027610FB21F5}"/>
          </ac:spMkLst>
        </pc:spChg>
        <pc:spChg chg="add del">
          <ac:chgData name="Bojja, Chetan Reddy" userId="0a78683a-d911-493f-a377-87a39035911b" providerId="ADAL" clId="{ACFF379B-662A-FB4E-AC8F-1FB66E618073}" dt="2024-11-26T08:59:36.705" v="2081" actId="26606"/>
          <ac:spMkLst>
            <pc:docMk/>
            <pc:sldMk cId="3836070991" sldId="283"/>
            <ac:spMk id="37" creationId="{913AE63C-D5B4-45D1-ACFC-648CFFCF9805}"/>
          </ac:spMkLst>
        </pc:spChg>
        <pc:spChg chg="add del">
          <ac:chgData name="Bojja, Chetan Reddy" userId="0a78683a-d911-493f-a377-87a39035911b" providerId="ADAL" clId="{ACFF379B-662A-FB4E-AC8F-1FB66E618073}" dt="2024-11-26T08:59:36.705" v="2081" actId="26606"/>
          <ac:spMkLst>
            <pc:docMk/>
            <pc:sldMk cId="3836070991" sldId="283"/>
            <ac:spMk id="38" creationId="{34DE9D20-D6C2-4834-9EE9-EC583F3FE571}"/>
          </ac:spMkLst>
        </pc:spChg>
        <pc:spChg chg="add del mod">
          <ac:chgData name="Bojja, Chetan Reddy" userId="0a78683a-d911-493f-a377-87a39035911b" providerId="ADAL" clId="{ACFF379B-662A-FB4E-AC8F-1FB66E618073}" dt="2024-11-26T09:18:41.004" v="2288" actId="478"/>
          <ac:spMkLst>
            <pc:docMk/>
            <pc:sldMk cId="3836070991" sldId="283"/>
            <ac:spMk id="47" creationId="{42B859A2-7E38-B70C-D162-FC61727C94C6}"/>
          </ac:spMkLst>
        </pc:spChg>
        <pc:spChg chg="add del">
          <ac:chgData name="Bojja, Chetan Reddy" userId="0a78683a-d911-493f-a377-87a39035911b" providerId="ADAL" clId="{ACFF379B-662A-FB4E-AC8F-1FB66E618073}" dt="2024-11-26T08:59:38.811" v="2083" actId="26606"/>
          <ac:spMkLst>
            <pc:docMk/>
            <pc:sldMk cId="3836070991" sldId="283"/>
            <ac:spMk id="48" creationId="{5C8908E2-EE49-44D2-9428-A28D2312A8D5}"/>
          </ac:spMkLst>
        </pc:spChg>
        <pc:spChg chg="add del">
          <ac:chgData name="Bojja, Chetan Reddy" userId="0a78683a-d911-493f-a377-87a39035911b" providerId="ADAL" clId="{ACFF379B-662A-FB4E-AC8F-1FB66E618073}" dt="2024-11-26T08:59:38.811" v="2083" actId="26606"/>
          <ac:spMkLst>
            <pc:docMk/>
            <pc:sldMk cId="3836070991" sldId="283"/>
            <ac:spMk id="51" creationId="{ED888B23-07FA-482A-96DF-47E31AF1A603}"/>
          </ac:spMkLst>
        </pc:spChg>
        <pc:spChg chg="add mod">
          <ac:chgData name="Bojja, Chetan Reddy" userId="0a78683a-d911-493f-a377-87a39035911b" providerId="ADAL" clId="{ACFF379B-662A-FB4E-AC8F-1FB66E618073}" dt="2024-11-26T09:19:25.837" v="2330" actId="20577"/>
          <ac:spMkLst>
            <pc:docMk/>
            <pc:sldMk cId="3836070991" sldId="283"/>
            <ac:spMk id="52" creationId="{9D9225D8-F2D3-4BE9-F119-713DE7CA405D}"/>
          </ac:spMkLst>
        </pc:spChg>
        <pc:spChg chg="add del">
          <ac:chgData name="Bojja, Chetan Reddy" userId="0a78683a-d911-493f-a377-87a39035911b" providerId="ADAL" clId="{ACFF379B-662A-FB4E-AC8F-1FB66E618073}" dt="2024-11-26T08:59:41.595" v="2085" actId="26606"/>
          <ac:spMkLst>
            <pc:docMk/>
            <pc:sldMk cId="3836070991" sldId="283"/>
            <ac:spMk id="53" creationId="{149FB5C3-7336-4FE0-A30C-CC0A3646D499}"/>
          </ac:spMkLst>
        </pc:spChg>
        <pc:spChg chg="add del">
          <ac:chgData name="Bojja, Chetan Reddy" userId="0a78683a-d911-493f-a377-87a39035911b" providerId="ADAL" clId="{ACFF379B-662A-FB4E-AC8F-1FB66E618073}" dt="2024-11-26T08:59:41.595" v="2085" actId="26606"/>
          <ac:spMkLst>
            <pc:docMk/>
            <pc:sldMk cId="3836070991" sldId="283"/>
            <ac:spMk id="57" creationId="{0DA909B4-15FF-46A6-8A7F-7AEF977FE9ED}"/>
          </ac:spMkLst>
        </pc:spChg>
        <pc:spChg chg="add del">
          <ac:chgData name="Bojja, Chetan Reddy" userId="0a78683a-d911-493f-a377-87a39035911b" providerId="ADAL" clId="{ACFF379B-662A-FB4E-AC8F-1FB66E618073}" dt="2024-11-26T08:59:41.595" v="2085" actId="26606"/>
          <ac:spMkLst>
            <pc:docMk/>
            <pc:sldMk cId="3836070991" sldId="283"/>
            <ac:spMk id="58" creationId="{1382A32C-5B0C-4B1C-A074-76C6DBCC9F87}"/>
          </ac:spMkLst>
        </pc:spChg>
        <pc:spChg chg="add del">
          <ac:chgData name="Bojja, Chetan Reddy" userId="0a78683a-d911-493f-a377-87a39035911b" providerId="ADAL" clId="{ACFF379B-662A-FB4E-AC8F-1FB66E618073}" dt="2024-11-26T08:59:43.011" v="2087" actId="26606"/>
          <ac:spMkLst>
            <pc:docMk/>
            <pc:sldMk cId="3836070991" sldId="283"/>
            <ac:spMk id="60" creationId="{B712E947-0734-45F9-9C4F-41114EC3A33E}"/>
          </ac:spMkLst>
        </pc:spChg>
        <pc:spChg chg="add del">
          <ac:chgData name="Bojja, Chetan Reddy" userId="0a78683a-d911-493f-a377-87a39035911b" providerId="ADAL" clId="{ACFF379B-662A-FB4E-AC8F-1FB66E618073}" dt="2024-11-26T08:59:56.241" v="2089" actId="26606"/>
          <ac:spMkLst>
            <pc:docMk/>
            <pc:sldMk cId="3836070991" sldId="283"/>
            <ac:spMk id="64" creationId="{AAAE94E3-A7DB-4868-B1E3-E49703488BBC}"/>
          </ac:spMkLst>
        </pc:spChg>
        <pc:spChg chg="add del">
          <ac:chgData name="Bojja, Chetan Reddy" userId="0a78683a-d911-493f-a377-87a39035911b" providerId="ADAL" clId="{ACFF379B-662A-FB4E-AC8F-1FB66E618073}" dt="2024-11-26T08:59:56.241" v="2089" actId="26606"/>
          <ac:spMkLst>
            <pc:docMk/>
            <pc:sldMk cId="3836070991" sldId="283"/>
            <ac:spMk id="68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08:59:56.241" v="2089" actId="26606"/>
          <ac:spMkLst>
            <pc:docMk/>
            <pc:sldMk cId="3836070991" sldId="283"/>
            <ac:spMk id="69" creationId="{C13237C8-E62C-4F0D-A318-BD6FB6C2D138}"/>
          </ac:spMkLst>
        </pc:spChg>
        <pc:spChg chg="add del">
          <ac:chgData name="Bojja, Chetan Reddy" userId="0a78683a-d911-493f-a377-87a39035911b" providerId="ADAL" clId="{ACFF379B-662A-FB4E-AC8F-1FB66E618073}" dt="2024-11-26T08:59:56.241" v="2089" actId="26606"/>
          <ac:spMkLst>
            <pc:docMk/>
            <pc:sldMk cId="3836070991" sldId="283"/>
            <ac:spMk id="70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08:59:57.791" v="2091" actId="26606"/>
          <ac:spMkLst>
            <pc:docMk/>
            <pc:sldMk cId="3836070991" sldId="283"/>
            <ac:spMk id="72" creationId="{A2679492-7988-4050-9056-542444452411}"/>
          </ac:spMkLst>
        </pc:spChg>
        <pc:spChg chg="add del">
          <ac:chgData name="Bojja, Chetan Reddy" userId="0a78683a-d911-493f-a377-87a39035911b" providerId="ADAL" clId="{ACFF379B-662A-FB4E-AC8F-1FB66E618073}" dt="2024-11-26T08:59:57.791" v="2091" actId="26606"/>
          <ac:spMkLst>
            <pc:docMk/>
            <pc:sldMk cId="3836070991" sldId="283"/>
            <ac:spMk id="73" creationId="{B5ABDEAA-B248-4182-B67C-A925338E772D}"/>
          </ac:spMkLst>
        </pc:spChg>
        <pc:spChg chg="add del">
          <ac:chgData name="Bojja, Chetan Reddy" userId="0a78683a-d911-493f-a377-87a39035911b" providerId="ADAL" clId="{ACFF379B-662A-FB4E-AC8F-1FB66E618073}" dt="2024-11-26T08:59:57.791" v="2091" actId="26606"/>
          <ac:spMkLst>
            <pc:docMk/>
            <pc:sldMk cId="3836070991" sldId="283"/>
            <ac:spMk id="74" creationId="{B091B163-7D61-4891-ABCF-5C13D9C418D0}"/>
          </ac:spMkLst>
        </pc:spChg>
        <pc:spChg chg="add del">
          <ac:chgData name="Bojja, Chetan Reddy" userId="0a78683a-d911-493f-a377-87a39035911b" providerId="ADAL" clId="{ACFF379B-662A-FB4E-AC8F-1FB66E618073}" dt="2024-11-26T08:59:58.618" v="2093" actId="26606"/>
          <ac:spMkLst>
            <pc:docMk/>
            <pc:sldMk cId="3836070991" sldId="283"/>
            <ac:spMk id="77" creationId="{5EF17487-C386-4F99-B5EB-4FD3DF4236B2}"/>
          </ac:spMkLst>
        </pc:spChg>
        <pc:spChg chg="add del">
          <ac:chgData name="Bojja, Chetan Reddy" userId="0a78683a-d911-493f-a377-87a39035911b" providerId="ADAL" clId="{ACFF379B-662A-FB4E-AC8F-1FB66E618073}" dt="2024-11-26T08:59:58.618" v="2093" actId="26606"/>
          <ac:spMkLst>
            <pc:docMk/>
            <pc:sldMk cId="3836070991" sldId="283"/>
            <ac:spMk id="78" creationId="{A0DE92DF-4769-4DE9-93FD-EE31271850CA}"/>
          </ac:spMkLst>
        </pc:spChg>
        <pc:spChg chg="add del">
          <ac:chgData name="Bojja, Chetan Reddy" userId="0a78683a-d911-493f-a377-87a39035911b" providerId="ADAL" clId="{ACFF379B-662A-FB4E-AC8F-1FB66E618073}" dt="2024-11-26T08:59:59.492" v="2095" actId="26606"/>
          <ac:spMkLst>
            <pc:docMk/>
            <pc:sldMk cId="3836070991" sldId="283"/>
            <ac:spMk id="80" creationId="{69D47016-023F-44BD-981C-50E7A10A6609}"/>
          </ac:spMkLst>
        </pc:spChg>
        <pc:spChg chg="add del">
          <ac:chgData name="Bojja, Chetan Reddy" userId="0a78683a-d911-493f-a377-87a39035911b" providerId="ADAL" clId="{ACFF379B-662A-FB4E-AC8F-1FB66E618073}" dt="2024-11-26T08:59:59.492" v="2095" actId="26606"/>
          <ac:spMkLst>
            <pc:docMk/>
            <pc:sldMk cId="3836070991" sldId="283"/>
            <ac:spMk id="81" creationId="{6D8B37B0-0682-433E-BC8D-498C04ABD9A7}"/>
          </ac:spMkLst>
        </pc:spChg>
        <pc:spChg chg="add del">
          <ac:chgData name="Bojja, Chetan Reddy" userId="0a78683a-d911-493f-a377-87a39035911b" providerId="ADAL" clId="{ACFF379B-662A-FB4E-AC8F-1FB66E618073}" dt="2024-11-26T09:00:01.884" v="2097" actId="26606"/>
          <ac:spMkLst>
            <pc:docMk/>
            <pc:sldMk cId="3836070991" sldId="283"/>
            <ac:spMk id="83" creationId="{8F7AFB9A-7364-478C-B48B-8523CDD9AE8D}"/>
          </ac:spMkLst>
        </pc:spChg>
        <pc:spChg chg="add del">
          <ac:chgData name="Bojja, Chetan Reddy" userId="0a78683a-d911-493f-a377-87a39035911b" providerId="ADAL" clId="{ACFF379B-662A-FB4E-AC8F-1FB66E618073}" dt="2024-11-26T09:00:01.884" v="2097" actId="26606"/>
          <ac:spMkLst>
            <pc:docMk/>
            <pc:sldMk cId="3836070991" sldId="283"/>
            <ac:spMk id="84" creationId="{36678033-86B6-40E6-BE90-78D8ED4E3A31}"/>
          </ac:spMkLst>
        </pc:spChg>
        <pc:spChg chg="add del">
          <ac:chgData name="Bojja, Chetan Reddy" userId="0a78683a-d911-493f-a377-87a39035911b" providerId="ADAL" clId="{ACFF379B-662A-FB4E-AC8F-1FB66E618073}" dt="2024-11-26T09:00:01.884" v="2097" actId="26606"/>
          <ac:spMkLst>
            <pc:docMk/>
            <pc:sldMk cId="3836070991" sldId="283"/>
            <ac:spMk id="85" creationId="{D2542E1A-076E-4A34-BB67-2BF961754E0C}"/>
          </ac:spMkLst>
        </pc:spChg>
        <pc:spChg chg="add del">
          <ac:chgData name="Bojja, Chetan Reddy" userId="0a78683a-d911-493f-a377-87a39035911b" providerId="ADAL" clId="{ACFF379B-662A-FB4E-AC8F-1FB66E618073}" dt="2024-11-26T09:00:01.884" v="2097" actId="26606"/>
          <ac:spMkLst>
            <pc:docMk/>
            <pc:sldMk cId="3836070991" sldId="283"/>
            <ac:spMk id="86" creationId="{75C56826-D4E5-42ED-8529-079651CB3005}"/>
          </ac:spMkLst>
        </pc:spChg>
        <pc:spChg chg="add del">
          <ac:chgData name="Bojja, Chetan Reddy" userId="0a78683a-d911-493f-a377-87a39035911b" providerId="ADAL" clId="{ACFF379B-662A-FB4E-AC8F-1FB66E618073}" dt="2024-11-26T09:00:01.884" v="2097" actId="26606"/>
          <ac:spMkLst>
            <pc:docMk/>
            <pc:sldMk cId="3836070991" sldId="283"/>
            <ac:spMk id="87" creationId="{82095FCE-EF05-4443-B97A-85DEE3A5CA17}"/>
          </ac:spMkLst>
        </pc:spChg>
        <pc:spChg chg="add del">
          <ac:chgData name="Bojja, Chetan Reddy" userId="0a78683a-d911-493f-a377-87a39035911b" providerId="ADAL" clId="{ACFF379B-662A-FB4E-AC8F-1FB66E618073}" dt="2024-11-26T09:00:06.053" v="2099" actId="26606"/>
          <ac:spMkLst>
            <pc:docMk/>
            <pc:sldMk cId="3836070991" sldId="283"/>
            <ac:spMk id="89" creationId="{385E1BDC-A9B0-4A87-82E3-F3187F69A802}"/>
          </ac:spMkLst>
        </pc:spChg>
        <pc:spChg chg="add del">
          <ac:chgData name="Bojja, Chetan Reddy" userId="0a78683a-d911-493f-a377-87a39035911b" providerId="ADAL" clId="{ACFF379B-662A-FB4E-AC8F-1FB66E618073}" dt="2024-11-26T09:00:06.053" v="2099" actId="26606"/>
          <ac:spMkLst>
            <pc:docMk/>
            <pc:sldMk cId="3836070991" sldId="283"/>
            <ac:spMk id="90" creationId="{0990C621-3B8B-4820-8328-D47EF7CE823C}"/>
          </ac:spMkLst>
        </pc:spChg>
        <pc:spChg chg="add del">
          <ac:chgData name="Bojja, Chetan Reddy" userId="0a78683a-d911-493f-a377-87a39035911b" providerId="ADAL" clId="{ACFF379B-662A-FB4E-AC8F-1FB66E618073}" dt="2024-11-26T09:00:06.053" v="2099" actId="26606"/>
          <ac:spMkLst>
            <pc:docMk/>
            <pc:sldMk cId="3836070991" sldId="283"/>
            <ac:spMk id="91" creationId="{C1A2385B-1D2A-4E17-84FA-6CB7F0AAE473}"/>
          </ac:spMkLst>
        </pc:spChg>
        <pc:spChg chg="add del">
          <ac:chgData name="Bojja, Chetan Reddy" userId="0a78683a-d911-493f-a377-87a39035911b" providerId="ADAL" clId="{ACFF379B-662A-FB4E-AC8F-1FB66E618073}" dt="2024-11-26T09:00:06.053" v="2099" actId="26606"/>
          <ac:spMkLst>
            <pc:docMk/>
            <pc:sldMk cId="3836070991" sldId="283"/>
            <ac:spMk id="92" creationId="{5E791F2F-79DB-4CC0-9FA1-001E3E91E8B7}"/>
          </ac:spMkLst>
        </pc:spChg>
        <pc:spChg chg="add del">
          <ac:chgData name="Bojja, Chetan Reddy" userId="0a78683a-d911-493f-a377-87a39035911b" providerId="ADAL" clId="{ACFF379B-662A-FB4E-AC8F-1FB66E618073}" dt="2024-11-26T09:00:07.529" v="2101" actId="26606"/>
          <ac:spMkLst>
            <pc:docMk/>
            <pc:sldMk cId="3836070991" sldId="283"/>
            <ac:spMk id="94" creationId="{231BF440-39FA-4087-84CC-2EEC0BBDAF29}"/>
          </ac:spMkLst>
        </pc:spChg>
        <pc:spChg chg="add del">
          <ac:chgData name="Bojja, Chetan Reddy" userId="0a78683a-d911-493f-a377-87a39035911b" providerId="ADAL" clId="{ACFF379B-662A-FB4E-AC8F-1FB66E618073}" dt="2024-11-26T09:00:07.529" v="2101" actId="26606"/>
          <ac:spMkLst>
            <pc:docMk/>
            <pc:sldMk cId="3836070991" sldId="283"/>
            <ac:spMk id="95" creationId="{F04E4CBA-303B-48BD-8451-C2701CB0EEBF}"/>
          </ac:spMkLst>
        </pc:spChg>
        <pc:spChg chg="add del">
          <ac:chgData name="Bojja, Chetan Reddy" userId="0a78683a-d911-493f-a377-87a39035911b" providerId="ADAL" clId="{ACFF379B-662A-FB4E-AC8F-1FB66E618073}" dt="2024-11-26T09:00:07.529" v="2101" actId="26606"/>
          <ac:spMkLst>
            <pc:docMk/>
            <pc:sldMk cId="3836070991" sldId="283"/>
            <ac:spMk id="96" creationId="{F6CA58B3-AFCC-4A40-9882-50D5080879B0}"/>
          </ac:spMkLst>
        </pc:spChg>
        <pc:spChg chg="add del">
          <ac:chgData name="Bojja, Chetan Reddy" userId="0a78683a-d911-493f-a377-87a39035911b" providerId="ADAL" clId="{ACFF379B-662A-FB4E-AC8F-1FB66E618073}" dt="2024-11-26T09:00:07.529" v="2101" actId="26606"/>
          <ac:spMkLst>
            <pc:docMk/>
            <pc:sldMk cId="3836070991" sldId="283"/>
            <ac:spMk id="97" creationId="{75C56826-D4E5-42ED-8529-079651CB3005}"/>
          </ac:spMkLst>
        </pc:spChg>
        <pc:spChg chg="add del">
          <ac:chgData name="Bojja, Chetan Reddy" userId="0a78683a-d911-493f-a377-87a39035911b" providerId="ADAL" clId="{ACFF379B-662A-FB4E-AC8F-1FB66E618073}" dt="2024-11-26T09:00:07.529" v="2101" actId="26606"/>
          <ac:spMkLst>
            <pc:docMk/>
            <pc:sldMk cId="3836070991" sldId="283"/>
            <ac:spMk id="98" creationId="{82095FCE-EF05-4443-B97A-85DEE3A5CA17}"/>
          </ac:spMkLst>
        </pc:spChg>
        <pc:spChg chg="add del">
          <ac:chgData name="Bojja, Chetan Reddy" userId="0a78683a-d911-493f-a377-87a39035911b" providerId="ADAL" clId="{ACFF379B-662A-FB4E-AC8F-1FB66E618073}" dt="2024-11-26T09:00:07.529" v="2101" actId="26606"/>
          <ac:spMkLst>
            <pc:docMk/>
            <pc:sldMk cId="3836070991" sldId="283"/>
            <ac:spMk id="99" creationId="{CA00AE6B-AA30-4CF8-BA6F-339B780AD76C}"/>
          </ac:spMkLst>
        </pc:spChg>
        <pc:spChg chg="add del">
          <ac:chgData name="Bojja, Chetan Reddy" userId="0a78683a-d911-493f-a377-87a39035911b" providerId="ADAL" clId="{ACFF379B-662A-FB4E-AC8F-1FB66E618073}" dt="2024-11-26T09:00:09.528" v="2103" actId="26606"/>
          <ac:spMkLst>
            <pc:docMk/>
            <pc:sldMk cId="3836070991" sldId="283"/>
            <ac:spMk id="101" creationId="{B23FE733-F95B-4DF6-AFC5-BEEB3577C494}"/>
          </ac:spMkLst>
        </pc:spChg>
        <pc:spChg chg="add del">
          <ac:chgData name="Bojja, Chetan Reddy" userId="0a78683a-d911-493f-a377-87a39035911b" providerId="ADAL" clId="{ACFF379B-662A-FB4E-AC8F-1FB66E618073}" dt="2024-11-26T09:00:09.528" v="2103" actId="26606"/>
          <ac:spMkLst>
            <pc:docMk/>
            <pc:sldMk cId="3836070991" sldId="283"/>
            <ac:spMk id="102" creationId="{9080D120-BD54-46E1-BA37-82F5E8089E90}"/>
          </ac:spMkLst>
        </pc:spChg>
        <pc:spChg chg="add del">
          <ac:chgData name="Bojja, Chetan Reddy" userId="0a78683a-d911-493f-a377-87a39035911b" providerId="ADAL" clId="{ACFF379B-662A-FB4E-AC8F-1FB66E618073}" dt="2024-11-26T09:00:09.528" v="2103" actId="26606"/>
          <ac:spMkLst>
            <pc:docMk/>
            <pc:sldMk cId="3836070991" sldId="283"/>
            <ac:spMk id="103" creationId="{81D83946-74FA-498A-AC80-9926F041B5C5}"/>
          </ac:spMkLst>
        </pc:spChg>
        <pc:spChg chg="add del">
          <ac:chgData name="Bojja, Chetan Reddy" userId="0a78683a-d911-493f-a377-87a39035911b" providerId="ADAL" clId="{ACFF379B-662A-FB4E-AC8F-1FB66E618073}" dt="2024-11-26T09:00:09.528" v="2103" actId="26606"/>
          <ac:spMkLst>
            <pc:docMk/>
            <pc:sldMk cId="3836070991" sldId="283"/>
            <ac:spMk id="104" creationId="{5060D983-8B52-443A-8183-2A1DE05618B5}"/>
          </ac:spMkLst>
        </pc:spChg>
        <pc:spChg chg="add del">
          <ac:chgData name="Bojja, Chetan Reddy" userId="0a78683a-d911-493f-a377-87a39035911b" providerId="ADAL" clId="{ACFF379B-662A-FB4E-AC8F-1FB66E618073}" dt="2024-11-26T09:00:10.445" v="2105" actId="26606"/>
          <ac:spMkLst>
            <pc:docMk/>
            <pc:sldMk cId="3836070991" sldId="283"/>
            <ac:spMk id="106" creationId="{CEF6118E-44FB-4509-B4D9-129052E4C6EE}"/>
          </ac:spMkLst>
        </pc:spChg>
        <pc:spChg chg="add del">
          <ac:chgData name="Bojja, Chetan Reddy" userId="0a78683a-d911-493f-a377-87a39035911b" providerId="ADAL" clId="{ACFF379B-662A-FB4E-AC8F-1FB66E618073}" dt="2024-11-26T09:00:24.479" v="2107" actId="26606"/>
          <ac:spMkLst>
            <pc:docMk/>
            <pc:sldMk cId="3836070991" sldId="283"/>
            <ac:spMk id="108" creationId="{7CBD15B8-0BC9-4CCF-A526-A1E45F6F7ECD}"/>
          </ac:spMkLst>
        </pc:spChg>
        <pc:spChg chg="add del">
          <ac:chgData name="Bojja, Chetan Reddy" userId="0a78683a-d911-493f-a377-87a39035911b" providerId="ADAL" clId="{ACFF379B-662A-FB4E-AC8F-1FB66E618073}" dt="2024-11-26T09:00:24.479" v="2107" actId="26606"/>
          <ac:spMkLst>
            <pc:docMk/>
            <pc:sldMk cId="3836070991" sldId="283"/>
            <ac:spMk id="109" creationId="{90464369-70FA-42AF-948F-80664CA7BFE5}"/>
          </ac:spMkLst>
        </pc:spChg>
        <pc:spChg chg="add del">
          <ac:chgData name="Bojja, Chetan Reddy" userId="0a78683a-d911-493f-a377-87a39035911b" providerId="ADAL" clId="{ACFF379B-662A-FB4E-AC8F-1FB66E618073}" dt="2024-11-26T09:00:24.479" v="2107" actId="26606"/>
          <ac:spMkLst>
            <pc:docMk/>
            <pc:sldMk cId="3836070991" sldId="283"/>
            <ac:spMk id="110" creationId="{CC552A98-EF7D-4D42-AB69-066B786AB55B}"/>
          </ac:spMkLst>
        </pc:spChg>
        <pc:spChg chg="add del">
          <ac:chgData name="Bojja, Chetan Reddy" userId="0a78683a-d911-493f-a377-87a39035911b" providerId="ADAL" clId="{ACFF379B-662A-FB4E-AC8F-1FB66E618073}" dt="2024-11-26T09:00:24.479" v="2107" actId="26606"/>
          <ac:spMkLst>
            <pc:docMk/>
            <pc:sldMk cId="3836070991" sldId="283"/>
            <ac:spMk id="111" creationId="{A648176E-454C-437C-B0FC-9B82FCF32B24}"/>
          </ac:spMkLst>
        </pc:spChg>
        <pc:spChg chg="add del">
          <ac:chgData name="Bojja, Chetan Reddy" userId="0a78683a-d911-493f-a377-87a39035911b" providerId="ADAL" clId="{ACFF379B-662A-FB4E-AC8F-1FB66E618073}" dt="2024-11-26T09:00:24.479" v="2107" actId="26606"/>
          <ac:spMkLst>
            <pc:docMk/>
            <pc:sldMk cId="3836070991" sldId="283"/>
            <ac:spMk id="112" creationId="{A6604B49-AD5C-4590-B051-06C8222ECD99}"/>
          </ac:spMkLst>
        </pc:spChg>
        <pc:spChg chg="add del">
          <ac:chgData name="Bojja, Chetan Reddy" userId="0a78683a-d911-493f-a377-87a39035911b" providerId="ADAL" clId="{ACFF379B-662A-FB4E-AC8F-1FB66E618073}" dt="2024-11-26T09:00:24.479" v="2107" actId="26606"/>
          <ac:spMkLst>
            <pc:docMk/>
            <pc:sldMk cId="3836070991" sldId="283"/>
            <ac:spMk id="113" creationId="{CD6F001B-9B1B-4EC4-9A93-3773EBC951C5}"/>
          </ac:spMkLst>
        </pc:spChg>
        <pc:spChg chg="add del">
          <ac:chgData name="Bojja, Chetan Reddy" userId="0a78683a-d911-493f-a377-87a39035911b" providerId="ADAL" clId="{ACFF379B-662A-FB4E-AC8F-1FB66E618073}" dt="2024-11-26T09:00:35.877" v="2112" actId="26606"/>
          <ac:spMkLst>
            <pc:docMk/>
            <pc:sldMk cId="3836070991" sldId="283"/>
            <ac:spMk id="115" creationId="{EEEEAA75-AA19-426C-A43C-35F6F9119B8D}"/>
          </ac:spMkLst>
        </pc:spChg>
        <pc:spChg chg="add del">
          <ac:chgData name="Bojja, Chetan Reddy" userId="0a78683a-d911-493f-a377-87a39035911b" providerId="ADAL" clId="{ACFF379B-662A-FB4E-AC8F-1FB66E618073}" dt="2024-11-26T09:00:35.877" v="2112" actId="26606"/>
          <ac:spMkLst>
            <pc:docMk/>
            <pc:sldMk cId="3836070991" sldId="283"/>
            <ac:spMk id="116" creationId="{90464369-70FA-42AF-948F-80664CA7BFE5}"/>
          </ac:spMkLst>
        </pc:spChg>
        <pc:spChg chg="add del">
          <ac:chgData name="Bojja, Chetan Reddy" userId="0a78683a-d911-493f-a377-87a39035911b" providerId="ADAL" clId="{ACFF379B-662A-FB4E-AC8F-1FB66E618073}" dt="2024-11-26T09:00:35.877" v="2112" actId="26606"/>
          <ac:spMkLst>
            <pc:docMk/>
            <pc:sldMk cId="3836070991" sldId="283"/>
            <ac:spMk id="117" creationId="{CC552A98-EF7D-4D42-AB69-066B786AB55B}"/>
          </ac:spMkLst>
        </pc:spChg>
        <pc:spChg chg="add del">
          <ac:chgData name="Bojja, Chetan Reddy" userId="0a78683a-d911-493f-a377-87a39035911b" providerId="ADAL" clId="{ACFF379B-662A-FB4E-AC8F-1FB66E618073}" dt="2024-11-26T09:00:35.877" v="2112" actId="26606"/>
          <ac:spMkLst>
            <pc:docMk/>
            <pc:sldMk cId="3836070991" sldId="283"/>
            <ac:spMk id="118" creationId="{A6604B49-AD5C-4590-B051-06C8222ECD99}"/>
          </ac:spMkLst>
        </pc:spChg>
        <pc:spChg chg="add del">
          <ac:chgData name="Bojja, Chetan Reddy" userId="0a78683a-d911-493f-a377-87a39035911b" providerId="ADAL" clId="{ACFF379B-662A-FB4E-AC8F-1FB66E618073}" dt="2024-11-26T09:00:35.877" v="2112" actId="26606"/>
          <ac:spMkLst>
            <pc:docMk/>
            <pc:sldMk cId="3836070991" sldId="283"/>
            <ac:spMk id="119" creationId="{0BB19363-8354-4E75-A15C-A08F755171F6}"/>
          </ac:spMkLst>
        </pc:spChg>
        <pc:spChg chg="add del">
          <ac:chgData name="Bojja, Chetan Reddy" userId="0a78683a-d911-493f-a377-87a39035911b" providerId="ADAL" clId="{ACFF379B-662A-FB4E-AC8F-1FB66E618073}" dt="2024-11-26T09:00:35.877" v="2112" actId="26606"/>
          <ac:spMkLst>
            <pc:docMk/>
            <pc:sldMk cId="3836070991" sldId="283"/>
            <ac:spMk id="120" creationId="{A648176E-454C-437C-B0FC-9B82FCF32B24}"/>
          </ac:spMkLst>
        </pc:spChg>
        <pc:spChg chg="add del">
          <ac:chgData name="Bojja, Chetan Reddy" userId="0a78683a-d911-493f-a377-87a39035911b" providerId="ADAL" clId="{ACFF379B-662A-FB4E-AC8F-1FB66E618073}" dt="2024-11-26T09:00:35.867" v="2111" actId="26606"/>
          <ac:spMkLst>
            <pc:docMk/>
            <pc:sldMk cId="3836070991" sldId="283"/>
            <ac:spMk id="125" creationId="{7E6D2D34-4BB4-460B-8844-027610FB21F5}"/>
          </ac:spMkLst>
        </pc:spChg>
        <pc:spChg chg="add del">
          <ac:chgData name="Bojja, Chetan Reddy" userId="0a78683a-d911-493f-a377-87a39035911b" providerId="ADAL" clId="{ACFF379B-662A-FB4E-AC8F-1FB66E618073}" dt="2024-11-26T09:15:40.862" v="2262" actId="26606"/>
          <ac:spMkLst>
            <pc:docMk/>
            <pc:sldMk cId="3836070991" sldId="283"/>
            <ac:spMk id="133" creationId="{C13237C8-E62C-4F0D-A318-BD6FB6C2D138}"/>
          </ac:spMkLst>
        </pc:spChg>
        <pc:spChg chg="add del">
          <ac:chgData name="Bojja, Chetan Reddy" userId="0a78683a-d911-493f-a377-87a39035911b" providerId="ADAL" clId="{ACFF379B-662A-FB4E-AC8F-1FB66E618073}" dt="2024-11-26T09:15:40.862" v="2262" actId="26606"/>
          <ac:spMkLst>
            <pc:docMk/>
            <pc:sldMk cId="3836070991" sldId="283"/>
            <ac:spMk id="134" creationId="{AAAE94E3-A7DB-4868-B1E3-E49703488BBC}"/>
          </ac:spMkLst>
        </pc:spChg>
        <pc:spChg chg="add del">
          <ac:chgData name="Bojja, Chetan Reddy" userId="0a78683a-d911-493f-a377-87a39035911b" providerId="ADAL" clId="{ACFF379B-662A-FB4E-AC8F-1FB66E618073}" dt="2024-11-26T09:15:40.862" v="2262" actId="26606"/>
          <ac:spMkLst>
            <pc:docMk/>
            <pc:sldMk cId="3836070991" sldId="283"/>
            <ac:spMk id="135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09:15:40.862" v="2262" actId="26606"/>
          <ac:spMkLst>
            <pc:docMk/>
            <pc:sldMk cId="3836070991" sldId="283"/>
            <ac:spMk id="137" creationId="{8CB5D2D7-DF65-4E86-BFBA-FFB9B5ACEB64}"/>
          </ac:spMkLst>
        </pc:spChg>
        <pc:spChg chg="add del">
          <ac:chgData name="Bojja, Chetan Reddy" userId="0a78683a-d911-493f-a377-87a39035911b" providerId="ADAL" clId="{ACFF379B-662A-FB4E-AC8F-1FB66E618073}" dt="2024-11-26T09:15:40.862" v="2262" actId="26606"/>
          <ac:spMkLst>
            <pc:docMk/>
            <pc:sldMk cId="3836070991" sldId="283"/>
            <ac:spMk id="140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45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47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49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51" creationId="{FE43805F-24A6-46A4-B19B-54F28347355C}"/>
          </ac:spMkLst>
        </pc:spChg>
        <pc:spChg chg="add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56" creationId="{1022CA72-2A63-428F-B586-37BA5AB6D265}"/>
          </ac:spMkLst>
        </pc:spChg>
        <pc:spChg chg="add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58" creationId="{95C8260E-968F-44E8-A823-ABB431311926}"/>
          </ac:spMkLst>
        </pc:spChg>
        <pc:spChg chg="add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60" creationId="{2C1BBA94-3F40-40AA-8BB9-E69E25E537C1}"/>
          </ac:spMkLst>
        </pc:spChg>
        <pc:spChg chg="add">
          <ac:chgData name="Bojja, Chetan Reddy" userId="0a78683a-d911-493f-a377-87a39035911b" providerId="ADAL" clId="{ACFF379B-662A-FB4E-AC8F-1FB66E618073}" dt="2024-11-26T09:16:40.229" v="2272" actId="26606"/>
          <ac:spMkLst>
            <pc:docMk/>
            <pc:sldMk cId="3836070991" sldId="283"/>
            <ac:spMk id="162" creationId="{FE43805F-24A6-46A4-B19B-54F28347355C}"/>
          </ac:spMkLst>
        </pc:spChg>
        <pc:grpChg chg="add del">
          <ac:chgData name="Bojja, Chetan Reddy" userId="0a78683a-d911-493f-a377-87a39035911b" providerId="ADAL" clId="{ACFF379B-662A-FB4E-AC8F-1FB66E618073}" dt="2024-11-26T08:59:31.662" v="2073" actId="26606"/>
          <ac:grpSpMkLst>
            <pc:docMk/>
            <pc:sldMk cId="3836070991" sldId="283"/>
            <ac:grpSpMk id="20" creationId="{972070F7-E065-4D60-8938-9FB8CDB8ACB0}"/>
          </ac:grpSpMkLst>
        </pc:grpChg>
        <pc:grpChg chg="add del">
          <ac:chgData name="Bojja, Chetan Reddy" userId="0a78683a-d911-493f-a377-87a39035911b" providerId="ADAL" clId="{ACFF379B-662A-FB4E-AC8F-1FB66E618073}" dt="2024-11-26T08:59:36.705" v="2081" actId="26606"/>
          <ac:grpSpMkLst>
            <pc:docMk/>
            <pc:sldMk cId="3836070991" sldId="283"/>
            <ac:grpSpMk id="24" creationId="{E27AF472-EAE3-4572-AB69-B92BD10DBC6D}"/>
          </ac:grpSpMkLst>
        </pc:grpChg>
        <pc:grpChg chg="add del">
          <ac:chgData name="Bojja, Chetan Reddy" userId="0a78683a-d911-493f-a377-87a39035911b" providerId="ADAL" clId="{ACFF379B-662A-FB4E-AC8F-1FB66E618073}" dt="2024-11-26T08:59:35.112" v="2079" actId="26606"/>
          <ac:grpSpMkLst>
            <pc:docMk/>
            <pc:sldMk cId="3836070991" sldId="283"/>
            <ac:grpSpMk id="34" creationId="{C5314570-9B06-4D37-8CBD-EDD67C2FA205}"/>
          </ac:grpSpMkLst>
        </pc:grpChg>
        <pc:grpChg chg="add del">
          <ac:chgData name="Bojja, Chetan Reddy" userId="0a78683a-d911-493f-a377-87a39035911b" providerId="ADAL" clId="{ACFF379B-662A-FB4E-AC8F-1FB66E618073}" dt="2024-11-26T08:59:36.705" v="2081" actId="26606"/>
          <ac:grpSpMkLst>
            <pc:docMk/>
            <pc:sldMk cId="3836070991" sldId="283"/>
            <ac:grpSpMk id="39" creationId="{81ECFC71-4503-4F75-92FF-AF8211FFD6F2}"/>
          </ac:grpSpMkLst>
        </pc:grpChg>
        <pc:grpChg chg="add del">
          <ac:chgData name="Bojja, Chetan Reddy" userId="0a78683a-d911-493f-a377-87a39035911b" providerId="ADAL" clId="{ACFF379B-662A-FB4E-AC8F-1FB66E618073}" dt="2024-11-26T08:59:38.811" v="2083" actId="26606"/>
          <ac:grpSpMkLst>
            <pc:docMk/>
            <pc:sldMk cId="3836070991" sldId="283"/>
            <ac:grpSpMk id="49" creationId="{B29018A0-5DE6-4CC9-AB25-675616AF7225}"/>
          </ac:grpSpMkLst>
        </pc:grpChg>
        <pc:grpChg chg="add del">
          <ac:chgData name="Bojja, Chetan Reddy" userId="0a78683a-d911-493f-a377-87a39035911b" providerId="ADAL" clId="{ACFF379B-662A-FB4E-AC8F-1FB66E618073}" dt="2024-11-26T08:59:41.595" v="2085" actId="26606"/>
          <ac:grpSpMkLst>
            <pc:docMk/>
            <pc:sldMk cId="3836070991" sldId="283"/>
            <ac:grpSpMk id="54" creationId="{19A6B5CE-CB1D-48EE-8B43-E952235C8371}"/>
          </ac:grpSpMkLst>
        </pc:grpChg>
        <pc:grpChg chg="add del">
          <ac:chgData name="Bojja, Chetan Reddy" userId="0a78683a-d911-493f-a377-87a39035911b" providerId="ADAL" clId="{ACFF379B-662A-FB4E-AC8F-1FB66E618073}" dt="2024-11-26T08:59:43.011" v="2087" actId="26606"/>
          <ac:grpSpMkLst>
            <pc:docMk/>
            <pc:sldMk cId="3836070991" sldId="283"/>
            <ac:grpSpMk id="61" creationId="{12B3290A-D3BF-4B87-B55B-FD9A98B49727}"/>
          </ac:grpSpMkLst>
        </pc:grpChg>
        <pc:grpChg chg="add del">
          <ac:chgData name="Bojja, Chetan Reddy" userId="0a78683a-d911-493f-a377-87a39035911b" providerId="ADAL" clId="{ACFF379B-662A-FB4E-AC8F-1FB66E618073}" dt="2024-11-26T08:59:56.241" v="2089" actId="26606"/>
          <ac:grpSpMkLst>
            <pc:docMk/>
            <pc:sldMk cId="3836070991" sldId="283"/>
            <ac:grpSpMk id="65" creationId="{1DE889C7-FAD6-4397-98E2-05D503484459}"/>
          </ac:grpSpMkLst>
        </pc:grpChg>
        <pc:grpChg chg="add del">
          <ac:chgData name="Bojja, Chetan Reddy" userId="0a78683a-d911-493f-a377-87a39035911b" providerId="ADAL" clId="{ACFF379B-662A-FB4E-AC8F-1FB66E618073}" dt="2024-11-26T09:00:35.867" v="2111" actId="26606"/>
          <ac:grpSpMkLst>
            <pc:docMk/>
            <pc:sldMk cId="3836070991" sldId="283"/>
            <ac:grpSpMk id="127" creationId="{C5314570-9B06-4D37-8CBD-EDD67C2FA205}"/>
          </ac:grpSpMkLst>
        </pc:grpChg>
        <pc:grpChg chg="add del">
          <ac:chgData name="Bojja, Chetan Reddy" userId="0a78683a-d911-493f-a377-87a39035911b" providerId="ADAL" clId="{ACFF379B-662A-FB4E-AC8F-1FB66E618073}" dt="2024-11-26T09:15:40.862" v="2262" actId="26606"/>
          <ac:grpSpMkLst>
            <pc:docMk/>
            <pc:sldMk cId="3836070991" sldId="283"/>
            <ac:grpSpMk id="136" creationId="{1DE889C7-FAD6-4397-98E2-05D503484459}"/>
          </ac:grpSpMkLst>
        </pc:grpChg>
        <pc:picChg chg="add del mod">
          <ac:chgData name="Bojja, Chetan Reddy" userId="0a78683a-d911-493f-a377-87a39035911b" providerId="ADAL" clId="{ACFF379B-662A-FB4E-AC8F-1FB66E618073}" dt="2024-11-26T08:59:19.001" v="2063" actId="478"/>
          <ac:picMkLst>
            <pc:docMk/>
            <pc:sldMk cId="3836070991" sldId="283"/>
            <ac:picMk id="5" creationId="{DC0D6B40-0B9E-E655-CF42-67AC404AE742}"/>
          </ac:picMkLst>
        </pc:picChg>
        <pc:picChg chg="add del mod">
          <ac:chgData name="Bojja, Chetan Reddy" userId="0a78683a-d911-493f-a377-87a39035911b" providerId="ADAL" clId="{ACFF379B-662A-FB4E-AC8F-1FB66E618073}" dt="2024-11-26T08:58:39.415" v="2062" actId="478"/>
          <ac:picMkLst>
            <pc:docMk/>
            <pc:sldMk cId="3836070991" sldId="283"/>
            <ac:picMk id="7" creationId="{E06C05F2-BD0A-888A-4DAC-C58DD8129193}"/>
          </ac:picMkLst>
        </pc:picChg>
        <pc:picChg chg="add del mod ord">
          <ac:chgData name="Bojja, Chetan Reddy" userId="0a78683a-d911-493f-a377-87a39035911b" providerId="ADAL" clId="{ACFF379B-662A-FB4E-AC8F-1FB66E618073}" dt="2024-11-26T09:16:26.933" v="2264" actId="478"/>
          <ac:picMkLst>
            <pc:docMk/>
            <pc:sldMk cId="3836070991" sldId="283"/>
            <ac:picMk id="9" creationId="{0504E3E9-C0F2-5FB6-4258-CC8F03269FEB}"/>
          </ac:picMkLst>
        </pc:picChg>
        <pc:picChg chg="add del mod ord">
          <ac:chgData name="Bojja, Chetan Reddy" userId="0a78683a-d911-493f-a377-87a39035911b" providerId="ADAL" clId="{ACFF379B-662A-FB4E-AC8F-1FB66E618073}" dt="2024-11-26T09:16:28.542" v="2265" actId="478"/>
          <ac:picMkLst>
            <pc:docMk/>
            <pc:sldMk cId="3836070991" sldId="283"/>
            <ac:picMk id="11" creationId="{368E7641-ACEB-6C04-6999-DF2CC3E419AA}"/>
          </ac:picMkLst>
        </pc:picChg>
        <pc:picChg chg="add mod">
          <ac:chgData name="Bojja, Chetan Reddy" userId="0a78683a-d911-493f-a377-87a39035911b" providerId="ADAL" clId="{ACFF379B-662A-FB4E-AC8F-1FB66E618073}" dt="2024-11-26T09:16:40.229" v="2272" actId="26606"/>
          <ac:picMkLst>
            <pc:docMk/>
            <pc:sldMk cId="3836070991" sldId="283"/>
            <ac:picMk id="15" creationId="{E4175268-7B36-0FCF-948C-28F98E8DA26A}"/>
          </ac:picMkLst>
        </pc:picChg>
        <pc:picChg chg="add mod">
          <ac:chgData name="Bojja, Chetan Reddy" userId="0a78683a-d911-493f-a377-87a39035911b" providerId="ADAL" clId="{ACFF379B-662A-FB4E-AC8F-1FB66E618073}" dt="2024-11-26T09:16:40.229" v="2272" actId="26606"/>
          <ac:picMkLst>
            <pc:docMk/>
            <pc:sldMk cId="3836070991" sldId="283"/>
            <ac:picMk id="32" creationId="{1AB95810-7444-9251-25AA-E7B2434CCC21}"/>
          </ac:picMkLst>
        </pc:picChg>
        <pc:cxnChg chg="add del">
          <ac:chgData name="Bojja, Chetan Reddy" userId="0a78683a-d911-493f-a377-87a39035911b" providerId="ADAL" clId="{ACFF379B-662A-FB4E-AC8F-1FB66E618073}" dt="2024-11-26T08:59:57.791" v="2091" actId="26606"/>
          <ac:cxnSpMkLst>
            <pc:docMk/>
            <pc:sldMk cId="3836070991" sldId="283"/>
            <ac:cxnSpMk id="75" creationId="{C49DA8F6-BCC1-4447-B54C-57856834B94B}"/>
          </ac:cxnSpMkLst>
        </pc:cxnChg>
      </pc:sldChg>
      <pc:sldChg chg="addSp delSp modSp new mod setBg addAnim delAnim setClrOvrMap modNotesTx">
        <pc:chgData name="Bojja, Chetan Reddy" userId="0a78683a-d911-493f-a377-87a39035911b" providerId="ADAL" clId="{ACFF379B-662A-FB4E-AC8F-1FB66E618073}" dt="2024-11-26T12:22:41.849" v="4362" actId="20577"/>
        <pc:sldMkLst>
          <pc:docMk/>
          <pc:sldMk cId="486564275" sldId="284"/>
        </pc:sldMkLst>
        <pc:spChg chg="mod">
          <ac:chgData name="Bojja, Chetan Reddy" userId="0a78683a-d911-493f-a377-87a39035911b" providerId="ADAL" clId="{ACFF379B-662A-FB4E-AC8F-1FB66E618073}" dt="2024-11-26T11:26:37.369" v="4149" actId="113"/>
          <ac:spMkLst>
            <pc:docMk/>
            <pc:sldMk cId="486564275" sldId="284"/>
            <ac:spMk id="2" creationId="{F683C6E6-15C1-6AFD-853F-7F6D6C624947}"/>
          </ac:spMkLst>
        </pc:spChg>
        <pc:spChg chg="add del">
          <ac:chgData name="Bojja, Chetan Reddy" userId="0a78683a-d911-493f-a377-87a39035911b" providerId="ADAL" clId="{ACFF379B-662A-FB4E-AC8F-1FB66E618073}" dt="2024-11-26T07:41:17.822" v="1849" actId="26606"/>
          <ac:spMkLst>
            <pc:docMk/>
            <pc:sldMk cId="486564275" sldId="284"/>
            <ac:spMk id="3" creationId="{0F814AAF-BE61-7B45-62FE-6D844C2CBA3D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8" creationId="{8F9CBE3F-79A8-4F8F-88D9-DAD03D0D281F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10" creationId="{508BEF50-7B1E-49A4-BC19-5F4F1D755E64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12" creationId="{C5CB530E-515E-412C-9DF1-5F8FFBD6F383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14" creationId="{AEA7509D-F04F-40CB-A0B3-EEF16499CC9F}"/>
          </ac:spMkLst>
        </pc:spChg>
        <pc:spChg chg="add del">
          <ac:chgData name="Bojja, Chetan Reddy" userId="0a78683a-d911-493f-a377-87a39035911b" providerId="ADAL" clId="{ACFF379B-662A-FB4E-AC8F-1FB66E618073}" dt="2024-11-26T07:41:49.826" v="1857" actId="26606"/>
          <ac:spMkLst>
            <pc:docMk/>
            <pc:sldMk cId="486564275" sldId="284"/>
            <ac:spMk id="15" creationId="{D5B0017B-2ECA-49AF-B397-DC140825DF8D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16" creationId="{C39ADB8F-D187-49D7-BDCF-C1B6DC727068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18" creationId="{712D4376-A578-4FF1-94FC-245E7A6A489F}"/>
          </ac:spMkLst>
        </pc:spChg>
        <pc:spChg chg="add del">
          <ac:chgData name="Bojja, Chetan Reddy" userId="0a78683a-d911-493f-a377-87a39035911b" providerId="ADAL" clId="{ACFF379B-662A-FB4E-AC8F-1FB66E618073}" dt="2024-11-26T07:41:17.813" v="1848" actId="26606"/>
          <ac:spMkLst>
            <pc:docMk/>
            <pc:sldMk cId="486564275" sldId="284"/>
            <ac:spMk id="20" creationId="{3FBAD350-5664-4811-A208-657FB882D350}"/>
          </ac:spMkLst>
        </pc:spChg>
        <pc:spChg chg="add del">
          <ac:chgData name="Bojja, Chetan Reddy" userId="0a78683a-d911-493f-a377-87a39035911b" providerId="ADAL" clId="{ACFF379B-662A-FB4E-AC8F-1FB66E618073}" dt="2024-11-26T07:41:49.826" v="1857" actId="26606"/>
          <ac:spMkLst>
            <pc:docMk/>
            <pc:sldMk cId="486564275" sldId="284"/>
            <ac:spMk id="24" creationId="{B6CDA21F-E7AF-4C75-8395-33F58D5B0E45}"/>
          </ac:spMkLst>
        </pc:spChg>
        <pc:spChg chg="add del mod">
          <ac:chgData name="Bojja, Chetan Reddy" userId="0a78683a-d911-493f-a377-87a39035911b" providerId="ADAL" clId="{ACFF379B-662A-FB4E-AC8F-1FB66E618073}" dt="2024-11-26T07:41:23.877" v="1851" actId="478"/>
          <ac:spMkLst>
            <pc:docMk/>
            <pc:sldMk cId="486564275" sldId="284"/>
            <ac:spMk id="27" creationId="{0F814AAF-BE61-7B45-62FE-6D844C2CBA3D}"/>
          </ac:spMkLst>
        </pc:spChg>
        <pc:spChg chg="add del">
          <ac:chgData name="Bojja, Chetan Reddy" userId="0a78683a-d911-493f-a377-87a39035911b" providerId="ADAL" clId="{ACFF379B-662A-FB4E-AC8F-1FB66E618073}" dt="2024-11-26T07:41:27.217" v="1854" actId="26606"/>
          <ac:spMkLst>
            <pc:docMk/>
            <pc:sldMk cId="486564275" sldId="284"/>
            <ac:spMk id="31" creationId="{66B332A4-D438-4773-A77F-5ED49A448D9D}"/>
          </ac:spMkLst>
        </pc:spChg>
        <pc:spChg chg="add del">
          <ac:chgData name="Bojja, Chetan Reddy" userId="0a78683a-d911-493f-a377-87a39035911b" providerId="ADAL" clId="{ACFF379B-662A-FB4E-AC8F-1FB66E618073}" dt="2024-11-26T07:41:27.217" v="1854" actId="26606"/>
          <ac:spMkLst>
            <pc:docMk/>
            <pc:sldMk cId="486564275" sldId="284"/>
            <ac:spMk id="33" creationId="{DF9AD32D-FF05-44F4-BD4D-9CEE89B71EB9}"/>
          </ac:spMkLst>
        </pc:spChg>
        <pc:spChg chg="add del">
          <ac:chgData name="Bojja, Chetan Reddy" userId="0a78683a-d911-493f-a377-87a39035911b" providerId="ADAL" clId="{ACFF379B-662A-FB4E-AC8F-1FB66E618073}" dt="2024-11-26T07:41:49.818" v="1856" actId="26606"/>
          <ac:spMkLst>
            <pc:docMk/>
            <pc:sldMk cId="486564275" sldId="284"/>
            <ac:spMk id="35" creationId="{C7F28D52-2A5F-4D23-81AE-7CB8B591C7AF}"/>
          </ac:spMkLst>
        </pc:spChg>
        <pc:spChg chg="add del">
          <ac:chgData name="Bojja, Chetan Reddy" userId="0a78683a-d911-493f-a377-87a39035911b" providerId="ADAL" clId="{ACFF379B-662A-FB4E-AC8F-1FB66E618073}" dt="2024-11-26T07:41:49.818" v="1856" actId="26606"/>
          <ac:spMkLst>
            <pc:docMk/>
            <pc:sldMk cId="486564275" sldId="284"/>
            <ac:spMk id="36" creationId="{FFD48BC7-DC40-47DE-87EE-9F4B6ECB9ABB}"/>
          </ac:spMkLst>
        </pc:spChg>
        <pc:spChg chg="add del">
          <ac:chgData name="Bojja, Chetan Reddy" userId="0a78683a-d911-493f-a377-87a39035911b" providerId="ADAL" clId="{ACFF379B-662A-FB4E-AC8F-1FB66E618073}" dt="2024-11-26T07:41:49.818" v="1856" actId="26606"/>
          <ac:spMkLst>
            <pc:docMk/>
            <pc:sldMk cId="486564275" sldId="284"/>
            <ac:spMk id="37" creationId="{3629484E-3792-4B3D-89AD-7C8A1ED0E0D4}"/>
          </ac:spMkLst>
        </pc:spChg>
        <pc:spChg chg="add del">
          <ac:chgData name="Bojja, Chetan Reddy" userId="0a78683a-d911-493f-a377-87a39035911b" providerId="ADAL" clId="{ACFF379B-662A-FB4E-AC8F-1FB66E618073}" dt="2024-11-26T07:41:49.818" v="1856" actId="26606"/>
          <ac:spMkLst>
            <pc:docMk/>
            <pc:sldMk cId="486564275" sldId="284"/>
            <ac:spMk id="38" creationId="{E502BBC7-2C76-46F3-BC24-5985BC13DB88}"/>
          </ac:spMkLst>
        </pc:spChg>
        <pc:spChg chg="add">
          <ac:chgData name="Bojja, Chetan Reddy" userId="0a78683a-d911-493f-a377-87a39035911b" providerId="ADAL" clId="{ACFF379B-662A-FB4E-AC8F-1FB66E618073}" dt="2024-11-26T07:41:49.826" v="1857" actId="26606"/>
          <ac:spMkLst>
            <pc:docMk/>
            <pc:sldMk cId="486564275" sldId="284"/>
            <ac:spMk id="40" creationId="{4522B21E-B2B9-4C72-9A71-C87EFD137480}"/>
          </ac:spMkLst>
        </pc:spChg>
        <pc:spChg chg="add">
          <ac:chgData name="Bojja, Chetan Reddy" userId="0a78683a-d911-493f-a377-87a39035911b" providerId="ADAL" clId="{ACFF379B-662A-FB4E-AC8F-1FB66E618073}" dt="2024-11-26T07:41:49.826" v="1857" actId="26606"/>
          <ac:spMkLst>
            <pc:docMk/>
            <pc:sldMk cId="486564275" sldId="284"/>
            <ac:spMk id="41" creationId="{5EB7D2A2-F448-44D4-938C-DC84CBCB3B1E}"/>
          </ac:spMkLst>
        </pc:spChg>
        <pc:spChg chg="add">
          <ac:chgData name="Bojja, Chetan Reddy" userId="0a78683a-d911-493f-a377-87a39035911b" providerId="ADAL" clId="{ACFF379B-662A-FB4E-AC8F-1FB66E618073}" dt="2024-11-26T07:41:49.826" v="1857" actId="26606"/>
          <ac:spMkLst>
            <pc:docMk/>
            <pc:sldMk cId="486564275" sldId="284"/>
            <ac:spMk id="42" creationId="{871AEA07-1E14-44B4-8E55-64EF049CD66F}"/>
          </ac:spMkLst>
        </pc:spChg>
        <pc:grpChg chg="add del">
          <ac:chgData name="Bojja, Chetan Reddy" userId="0a78683a-d911-493f-a377-87a39035911b" providerId="ADAL" clId="{ACFF379B-662A-FB4E-AC8F-1FB66E618073}" dt="2024-11-26T07:41:49.826" v="1857" actId="26606"/>
          <ac:grpSpMkLst>
            <pc:docMk/>
            <pc:sldMk cId="486564275" sldId="284"/>
            <ac:grpSpMk id="25" creationId="{AE1C45F0-260A-458C-96ED-C1F6D2151219}"/>
          </ac:grpSpMkLst>
        </pc:grpChg>
        <pc:cxnChg chg="add del">
          <ac:chgData name="Bojja, Chetan Reddy" userId="0a78683a-d911-493f-a377-87a39035911b" providerId="ADAL" clId="{ACFF379B-662A-FB4E-AC8F-1FB66E618073}" dt="2024-11-26T07:41:49.826" v="1857" actId="26606"/>
          <ac:cxnSpMkLst>
            <pc:docMk/>
            <pc:sldMk cId="486564275" sldId="284"/>
            <ac:cxnSpMk id="17" creationId="{6CF1BAF6-AD41-4082-B212-8A1F9A2E8779}"/>
          </ac:cxnSpMkLst>
        </pc:cxnChg>
        <pc:cxnChg chg="add del">
          <ac:chgData name="Bojja, Chetan Reddy" userId="0a78683a-d911-493f-a377-87a39035911b" providerId="ADAL" clId="{ACFF379B-662A-FB4E-AC8F-1FB66E618073}" dt="2024-11-26T07:41:17.813" v="1848" actId="26606"/>
          <ac:cxnSpMkLst>
            <pc:docMk/>
            <pc:sldMk cId="486564275" sldId="284"/>
            <ac:cxnSpMk id="22" creationId="{56020367-4FD5-4596-8E10-C5F095CD8DBF}"/>
          </ac:cxnSpMkLst>
        </pc:cxnChg>
        <pc:cxnChg chg="add">
          <ac:chgData name="Bojja, Chetan Reddy" userId="0a78683a-d911-493f-a377-87a39035911b" providerId="ADAL" clId="{ACFF379B-662A-FB4E-AC8F-1FB66E618073}" dt="2024-11-26T07:41:49.826" v="1857" actId="26606"/>
          <ac:cxnSpMkLst>
            <pc:docMk/>
            <pc:sldMk cId="486564275" sldId="284"/>
            <ac:cxnSpMk id="43" creationId="{F7C8EA93-3210-4C62-99E9-153C275E3A87}"/>
          </ac:cxnSpMkLst>
        </pc:cxnChg>
      </pc:sldChg>
      <pc:sldChg chg="new del">
        <pc:chgData name="Bojja, Chetan Reddy" userId="0a78683a-d911-493f-a377-87a39035911b" providerId="ADAL" clId="{ACFF379B-662A-FB4E-AC8F-1FB66E618073}" dt="2024-11-26T08:49:07.821" v="1975" actId="2696"/>
        <pc:sldMkLst>
          <pc:docMk/>
          <pc:sldMk cId="1166000492" sldId="285"/>
        </pc:sldMkLst>
      </pc:sldChg>
      <pc:sldChg chg="addSp delSp modSp mod ord setBg addAnim delAnim">
        <pc:chgData name="Bojja, Chetan Reddy" userId="0a78683a-d911-493f-a377-87a39035911b" providerId="ADAL" clId="{ACFF379B-662A-FB4E-AC8F-1FB66E618073}" dt="2024-11-26T11:26:04.373" v="4141" actId="27636"/>
        <pc:sldMkLst>
          <pc:docMk/>
          <pc:sldMk cId="1859378739" sldId="286"/>
        </pc:sldMkLst>
        <pc:spChg chg="mod">
          <ac:chgData name="Bojja, Chetan Reddy" userId="0a78683a-d911-493f-a377-87a39035911b" providerId="ADAL" clId="{ACFF379B-662A-FB4E-AC8F-1FB66E618073}" dt="2024-11-26T11:26:04.373" v="4141" actId="27636"/>
          <ac:spMkLst>
            <pc:docMk/>
            <pc:sldMk cId="1859378739" sldId="286"/>
            <ac:spMk id="2" creationId="{C1CBBE4D-2434-7EA0-8AD0-4FE2AD27AEDC}"/>
          </ac:spMkLst>
        </pc:spChg>
        <pc:spChg chg="add del">
          <ac:chgData name="Bojja, Chetan Reddy" userId="0a78683a-d911-493f-a377-87a39035911b" providerId="ADAL" clId="{ACFF379B-662A-FB4E-AC8F-1FB66E618073}" dt="2024-11-26T09:37:45.136" v="2448" actId="26606"/>
          <ac:spMkLst>
            <pc:docMk/>
            <pc:sldMk cId="1859378739" sldId="286"/>
            <ac:spMk id="10" creationId="{D55CA618-78A6-47F6-B865-E9315164FB49}"/>
          </ac:spMkLst>
        </pc:spChg>
        <pc:spChg chg="add del">
          <ac:chgData name="Bojja, Chetan Reddy" userId="0a78683a-d911-493f-a377-87a39035911b" providerId="ADAL" clId="{ACFF379B-662A-FB4E-AC8F-1FB66E618073}" dt="2024-11-26T09:37:53.420" v="2452" actId="26606"/>
          <ac:spMkLst>
            <pc:docMk/>
            <pc:sldMk cId="1859378739" sldId="286"/>
            <ac:spMk id="14" creationId="{60926200-45C2-41E9-839F-31CD5FE4CD59}"/>
          </ac:spMkLst>
        </pc:spChg>
        <pc:spChg chg="add del">
          <ac:chgData name="Bojja, Chetan Reddy" userId="0a78683a-d911-493f-a377-87a39035911b" providerId="ADAL" clId="{ACFF379B-662A-FB4E-AC8F-1FB66E618073}" dt="2024-11-26T09:37:45.136" v="2448" actId="26606"/>
          <ac:spMkLst>
            <pc:docMk/>
            <pc:sldMk cId="1859378739" sldId="286"/>
            <ac:spMk id="16" creationId="{8ED94938-268E-4C0A-A08A-B3980C78BAEB}"/>
          </ac:spMkLst>
        </pc:spChg>
        <pc:spChg chg="add del">
          <ac:chgData name="Bojja, Chetan Reddy" userId="0a78683a-d911-493f-a377-87a39035911b" providerId="ADAL" clId="{ACFF379B-662A-FB4E-AC8F-1FB66E618073}" dt="2024-11-26T09:38:00.786" v="2457" actId="26606"/>
          <ac:spMkLst>
            <pc:docMk/>
            <pc:sldMk cId="1859378739" sldId="286"/>
            <ac:spMk id="17" creationId="{B81933D1-5615-42C7-9C0B-4EB7105CCE2D}"/>
          </ac:spMkLst>
        </pc:spChg>
        <pc:spChg chg="add del">
          <ac:chgData name="Bojja, Chetan Reddy" userId="0a78683a-d911-493f-a377-87a39035911b" providerId="ADAL" clId="{ACFF379B-662A-FB4E-AC8F-1FB66E618073}" dt="2024-11-26T09:37:48.604" v="2450" actId="26606"/>
          <ac:spMkLst>
            <pc:docMk/>
            <pc:sldMk cId="1859378739" sldId="286"/>
            <ac:spMk id="18" creationId="{DC701763-729E-462F-A5A8-E0DEFEB1E2E4}"/>
          </ac:spMkLst>
        </pc:spChg>
        <pc:spChg chg="add del">
          <ac:chgData name="Bojja, Chetan Reddy" userId="0a78683a-d911-493f-a377-87a39035911b" providerId="ADAL" clId="{ACFF379B-662A-FB4E-AC8F-1FB66E618073}" dt="2024-11-26T09:37:48.604" v="2450" actId="26606"/>
          <ac:spMkLst>
            <pc:docMk/>
            <pc:sldMk cId="1859378739" sldId="286"/>
            <ac:spMk id="19" creationId="{2151139A-886F-4B97-8815-729AD3831BBD}"/>
          </ac:spMkLst>
        </pc:spChg>
        <pc:spChg chg="add del">
          <ac:chgData name="Bojja, Chetan Reddy" userId="0a78683a-d911-493f-a377-87a39035911b" providerId="ADAL" clId="{ACFF379B-662A-FB4E-AC8F-1FB66E618073}" dt="2024-11-26T09:37:48.604" v="2450" actId="26606"/>
          <ac:spMkLst>
            <pc:docMk/>
            <pc:sldMk cId="1859378739" sldId="286"/>
            <ac:spMk id="20" creationId="{AB5E08C4-8CDD-4623-A5B8-E998C6DEE3B7}"/>
          </ac:spMkLst>
        </pc:spChg>
        <pc:spChg chg="add del">
          <ac:chgData name="Bojja, Chetan Reddy" userId="0a78683a-d911-493f-a377-87a39035911b" providerId="ADAL" clId="{ACFF379B-662A-FB4E-AC8F-1FB66E618073}" dt="2024-11-26T09:37:48.604" v="2450" actId="26606"/>
          <ac:spMkLst>
            <pc:docMk/>
            <pc:sldMk cId="1859378739" sldId="286"/>
            <ac:spMk id="21" creationId="{15F33878-D502-4FFA-8ACE-F2AECDB2A23F}"/>
          </ac:spMkLst>
        </pc:spChg>
        <pc:spChg chg="add del">
          <ac:chgData name="Bojja, Chetan Reddy" userId="0a78683a-d911-493f-a377-87a39035911b" providerId="ADAL" clId="{ACFF379B-662A-FB4E-AC8F-1FB66E618073}" dt="2024-11-26T09:37:48.604" v="2450" actId="26606"/>
          <ac:spMkLst>
            <pc:docMk/>
            <pc:sldMk cId="1859378739" sldId="286"/>
            <ac:spMk id="22" creationId="{D3539FEE-81D3-4406-802E-60B20B16F4F6}"/>
          </ac:spMkLst>
        </pc:spChg>
        <pc:spChg chg="add del">
          <ac:chgData name="Bojja, Chetan Reddy" userId="0a78683a-d911-493f-a377-87a39035911b" providerId="ADAL" clId="{ACFF379B-662A-FB4E-AC8F-1FB66E618073}" dt="2024-11-26T09:37:53.420" v="2452" actId="26606"/>
          <ac:spMkLst>
            <pc:docMk/>
            <pc:sldMk cId="1859378739" sldId="286"/>
            <ac:spMk id="24" creationId="{FB33DC6A-1F1C-4A06-834E-CFF88F1C0BB9}"/>
          </ac:spMkLst>
        </pc:spChg>
        <pc:spChg chg="add del">
          <ac:chgData name="Bojja, Chetan Reddy" userId="0a78683a-d911-493f-a377-87a39035911b" providerId="ADAL" clId="{ACFF379B-662A-FB4E-AC8F-1FB66E618073}" dt="2024-11-26T09:37:53.420" v="2452" actId="26606"/>
          <ac:spMkLst>
            <pc:docMk/>
            <pc:sldMk cId="1859378739" sldId="286"/>
            <ac:spMk id="25" creationId="{0FE1D5CF-87B8-4A8A-AD3C-01D06A60769B}"/>
          </ac:spMkLst>
        </pc:spChg>
        <pc:spChg chg="add del">
          <ac:chgData name="Bojja, Chetan Reddy" userId="0a78683a-d911-493f-a377-87a39035911b" providerId="ADAL" clId="{ACFF379B-662A-FB4E-AC8F-1FB66E618073}" dt="2024-11-26T09:37:53.420" v="2452" actId="26606"/>
          <ac:spMkLst>
            <pc:docMk/>
            <pc:sldMk cId="1859378739" sldId="286"/>
            <ac:spMk id="26" creationId="{AF2F604E-43BE-4DC3-B983-E071523364F8}"/>
          </ac:spMkLst>
        </pc:spChg>
        <pc:spChg chg="add del">
          <ac:chgData name="Bojja, Chetan Reddy" userId="0a78683a-d911-493f-a377-87a39035911b" providerId="ADAL" clId="{ACFF379B-662A-FB4E-AC8F-1FB66E618073}" dt="2024-11-26T09:37:53.420" v="2452" actId="26606"/>
          <ac:spMkLst>
            <pc:docMk/>
            <pc:sldMk cId="1859378739" sldId="286"/>
            <ac:spMk id="27" creationId="{08C9B587-E65E-4B52-B37C-ABEBB6E87928}"/>
          </ac:spMkLst>
        </pc:spChg>
        <pc:spChg chg="add del">
          <ac:chgData name="Bojja, Chetan Reddy" userId="0a78683a-d911-493f-a377-87a39035911b" providerId="ADAL" clId="{ACFF379B-662A-FB4E-AC8F-1FB66E618073}" dt="2024-11-26T09:37:56.692" v="2455" actId="26606"/>
          <ac:spMkLst>
            <pc:docMk/>
            <pc:sldMk cId="1859378739" sldId="286"/>
            <ac:spMk id="29" creationId="{F29C2C85-1492-463C-B805-3FD3FCE93360}"/>
          </ac:spMkLst>
        </pc:spChg>
        <pc:spChg chg="add del">
          <ac:chgData name="Bojja, Chetan Reddy" userId="0a78683a-d911-493f-a377-87a39035911b" providerId="ADAL" clId="{ACFF379B-662A-FB4E-AC8F-1FB66E618073}" dt="2024-11-26T09:37:56.692" v="2455" actId="26606"/>
          <ac:spMkLst>
            <pc:docMk/>
            <pc:sldMk cId="1859378739" sldId="286"/>
            <ac:spMk id="32" creationId="{8ED94938-268E-4C0A-A08A-B3980C78BAEB}"/>
          </ac:spMkLst>
        </pc:spChg>
        <pc:spChg chg="add del">
          <ac:chgData name="Bojja, Chetan Reddy" userId="0a78683a-d911-493f-a377-87a39035911b" providerId="ADAL" clId="{ACFF379B-662A-FB4E-AC8F-1FB66E618073}" dt="2024-11-26T09:38:00.786" v="2457" actId="26606"/>
          <ac:spMkLst>
            <pc:docMk/>
            <pc:sldMk cId="1859378739" sldId="286"/>
            <ac:spMk id="34" creationId="{E18F6E8B-15ED-43C7-94BA-91549A651C73}"/>
          </ac:spMkLst>
        </pc:spChg>
        <pc:spChg chg="add del">
          <ac:chgData name="Bojja, Chetan Reddy" userId="0a78683a-d911-493f-a377-87a39035911b" providerId="ADAL" clId="{ACFF379B-662A-FB4E-AC8F-1FB66E618073}" dt="2024-11-26T09:38:00.786" v="2457" actId="26606"/>
          <ac:spMkLst>
            <pc:docMk/>
            <pc:sldMk cId="1859378739" sldId="286"/>
            <ac:spMk id="37" creationId="{B089A89A-1E9C-4761-9DFF-53C275FBF870}"/>
          </ac:spMkLst>
        </pc:spChg>
        <pc:spChg chg="add del">
          <ac:chgData name="Bojja, Chetan Reddy" userId="0a78683a-d911-493f-a377-87a39035911b" providerId="ADAL" clId="{ACFF379B-662A-FB4E-AC8F-1FB66E618073}" dt="2024-11-26T09:38:00.786" v="2457" actId="26606"/>
          <ac:spMkLst>
            <pc:docMk/>
            <pc:sldMk cId="1859378739" sldId="286"/>
            <ac:spMk id="38" creationId="{19C9EAEA-39D0-4B0E-A0EB-51E7B26740B1}"/>
          </ac:spMkLst>
        </pc:spChg>
        <pc:spChg chg="add">
          <ac:chgData name="Bojja, Chetan Reddy" userId="0a78683a-d911-493f-a377-87a39035911b" providerId="ADAL" clId="{ACFF379B-662A-FB4E-AC8F-1FB66E618073}" dt="2024-11-26T09:38:00.790" v="2458" actId="26606"/>
          <ac:spMkLst>
            <pc:docMk/>
            <pc:sldMk cId="1859378739" sldId="286"/>
            <ac:spMk id="40" creationId="{D55CA618-78A6-47F6-B865-E9315164FB49}"/>
          </ac:spMkLst>
        </pc:spChg>
        <pc:spChg chg="add">
          <ac:chgData name="Bojja, Chetan Reddy" userId="0a78683a-d911-493f-a377-87a39035911b" providerId="ADAL" clId="{ACFF379B-662A-FB4E-AC8F-1FB66E618073}" dt="2024-11-26T09:38:00.790" v="2458" actId="26606"/>
          <ac:spMkLst>
            <pc:docMk/>
            <pc:sldMk cId="1859378739" sldId="286"/>
            <ac:spMk id="44" creationId="{8ED94938-268E-4C0A-A08A-B3980C78BAEB}"/>
          </ac:spMkLst>
        </pc:spChg>
        <pc:grpChg chg="add del">
          <ac:chgData name="Bojja, Chetan Reddy" userId="0a78683a-d911-493f-a377-87a39035911b" providerId="ADAL" clId="{ACFF379B-662A-FB4E-AC8F-1FB66E618073}" dt="2024-11-26T09:37:45.136" v="2448" actId="26606"/>
          <ac:grpSpMkLst>
            <pc:docMk/>
            <pc:sldMk cId="1859378739" sldId="286"/>
            <ac:grpSpMk id="12" creationId="{B83D307E-DF68-43F8-97CE-0AAE950A7129}"/>
          </ac:grpSpMkLst>
        </pc:grpChg>
        <pc:grpChg chg="add del">
          <ac:chgData name="Bojja, Chetan Reddy" userId="0a78683a-d911-493f-a377-87a39035911b" providerId="ADAL" clId="{ACFF379B-662A-FB4E-AC8F-1FB66E618073}" dt="2024-11-26T09:37:56.692" v="2455" actId="26606"/>
          <ac:grpSpMkLst>
            <pc:docMk/>
            <pc:sldMk cId="1859378739" sldId="286"/>
            <ac:grpSpMk id="30" creationId="{B83D307E-DF68-43F8-97CE-0AAE950A7129}"/>
          </ac:grpSpMkLst>
        </pc:grpChg>
        <pc:grpChg chg="add del">
          <ac:chgData name="Bojja, Chetan Reddy" userId="0a78683a-d911-493f-a377-87a39035911b" providerId="ADAL" clId="{ACFF379B-662A-FB4E-AC8F-1FB66E618073}" dt="2024-11-26T09:38:00.786" v="2457" actId="26606"/>
          <ac:grpSpMkLst>
            <pc:docMk/>
            <pc:sldMk cId="1859378739" sldId="286"/>
            <ac:grpSpMk id="35" creationId="{032D8612-31EB-44CF-A1D0-14FD4C705424}"/>
          </ac:grpSpMkLst>
        </pc:grpChg>
        <pc:grpChg chg="add">
          <ac:chgData name="Bojja, Chetan Reddy" userId="0a78683a-d911-493f-a377-87a39035911b" providerId="ADAL" clId="{ACFF379B-662A-FB4E-AC8F-1FB66E618073}" dt="2024-11-26T09:38:00.790" v="2458" actId="26606"/>
          <ac:grpSpMkLst>
            <pc:docMk/>
            <pc:sldMk cId="1859378739" sldId="286"/>
            <ac:grpSpMk id="41" creationId="{B83D307E-DF68-43F8-97CE-0AAE950A7129}"/>
          </ac:grpSpMkLst>
        </pc:grpChg>
        <pc:picChg chg="mod ord">
          <ac:chgData name="Bojja, Chetan Reddy" userId="0a78683a-d911-493f-a377-87a39035911b" providerId="ADAL" clId="{ACFF379B-662A-FB4E-AC8F-1FB66E618073}" dt="2024-11-26T09:38:00.790" v="2458" actId="26606"/>
          <ac:picMkLst>
            <pc:docMk/>
            <pc:sldMk cId="1859378739" sldId="286"/>
            <ac:picMk id="4" creationId="{852AC536-19F1-3860-E8EA-4E18B55FD772}"/>
          </ac:picMkLst>
        </pc:picChg>
        <pc:picChg chg="mod">
          <ac:chgData name="Bojja, Chetan Reddy" userId="0a78683a-d911-493f-a377-87a39035911b" providerId="ADAL" clId="{ACFF379B-662A-FB4E-AC8F-1FB66E618073}" dt="2024-11-26T09:38:00.790" v="2458" actId="26606"/>
          <ac:picMkLst>
            <pc:docMk/>
            <pc:sldMk cId="1859378739" sldId="286"/>
            <ac:picMk id="5" creationId="{561DC9C5-7099-0D66-FFF4-D885C09A47AF}"/>
          </ac:picMkLst>
        </pc:picChg>
      </pc:sldChg>
      <pc:sldChg chg="addSp delSp modSp del mod setBg">
        <pc:chgData name="Bojja, Chetan Reddy" userId="0a78683a-d911-493f-a377-87a39035911b" providerId="ADAL" clId="{ACFF379B-662A-FB4E-AC8F-1FB66E618073}" dt="2024-11-26T09:39:04.801" v="2459" actId="2696"/>
        <pc:sldMkLst>
          <pc:docMk/>
          <pc:sldMk cId="1801077676" sldId="287"/>
        </pc:sldMkLst>
        <pc:spChg chg="mod ord">
          <ac:chgData name="Bojja, Chetan Reddy" userId="0a78683a-d911-493f-a377-87a39035911b" providerId="ADAL" clId="{ACFF379B-662A-FB4E-AC8F-1FB66E618073}" dt="2024-11-26T09:21:10.886" v="2340" actId="26606"/>
          <ac:spMkLst>
            <pc:docMk/>
            <pc:sldMk cId="1801077676" sldId="287"/>
            <ac:spMk id="2" creationId="{DE7D7B04-6347-AF9D-A55E-837CD84F9041}"/>
          </ac:spMkLst>
        </pc:spChg>
        <pc:spChg chg="add del">
          <ac:chgData name="Bojja, Chetan Reddy" userId="0a78683a-d911-493f-a377-87a39035911b" providerId="ADAL" clId="{ACFF379B-662A-FB4E-AC8F-1FB66E618073}" dt="2024-11-26T09:21:06.719" v="2336" actId="26606"/>
          <ac:spMkLst>
            <pc:docMk/>
            <pc:sldMk cId="1801077676" sldId="287"/>
            <ac:spMk id="8" creationId="{4462B9B4-A230-4FCE-AD96-E79B8B458487}"/>
          </ac:spMkLst>
        </pc:spChg>
        <pc:spChg chg="add del">
          <ac:chgData name="Bojja, Chetan Reddy" userId="0a78683a-d911-493f-a377-87a39035911b" providerId="ADAL" clId="{ACFF379B-662A-FB4E-AC8F-1FB66E618073}" dt="2024-11-26T09:21:06.719" v="2336" actId="26606"/>
          <ac:spMkLst>
            <pc:docMk/>
            <pc:sldMk cId="1801077676" sldId="287"/>
            <ac:spMk id="10" creationId="{B0A9E55F-729A-4FCE-9FE3-BAE7A7BEFBC8}"/>
          </ac:spMkLst>
        </pc:spChg>
        <pc:spChg chg="add del">
          <ac:chgData name="Bojja, Chetan Reddy" userId="0a78683a-d911-493f-a377-87a39035911b" providerId="ADAL" clId="{ACFF379B-662A-FB4E-AC8F-1FB66E618073}" dt="2024-11-26T09:21:12.647" v="2342" actId="478"/>
          <ac:spMkLst>
            <pc:docMk/>
            <pc:sldMk cId="1801077676" sldId="287"/>
            <ac:spMk id="12" creationId="{47258C12-996F-68D1-F55F-D43BA02C2F58}"/>
          </ac:spMkLst>
        </pc:spChg>
        <pc:spChg chg="add del">
          <ac:chgData name="Bojja, Chetan Reddy" userId="0a78683a-d911-493f-a377-87a39035911b" providerId="ADAL" clId="{ACFF379B-662A-FB4E-AC8F-1FB66E618073}" dt="2024-11-26T09:21:12.157" v="2341" actId="478"/>
          <ac:spMkLst>
            <pc:docMk/>
            <pc:sldMk cId="1801077676" sldId="287"/>
            <ac:spMk id="13" creationId="{47258C12-996F-68D1-F55F-D43BA02C2F58}"/>
          </ac:spMkLst>
        </pc:spChg>
        <pc:spChg chg="add del">
          <ac:chgData name="Bojja, Chetan Reddy" userId="0a78683a-d911-493f-a377-87a39035911b" providerId="ADAL" clId="{ACFF379B-662A-FB4E-AC8F-1FB66E618073}" dt="2024-11-26T09:21:08.903" v="2338" actId="26606"/>
          <ac:spMkLst>
            <pc:docMk/>
            <pc:sldMk cId="1801077676" sldId="287"/>
            <ac:spMk id="16" creationId="{E18F6E8B-15ED-43C7-94BA-91549A651C73}"/>
          </ac:spMkLst>
        </pc:spChg>
        <pc:spChg chg="add del">
          <ac:chgData name="Bojja, Chetan Reddy" userId="0a78683a-d911-493f-a377-87a39035911b" providerId="ADAL" clId="{ACFF379B-662A-FB4E-AC8F-1FB66E618073}" dt="2024-11-26T09:21:08.903" v="2338" actId="26606"/>
          <ac:spMkLst>
            <pc:docMk/>
            <pc:sldMk cId="1801077676" sldId="287"/>
            <ac:spMk id="17" creationId="{B81933D1-5615-42C7-9C0B-4EB7105CCE2D}"/>
          </ac:spMkLst>
        </pc:spChg>
        <pc:spChg chg="add del">
          <ac:chgData name="Bojja, Chetan Reddy" userId="0a78683a-d911-493f-a377-87a39035911b" providerId="ADAL" clId="{ACFF379B-662A-FB4E-AC8F-1FB66E618073}" dt="2024-11-26T09:21:08.903" v="2338" actId="26606"/>
          <ac:spMkLst>
            <pc:docMk/>
            <pc:sldMk cId="1801077676" sldId="287"/>
            <ac:spMk id="19" creationId="{B089A89A-1E9C-4761-9DFF-53C275FBF870}"/>
          </ac:spMkLst>
        </pc:spChg>
        <pc:spChg chg="add del">
          <ac:chgData name="Bojja, Chetan Reddy" userId="0a78683a-d911-493f-a377-87a39035911b" providerId="ADAL" clId="{ACFF379B-662A-FB4E-AC8F-1FB66E618073}" dt="2024-11-26T09:21:08.903" v="2338" actId="26606"/>
          <ac:spMkLst>
            <pc:docMk/>
            <pc:sldMk cId="1801077676" sldId="287"/>
            <ac:spMk id="21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09:21:10.886" v="2340" actId="26606"/>
          <ac:spMkLst>
            <pc:docMk/>
            <pc:sldMk cId="1801077676" sldId="287"/>
            <ac:spMk id="24" creationId="{C4879EFC-8E62-4E00-973C-C45EE9EC676D}"/>
          </ac:spMkLst>
        </pc:spChg>
        <pc:spChg chg="add del">
          <ac:chgData name="Bojja, Chetan Reddy" userId="0a78683a-d911-493f-a377-87a39035911b" providerId="ADAL" clId="{ACFF379B-662A-FB4E-AC8F-1FB66E618073}" dt="2024-11-26T09:21:10.886" v="2340" actId="26606"/>
          <ac:spMkLst>
            <pc:docMk/>
            <pc:sldMk cId="1801077676" sldId="287"/>
            <ac:spMk id="25" creationId="{D6A9C53F-5F90-40A5-8C85-5412D39C8C68}"/>
          </ac:spMkLst>
        </pc:spChg>
        <pc:grpChg chg="add del">
          <ac:chgData name="Bojja, Chetan Reddy" userId="0a78683a-d911-493f-a377-87a39035911b" providerId="ADAL" clId="{ACFF379B-662A-FB4E-AC8F-1FB66E618073}" dt="2024-11-26T09:21:08.903" v="2338" actId="26606"/>
          <ac:grpSpMkLst>
            <pc:docMk/>
            <pc:sldMk cId="1801077676" sldId="287"/>
            <ac:grpSpMk id="18" creationId="{032D8612-31EB-44CF-A1D0-14FD4C705424}"/>
          </ac:grpSpMkLst>
        </pc:grpChg>
        <pc:picChg chg="mod ord">
          <ac:chgData name="Bojja, Chetan Reddy" userId="0a78683a-d911-493f-a377-87a39035911b" providerId="ADAL" clId="{ACFF379B-662A-FB4E-AC8F-1FB66E618073}" dt="2024-11-26T09:21:10.886" v="2340" actId="26606"/>
          <ac:picMkLst>
            <pc:docMk/>
            <pc:sldMk cId="1801077676" sldId="287"/>
            <ac:picMk id="4" creationId="{01B08A0D-3227-F014-6C10-0857DDFF63BA}"/>
          </ac:picMkLst>
        </pc:picChg>
        <pc:picChg chg="mod">
          <ac:chgData name="Bojja, Chetan Reddy" userId="0a78683a-d911-493f-a377-87a39035911b" providerId="ADAL" clId="{ACFF379B-662A-FB4E-AC8F-1FB66E618073}" dt="2024-11-26T09:21:10.886" v="2340" actId="26606"/>
          <ac:picMkLst>
            <pc:docMk/>
            <pc:sldMk cId="1801077676" sldId="287"/>
            <ac:picMk id="5" creationId="{DDF087F2-B1ED-DDE4-9E28-0F610176F7EC}"/>
          </ac:picMkLst>
        </pc:picChg>
      </pc:sldChg>
      <pc:sldChg chg="modSp add del mod">
        <pc:chgData name="Bojja, Chetan Reddy" userId="0a78683a-d911-493f-a377-87a39035911b" providerId="ADAL" clId="{ACFF379B-662A-FB4E-AC8F-1FB66E618073}" dt="2024-11-26T09:20:15.043" v="2331" actId="2696"/>
        <pc:sldMkLst>
          <pc:docMk/>
          <pc:sldMk cId="1100302868" sldId="288"/>
        </pc:sldMkLst>
        <pc:spChg chg="mod">
          <ac:chgData name="Bojja, Chetan Reddy" userId="0a78683a-d911-493f-a377-87a39035911b" providerId="ADAL" clId="{ACFF379B-662A-FB4E-AC8F-1FB66E618073}" dt="2024-11-26T08:49:10.825" v="1982" actId="20577"/>
          <ac:spMkLst>
            <pc:docMk/>
            <pc:sldMk cId="1100302868" sldId="288"/>
            <ac:spMk id="2" creationId="{DB55F8D7-6E30-7C37-BA58-734F5BBADFE6}"/>
          </ac:spMkLst>
        </pc:spChg>
      </pc:sldChg>
      <pc:sldChg chg="addSp delSp modSp add mod setBg">
        <pc:chgData name="Bojja, Chetan Reddy" userId="0a78683a-d911-493f-a377-87a39035911b" providerId="ADAL" clId="{ACFF379B-662A-FB4E-AC8F-1FB66E618073}" dt="2024-11-26T11:25:47.145" v="4136" actId="113"/>
        <pc:sldMkLst>
          <pc:docMk/>
          <pc:sldMk cId="747566080" sldId="289"/>
        </pc:sldMkLst>
        <pc:spChg chg="mod">
          <ac:chgData name="Bojja, Chetan Reddy" userId="0a78683a-d911-493f-a377-87a39035911b" providerId="ADAL" clId="{ACFF379B-662A-FB4E-AC8F-1FB66E618073}" dt="2024-11-26T11:25:47.145" v="4136" actId="113"/>
          <ac:spMkLst>
            <pc:docMk/>
            <pc:sldMk cId="747566080" sldId="289"/>
            <ac:spMk id="2" creationId="{EA3B3442-6026-681C-B2B9-00FA6E7EB1A0}"/>
          </ac:spMkLst>
        </pc:spChg>
        <pc:spChg chg="add del mod ord">
          <ac:chgData name="Bojja, Chetan Reddy" userId="0a78683a-d911-493f-a377-87a39035911b" providerId="ADAL" clId="{ACFF379B-662A-FB4E-AC8F-1FB66E618073}" dt="2024-11-26T09:17:56.801" v="2283" actId="5793"/>
          <ac:spMkLst>
            <pc:docMk/>
            <pc:sldMk cId="747566080" sldId="289"/>
            <ac:spMk id="3" creationId="{A163A50D-04C0-5F66-BADD-CD75C252F4C9}"/>
          </ac:spMkLst>
        </pc:spChg>
        <pc:spChg chg="add del mod">
          <ac:chgData name="Bojja, Chetan Reddy" userId="0a78683a-d911-493f-a377-87a39035911b" providerId="ADAL" clId="{ACFF379B-662A-FB4E-AC8F-1FB66E618073}" dt="2024-11-26T09:13:57.313" v="2207" actId="478"/>
          <ac:spMkLst>
            <pc:docMk/>
            <pc:sldMk cId="747566080" sldId="289"/>
            <ac:spMk id="4" creationId="{9B3C42E0-6468-6CB7-47DC-C0B557861BCB}"/>
          </ac:spMkLst>
        </pc:spChg>
        <pc:spChg chg="add del mod">
          <ac:chgData name="Bojja, Chetan Reddy" userId="0a78683a-d911-493f-a377-87a39035911b" providerId="ADAL" clId="{ACFF379B-662A-FB4E-AC8F-1FB66E618073}" dt="2024-11-26T09:14:59.389" v="2242" actId="478"/>
          <ac:spMkLst>
            <pc:docMk/>
            <pc:sldMk cId="747566080" sldId="289"/>
            <ac:spMk id="5" creationId="{8CABFF28-9182-EC50-26C7-A5109C59956B}"/>
          </ac:spMkLst>
        </pc:spChg>
        <pc:spChg chg="add del mod">
          <ac:chgData name="Bojja, Chetan Reddy" userId="0a78683a-d911-493f-a377-87a39035911b" providerId="ADAL" clId="{ACFF379B-662A-FB4E-AC8F-1FB66E618073}" dt="2024-11-26T09:06:05.379" v="2168" actId="478"/>
          <ac:spMkLst>
            <pc:docMk/>
            <pc:sldMk cId="747566080" sldId="289"/>
            <ac:spMk id="7" creationId="{F6CE5F70-30CF-2D96-41CD-EFBDCF9E203B}"/>
          </ac:spMkLst>
        </pc:spChg>
        <pc:spChg chg="add mod">
          <ac:chgData name="Bojja, Chetan Reddy" userId="0a78683a-d911-493f-a377-87a39035911b" providerId="ADAL" clId="{ACFF379B-662A-FB4E-AC8F-1FB66E618073}" dt="2024-11-26T09:06:01.213" v="2167"/>
          <ac:spMkLst>
            <pc:docMk/>
            <pc:sldMk cId="747566080" sldId="289"/>
            <ac:spMk id="8" creationId="{7F98BC0C-D78C-F5EE-4E4C-F992CB00CA91}"/>
          </ac:spMkLst>
        </pc:spChg>
        <pc:spChg chg="add del">
          <ac:chgData name="Bojja, Chetan Reddy" userId="0a78683a-d911-493f-a377-87a39035911b" providerId="ADAL" clId="{ACFF379B-662A-FB4E-AC8F-1FB66E618073}" dt="2024-11-26T09:14:59.921" v="2243" actId="26606"/>
          <ac:spMkLst>
            <pc:docMk/>
            <pc:sldMk cId="747566080" sldId="289"/>
            <ac:spMk id="133" creationId="{2C32CC37-9F31-219E-DD2F-341F46431103}"/>
          </ac:spMkLst>
        </pc:spChg>
        <pc:spChg chg="add del">
          <ac:chgData name="Bojja, Chetan Reddy" userId="0a78683a-d911-493f-a377-87a39035911b" providerId="ADAL" clId="{ACFF379B-662A-FB4E-AC8F-1FB66E618073}" dt="2024-11-26T09:14:59.921" v="2243" actId="26606"/>
          <ac:spMkLst>
            <pc:docMk/>
            <pc:sldMk cId="747566080" sldId="289"/>
            <ac:spMk id="134" creationId="{AF01DEC1-9771-B239-405B-ECF0CCA2892F}"/>
          </ac:spMkLst>
        </pc:spChg>
        <pc:spChg chg="add del">
          <ac:chgData name="Bojja, Chetan Reddy" userId="0a78683a-d911-493f-a377-87a39035911b" providerId="ADAL" clId="{ACFF379B-662A-FB4E-AC8F-1FB66E618073}" dt="2024-11-26T09:14:59.921" v="2243" actId="26606"/>
          <ac:spMkLst>
            <pc:docMk/>
            <pc:sldMk cId="747566080" sldId="289"/>
            <ac:spMk id="135" creationId="{96BA851E-55A4-B3B3-A805-64A929C05CEC}"/>
          </ac:spMkLst>
        </pc:spChg>
        <pc:spChg chg="add del">
          <ac:chgData name="Bojja, Chetan Reddy" userId="0a78683a-d911-493f-a377-87a39035911b" providerId="ADAL" clId="{ACFF379B-662A-FB4E-AC8F-1FB66E618073}" dt="2024-11-26T09:14:59.921" v="2243" actId="26606"/>
          <ac:spMkLst>
            <pc:docMk/>
            <pc:sldMk cId="747566080" sldId="289"/>
            <ac:spMk id="137" creationId="{725C6739-B32D-C21C-A249-2C8D29D631E4}"/>
          </ac:spMkLst>
        </pc:spChg>
        <pc:spChg chg="add del">
          <ac:chgData name="Bojja, Chetan Reddy" userId="0a78683a-d911-493f-a377-87a39035911b" providerId="ADAL" clId="{ACFF379B-662A-FB4E-AC8F-1FB66E618073}" dt="2024-11-26T09:14:59.921" v="2243" actId="26606"/>
          <ac:spMkLst>
            <pc:docMk/>
            <pc:sldMk cId="747566080" sldId="289"/>
            <ac:spMk id="140" creationId="{B5B4EBC7-E0AA-9655-7767-DEF9451E2885}"/>
          </ac:spMkLst>
        </pc:spChg>
        <pc:spChg chg="add del">
          <ac:chgData name="Bojja, Chetan Reddy" userId="0a78683a-d911-493f-a377-87a39035911b" providerId="ADAL" clId="{ACFF379B-662A-FB4E-AC8F-1FB66E618073}" dt="2024-11-26T09:14:06.660" v="2210" actId="26606"/>
          <ac:spMkLst>
            <pc:docMk/>
            <pc:sldMk cId="747566080" sldId="289"/>
            <ac:spMk id="145" creationId="{8761DDFE-071F-4200-B0AA-394476C2D2D6}"/>
          </ac:spMkLst>
        </pc:spChg>
        <pc:spChg chg="add del">
          <ac:chgData name="Bojja, Chetan Reddy" userId="0a78683a-d911-493f-a377-87a39035911b" providerId="ADAL" clId="{ACFF379B-662A-FB4E-AC8F-1FB66E618073}" dt="2024-11-26T09:14:11.742" v="2218" actId="26606"/>
          <ac:spMkLst>
            <pc:docMk/>
            <pc:sldMk cId="747566080" sldId="289"/>
            <ac:spMk id="149" creationId="{231A2881-D8D7-4A7D-ACA3-E9F849F853D8}"/>
          </ac:spMkLst>
        </pc:spChg>
        <pc:spChg chg="add del">
          <ac:chgData name="Bojja, Chetan Reddy" userId="0a78683a-d911-493f-a377-87a39035911b" providerId="ADAL" clId="{ACFF379B-662A-FB4E-AC8F-1FB66E618073}" dt="2024-11-26T09:14:07.878" v="2212" actId="26606"/>
          <ac:spMkLst>
            <pc:docMk/>
            <pc:sldMk cId="747566080" sldId="289"/>
            <ac:spMk id="152" creationId="{7E6D2D34-4BB4-460B-8844-027610FB21F5}"/>
          </ac:spMkLst>
        </pc:spChg>
        <pc:spChg chg="add del">
          <ac:chgData name="Bojja, Chetan Reddy" userId="0a78683a-d911-493f-a377-87a39035911b" providerId="ADAL" clId="{ACFF379B-662A-FB4E-AC8F-1FB66E618073}" dt="2024-11-26T09:14:09.027" v="2214" actId="26606"/>
          <ac:spMkLst>
            <pc:docMk/>
            <pc:sldMk cId="747566080" sldId="289"/>
            <ac:spMk id="153" creationId="{C8D58395-74AF-401A-AF2F-76B6FCF71DFE}"/>
          </ac:spMkLst>
        </pc:spChg>
        <pc:spChg chg="add del">
          <ac:chgData name="Bojja, Chetan Reddy" userId="0a78683a-d911-493f-a377-87a39035911b" providerId="ADAL" clId="{ACFF379B-662A-FB4E-AC8F-1FB66E618073}" dt="2024-11-26T09:14:09.027" v="2214" actId="26606"/>
          <ac:spMkLst>
            <pc:docMk/>
            <pc:sldMk cId="747566080" sldId="289"/>
            <ac:spMk id="154" creationId="{B712E947-0734-45F9-9C4F-41114EC3A33E}"/>
          </ac:spMkLst>
        </pc:spChg>
        <pc:spChg chg="add del">
          <ac:chgData name="Bojja, Chetan Reddy" userId="0a78683a-d911-493f-a377-87a39035911b" providerId="ADAL" clId="{ACFF379B-662A-FB4E-AC8F-1FB66E618073}" dt="2024-11-26T09:14:09.027" v="2214" actId="26606"/>
          <ac:spMkLst>
            <pc:docMk/>
            <pc:sldMk cId="747566080" sldId="289"/>
            <ac:spMk id="155" creationId="{2F003F3F-F118-41D2-AA3F-74DB0D1970BB}"/>
          </ac:spMkLst>
        </pc:spChg>
        <pc:spChg chg="add del">
          <ac:chgData name="Bojja, Chetan Reddy" userId="0a78683a-d911-493f-a377-87a39035911b" providerId="ADAL" clId="{ACFF379B-662A-FB4E-AC8F-1FB66E618073}" dt="2024-11-26T09:14:09.027" v="2214" actId="26606"/>
          <ac:spMkLst>
            <pc:docMk/>
            <pc:sldMk cId="747566080" sldId="289"/>
            <ac:spMk id="156" creationId="{4C6B5652-C661-4C58-B937-F0F490F7FCB2}"/>
          </ac:spMkLst>
        </pc:spChg>
        <pc:spChg chg="add del">
          <ac:chgData name="Bojja, Chetan Reddy" userId="0a78683a-d911-493f-a377-87a39035911b" providerId="ADAL" clId="{ACFF379B-662A-FB4E-AC8F-1FB66E618073}" dt="2024-11-26T09:14:09.027" v="2214" actId="26606"/>
          <ac:spMkLst>
            <pc:docMk/>
            <pc:sldMk cId="747566080" sldId="289"/>
            <ac:spMk id="157" creationId="{0B936867-6407-43FB-9DE6-1B0879D0CB31}"/>
          </ac:spMkLst>
        </pc:spChg>
        <pc:spChg chg="add del">
          <ac:chgData name="Bojja, Chetan Reddy" userId="0a78683a-d911-493f-a377-87a39035911b" providerId="ADAL" clId="{ACFF379B-662A-FB4E-AC8F-1FB66E618073}" dt="2024-11-26T09:14:09.027" v="2214" actId="26606"/>
          <ac:spMkLst>
            <pc:docMk/>
            <pc:sldMk cId="747566080" sldId="289"/>
            <ac:spMk id="158" creationId="{ACD0B258-678B-4A8C-894F-848AF24A1922}"/>
          </ac:spMkLst>
        </pc:spChg>
        <pc:spChg chg="add del">
          <ac:chgData name="Bojja, Chetan Reddy" userId="0a78683a-d911-493f-a377-87a39035911b" providerId="ADAL" clId="{ACFF379B-662A-FB4E-AC8F-1FB66E618073}" dt="2024-11-26T09:14:10.618" v="2216" actId="26606"/>
          <ac:spMkLst>
            <pc:docMk/>
            <pc:sldMk cId="747566080" sldId="289"/>
            <ac:spMk id="160" creationId="{352BEC0E-22F8-46D0-9632-375DB541B06C}"/>
          </ac:spMkLst>
        </pc:spChg>
        <pc:spChg chg="add del">
          <ac:chgData name="Bojja, Chetan Reddy" userId="0a78683a-d911-493f-a377-87a39035911b" providerId="ADAL" clId="{ACFF379B-662A-FB4E-AC8F-1FB66E618073}" dt="2024-11-26T09:14:10.618" v="2216" actId="26606"/>
          <ac:spMkLst>
            <pc:docMk/>
            <pc:sldMk cId="747566080" sldId="289"/>
            <ac:spMk id="161" creationId="{3FCFB1DE-0B7E-48CC-BA90-B2AB0889F9D6}"/>
          </ac:spMkLst>
        </pc:spChg>
        <pc:spChg chg="add del">
          <ac:chgData name="Bojja, Chetan Reddy" userId="0a78683a-d911-493f-a377-87a39035911b" providerId="ADAL" clId="{ACFF379B-662A-FB4E-AC8F-1FB66E618073}" dt="2024-11-26T09:14:11.742" v="2218" actId="26606"/>
          <ac:spMkLst>
            <pc:docMk/>
            <pc:sldMk cId="747566080" sldId="289"/>
            <ac:spMk id="163" creationId="{B712E947-0734-45F9-9C4F-41114EC3A33E}"/>
          </ac:spMkLst>
        </pc:spChg>
        <pc:spChg chg="add del">
          <ac:chgData name="Bojja, Chetan Reddy" userId="0a78683a-d911-493f-a377-87a39035911b" providerId="ADAL" clId="{ACFF379B-662A-FB4E-AC8F-1FB66E618073}" dt="2024-11-26T09:14:11.742" v="2218" actId="26606"/>
          <ac:spMkLst>
            <pc:docMk/>
            <pc:sldMk cId="747566080" sldId="289"/>
            <ac:spMk id="164" creationId="{5A65989E-BBD5-44D7-AA86-7AFD5D46BBC0}"/>
          </ac:spMkLst>
        </pc:spChg>
        <pc:spChg chg="add del">
          <ac:chgData name="Bojja, Chetan Reddy" userId="0a78683a-d911-493f-a377-87a39035911b" providerId="ADAL" clId="{ACFF379B-662A-FB4E-AC8F-1FB66E618073}" dt="2024-11-26T09:14:13.040" v="2220" actId="26606"/>
          <ac:spMkLst>
            <pc:docMk/>
            <pc:sldMk cId="747566080" sldId="289"/>
            <ac:spMk id="166" creationId="{03AF1C04-3FEF-41BD-BB84-2F263765BEBC}"/>
          </ac:spMkLst>
        </pc:spChg>
        <pc:spChg chg="add del">
          <ac:chgData name="Bojja, Chetan Reddy" userId="0a78683a-d911-493f-a377-87a39035911b" providerId="ADAL" clId="{ACFF379B-662A-FB4E-AC8F-1FB66E618073}" dt="2024-11-26T09:14:16.302" v="2222" actId="26606"/>
          <ac:spMkLst>
            <pc:docMk/>
            <pc:sldMk cId="747566080" sldId="289"/>
            <ac:spMk id="178" creationId="{A2679492-7988-4050-9056-542444452411}"/>
          </ac:spMkLst>
        </pc:spChg>
        <pc:spChg chg="add del">
          <ac:chgData name="Bojja, Chetan Reddy" userId="0a78683a-d911-493f-a377-87a39035911b" providerId="ADAL" clId="{ACFF379B-662A-FB4E-AC8F-1FB66E618073}" dt="2024-11-26T09:14:16.302" v="2222" actId="26606"/>
          <ac:spMkLst>
            <pc:docMk/>
            <pc:sldMk cId="747566080" sldId="289"/>
            <ac:spMk id="179" creationId="{B5ABDEAA-B248-4182-B67C-A925338E772D}"/>
          </ac:spMkLst>
        </pc:spChg>
        <pc:spChg chg="add del">
          <ac:chgData name="Bojja, Chetan Reddy" userId="0a78683a-d911-493f-a377-87a39035911b" providerId="ADAL" clId="{ACFF379B-662A-FB4E-AC8F-1FB66E618073}" dt="2024-11-26T09:14:16.302" v="2222" actId="26606"/>
          <ac:spMkLst>
            <pc:docMk/>
            <pc:sldMk cId="747566080" sldId="289"/>
            <ac:spMk id="180" creationId="{B091B163-7D61-4891-ABCF-5C13D9C418D0}"/>
          </ac:spMkLst>
        </pc:spChg>
        <pc:spChg chg="add del">
          <ac:chgData name="Bojja, Chetan Reddy" userId="0a78683a-d911-493f-a377-87a39035911b" providerId="ADAL" clId="{ACFF379B-662A-FB4E-AC8F-1FB66E618073}" dt="2024-11-26T09:14:17.327" v="2224" actId="26606"/>
          <ac:spMkLst>
            <pc:docMk/>
            <pc:sldMk cId="747566080" sldId="289"/>
            <ac:spMk id="183" creationId="{B712E947-0734-45F9-9C4F-41114EC3A33E}"/>
          </ac:spMkLst>
        </pc:spChg>
        <pc:spChg chg="add del">
          <ac:chgData name="Bojja, Chetan Reddy" userId="0a78683a-d911-493f-a377-87a39035911b" providerId="ADAL" clId="{ACFF379B-662A-FB4E-AC8F-1FB66E618073}" dt="2024-11-26T09:14:19.364" v="2226" actId="26606"/>
          <ac:spMkLst>
            <pc:docMk/>
            <pc:sldMk cId="747566080" sldId="289"/>
            <ac:spMk id="187" creationId="{50DF6B93-F3AC-40E0-8651-89582E5E8702}"/>
          </ac:spMkLst>
        </pc:spChg>
        <pc:spChg chg="add del">
          <ac:chgData name="Bojja, Chetan Reddy" userId="0a78683a-d911-493f-a377-87a39035911b" providerId="ADAL" clId="{ACFF379B-662A-FB4E-AC8F-1FB66E618073}" dt="2024-11-26T09:14:19.364" v="2226" actId="26606"/>
          <ac:spMkLst>
            <pc:docMk/>
            <pc:sldMk cId="747566080" sldId="289"/>
            <ac:spMk id="188" creationId="{E8027539-FDC1-4BD7-ABD3-2C96884650DB}"/>
          </ac:spMkLst>
        </pc:spChg>
        <pc:spChg chg="add del">
          <ac:chgData name="Bojja, Chetan Reddy" userId="0a78683a-d911-493f-a377-87a39035911b" providerId="ADAL" clId="{ACFF379B-662A-FB4E-AC8F-1FB66E618073}" dt="2024-11-26T09:14:19.364" v="2226" actId="26606"/>
          <ac:spMkLst>
            <pc:docMk/>
            <pc:sldMk cId="747566080" sldId="289"/>
            <ac:spMk id="189" creationId="{8746EFA5-E6C7-4867-8011-E729148E8DFC}"/>
          </ac:spMkLst>
        </pc:spChg>
        <pc:spChg chg="add del">
          <ac:chgData name="Bojja, Chetan Reddy" userId="0a78683a-d911-493f-a377-87a39035911b" providerId="ADAL" clId="{ACFF379B-662A-FB4E-AC8F-1FB66E618073}" dt="2024-11-26T09:14:20.377" v="2228" actId="26606"/>
          <ac:spMkLst>
            <pc:docMk/>
            <pc:sldMk cId="747566080" sldId="289"/>
            <ac:spMk id="191" creationId="{5EF17487-C386-4F99-B5EB-4FD3DF4236B2}"/>
          </ac:spMkLst>
        </pc:spChg>
        <pc:spChg chg="add del">
          <ac:chgData name="Bojja, Chetan Reddy" userId="0a78683a-d911-493f-a377-87a39035911b" providerId="ADAL" clId="{ACFF379B-662A-FB4E-AC8F-1FB66E618073}" dt="2024-11-26T09:14:20.377" v="2228" actId="26606"/>
          <ac:spMkLst>
            <pc:docMk/>
            <pc:sldMk cId="747566080" sldId="289"/>
            <ac:spMk id="192" creationId="{A0DE92DF-4769-4DE9-93FD-EE31271850CA}"/>
          </ac:spMkLst>
        </pc:spChg>
        <pc:spChg chg="add del">
          <ac:chgData name="Bojja, Chetan Reddy" userId="0a78683a-d911-493f-a377-87a39035911b" providerId="ADAL" clId="{ACFF379B-662A-FB4E-AC8F-1FB66E618073}" dt="2024-11-26T09:14:21.781" v="2230" actId="26606"/>
          <ac:spMkLst>
            <pc:docMk/>
            <pc:sldMk cId="747566080" sldId="289"/>
            <ac:spMk id="194" creationId="{149FB5C3-7336-4FE0-A30C-CC0A3646D499}"/>
          </ac:spMkLst>
        </pc:spChg>
        <pc:spChg chg="add del">
          <ac:chgData name="Bojja, Chetan Reddy" userId="0a78683a-d911-493f-a377-87a39035911b" providerId="ADAL" clId="{ACFF379B-662A-FB4E-AC8F-1FB66E618073}" dt="2024-11-26T09:14:21.781" v="2230" actId="26606"/>
          <ac:spMkLst>
            <pc:docMk/>
            <pc:sldMk cId="747566080" sldId="289"/>
            <ac:spMk id="197" creationId="{0DA909B4-15FF-46A6-8A7F-7AEF977FE9ED}"/>
          </ac:spMkLst>
        </pc:spChg>
        <pc:spChg chg="add del">
          <ac:chgData name="Bojja, Chetan Reddy" userId="0a78683a-d911-493f-a377-87a39035911b" providerId="ADAL" clId="{ACFF379B-662A-FB4E-AC8F-1FB66E618073}" dt="2024-11-26T09:14:21.781" v="2230" actId="26606"/>
          <ac:spMkLst>
            <pc:docMk/>
            <pc:sldMk cId="747566080" sldId="289"/>
            <ac:spMk id="198" creationId="{1382A32C-5B0C-4B1C-A074-76C6DBCC9F87}"/>
          </ac:spMkLst>
        </pc:spChg>
        <pc:spChg chg="add del">
          <ac:chgData name="Bojja, Chetan Reddy" userId="0a78683a-d911-493f-a377-87a39035911b" providerId="ADAL" clId="{ACFF379B-662A-FB4E-AC8F-1FB66E618073}" dt="2024-11-26T09:14:46.673" v="2232" actId="26606"/>
          <ac:spMkLst>
            <pc:docMk/>
            <pc:sldMk cId="747566080" sldId="289"/>
            <ac:spMk id="200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4:46.673" v="2232" actId="26606"/>
          <ac:spMkLst>
            <pc:docMk/>
            <pc:sldMk cId="747566080" sldId="289"/>
            <ac:spMk id="201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4:46.673" v="2232" actId="26606"/>
          <ac:spMkLst>
            <pc:docMk/>
            <pc:sldMk cId="747566080" sldId="289"/>
            <ac:spMk id="202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4:46.673" v="2232" actId="26606"/>
          <ac:spMkLst>
            <pc:docMk/>
            <pc:sldMk cId="747566080" sldId="289"/>
            <ac:spMk id="203" creationId="{FE43805F-24A6-46A4-B19B-54F28347355C}"/>
          </ac:spMkLst>
        </pc:spChg>
        <pc:spChg chg="add del">
          <ac:chgData name="Bojja, Chetan Reddy" userId="0a78683a-d911-493f-a377-87a39035911b" providerId="ADAL" clId="{ACFF379B-662A-FB4E-AC8F-1FB66E618073}" dt="2024-11-26T09:14:47.713" v="2234" actId="26606"/>
          <ac:spMkLst>
            <pc:docMk/>
            <pc:sldMk cId="747566080" sldId="289"/>
            <ac:spMk id="205" creationId="{922F19F4-FE70-43DC-856F-2CE5F521DC48}"/>
          </ac:spMkLst>
        </pc:spChg>
        <pc:spChg chg="add del">
          <ac:chgData name="Bojja, Chetan Reddy" userId="0a78683a-d911-493f-a377-87a39035911b" providerId="ADAL" clId="{ACFF379B-662A-FB4E-AC8F-1FB66E618073}" dt="2024-11-26T09:14:47.713" v="2234" actId="26606"/>
          <ac:spMkLst>
            <pc:docMk/>
            <pc:sldMk cId="747566080" sldId="289"/>
            <ac:spMk id="208" creationId="{D5B0017B-2ECA-49AF-B397-DC140825DF8D}"/>
          </ac:spMkLst>
        </pc:spChg>
        <pc:spChg chg="add del">
          <ac:chgData name="Bojja, Chetan Reddy" userId="0a78683a-d911-493f-a377-87a39035911b" providerId="ADAL" clId="{ACFF379B-662A-FB4E-AC8F-1FB66E618073}" dt="2024-11-26T09:14:47.713" v="2234" actId="26606"/>
          <ac:spMkLst>
            <pc:docMk/>
            <pc:sldMk cId="747566080" sldId="289"/>
            <ac:spMk id="209" creationId="{395ECC94-3D5E-46A7-A7A1-DE807E1563B4}"/>
          </ac:spMkLst>
        </pc:spChg>
        <pc:spChg chg="add del">
          <ac:chgData name="Bojja, Chetan Reddy" userId="0a78683a-d911-493f-a377-87a39035911b" providerId="ADAL" clId="{ACFF379B-662A-FB4E-AC8F-1FB66E618073}" dt="2024-11-26T09:14:47.713" v="2234" actId="26606"/>
          <ac:spMkLst>
            <pc:docMk/>
            <pc:sldMk cId="747566080" sldId="289"/>
            <ac:spMk id="210" creationId="{7E549738-9961-462D-81B7-4A7A44691102}"/>
          </ac:spMkLst>
        </pc:spChg>
        <pc:spChg chg="add del">
          <ac:chgData name="Bojja, Chetan Reddy" userId="0a78683a-d911-493f-a377-87a39035911b" providerId="ADAL" clId="{ACFF379B-662A-FB4E-AC8F-1FB66E618073}" dt="2024-11-26T09:14:48.957" v="2236" actId="26606"/>
          <ac:spMkLst>
            <pc:docMk/>
            <pc:sldMk cId="747566080" sldId="289"/>
            <ac:spMk id="213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4:48.957" v="2236" actId="26606"/>
          <ac:spMkLst>
            <pc:docMk/>
            <pc:sldMk cId="747566080" sldId="289"/>
            <ac:spMk id="214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4:48.957" v="2236" actId="26606"/>
          <ac:spMkLst>
            <pc:docMk/>
            <pc:sldMk cId="747566080" sldId="289"/>
            <ac:spMk id="215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4:48.957" v="2236" actId="26606"/>
          <ac:spMkLst>
            <pc:docMk/>
            <pc:sldMk cId="747566080" sldId="289"/>
            <ac:spMk id="216" creationId="{FE43805F-24A6-46A4-B19B-54F28347355C}"/>
          </ac:spMkLst>
        </pc:spChg>
        <pc:spChg chg="add del">
          <ac:chgData name="Bojja, Chetan Reddy" userId="0a78683a-d911-493f-a377-87a39035911b" providerId="ADAL" clId="{ACFF379B-662A-FB4E-AC8F-1FB66E618073}" dt="2024-11-26T09:15:48.773" v="2263" actId="26606"/>
          <ac:spMkLst>
            <pc:docMk/>
            <pc:sldMk cId="747566080" sldId="289"/>
            <ac:spMk id="218" creationId="{A51A0227-072A-4F5F-928C-E2C3E5CCD10C}"/>
          </ac:spMkLst>
        </pc:spChg>
        <pc:spChg chg="add del">
          <ac:chgData name="Bojja, Chetan Reddy" userId="0a78683a-d911-493f-a377-87a39035911b" providerId="ADAL" clId="{ACFF379B-662A-FB4E-AC8F-1FB66E618073}" dt="2024-11-26T09:15:48.773" v="2263" actId="26606"/>
          <ac:spMkLst>
            <pc:docMk/>
            <pc:sldMk cId="747566080" sldId="289"/>
            <ac:spMk id="219" creationId="{35D99776-4B38-47DF-A302-11AD9AF87ACA}"/>
          </ac:spMkLst>
        </pc:spChg>
        <pc:spChg chg="add del">
          <ac:chgData name="Bojja, Chetan Reddy" userId="0a78683a-d911-493f-a377-87a39035911b" providerId="ADAL" clId="{ACFF379B-662A-FB4E-AC8F-1FB66E618073}" dt="2024-11-26T09:16:53.725" v="2279" actId="26606"/>
          <ac:spMkLst>
            <pc:docMk/>
            <pc:sldMk cId="747566080" sldId="289"/>
            <ac:spMk id="221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6:53.725" v="2279" actId="26606"/>
          <ac:spMkLst>
            <pc:docMk/>
            <pc:sldMk cId="747566080" sldId="289"/>
            <ac:spMk id="222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6:53.725" v="2279" actId="26606"/>
          <ac:spMkLst>
            <pc:docMk/>
            <pc:sldMk cId="747566080" sldId="289"/>
            <ac:spMk id="223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5:06.834" v="2245" actId="26606"/>
          <ac:spMkLst>
            <pc:docMk/>
            <pc:sldMk cId="747566080" sldId="289"/>
            <ac:spMk id="224" creationId="{AAAE94E3-A7DB-4868-B1E3-E49703488BBC}"/>
          </ac:spMkLst>
        </pc:spChg>
        <pc:spChg chg="add del">
          <ac:chgData name="Bojja, Chetan Reddy" userId="0a78683a-d911-493f-a377-87a39035911b" providerId="ADAL" clId="{ACFF379B-662A-FB4E-AC8F-1FB66E618073}" dt="2024-11-26T09:16:53.725" v="2279" actId="26606"/>
          <ac:spMkLst>
            <pc:docMk/>
            <pc:sldMk cId="747566080" sldId="289"/>
            <ac:spMk id="225" creationId="{FE43805F-24A6-46A4-B19B-54F28347355C}"/>
          </ac:spMkLst>
        </pc:spChg>
        <pc:spChg chg="add del">
          <ac:chgData name="Bojja, Chetan Reddy" userId="0a78683a-d911-493f-a377-87a39035911b" providerId="ADAL" clId="{ACFF379B-662A-FB4E-AC8F-1FB66E618073}" dt="2024-11-26T09:16:53.227" v="2276" actId="26606"/>
          <ac:spMkLst>
            <pc:docMk/>
            <pc:sldMk cId="747566080" sldId="289"/>
            <ac:spMk id="227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5:09.884" v="2249" actId="26606"/>
          <ac:spMkLst>
            <pc:docMk/>
            <pc:sldMk cId="747566080" sldId="289"/>
            <ac:spMk id="228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6:53.227" v="2276" actId="26606"/>
          <ac:spMkLst>
            <pc:docMk/>
            <pc:sldMk cId="747566080" sldId="289"/>
            <ac:spMk id="229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5:06.834" v="2245" actId="26606"/>
          <ac:spMkLst>
            <pc:docMk/>
            <pc:sldMk cId="747566080" sldId="289"/>
            <ac:spMk id="230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09:16:53.227" v="2276" actId="26606"/>
          <ac:spMkLst>
            <pc:docMk/>
            <pc:sldMk cId="747566080" sldId="289"/>
            <ac:spMk id="231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5:06.834" v="2245" actId="26606"/>
          <ac:spMkLst>
            <pc:docMk/>
            <pc:sldMk cId="747566080" sldId="289"/>
            <ac:spMk id="232" creationId="{C13237C8-E62C-4F0D-A318-BD6FB6C2D138}"/>
          </ac:spMkLst>
        </pc:spChg>
        <pc:spChg chg="add del">
          <ac:chgData name="Bojja, Chetan Reddy" userId="0a78683a-d911-493f-a377-87a39035911b" providerId="ADAL" clId="{ACFF379B-662A-FB4E-AC8F-1FB66E618073}" dt="2024-11-26T09:16:53.227" v="2276" actId="26606"/>
          <ac:spMkLst>
            <pc:docMk/>
            <pc:sldMk cId="747566080" sldId="289"/>
            <ac:spMk id="233" creationId="{FE43805F-24A6-46A4-B19B-54F28347355C}"/>
          </ac:spMkLst>
        </pc:spChg>
        <pc:spChg chg="add del">
          <ac:chgData name="Bojja, Chetan Reddy" userId="0a78683a-d911-493f-a377-87a39035911b" providerId="ADAL" clId="{ACFF379B-662A-FB4E-AC8F-1FB66E618073}" dt="2024-11-26T09:15:06.834" v="2245" actId="26606"/>
          <ac:spMkLst>
            <pc:docMk/>
            <pc:sldMk cId="747566080" sldId="289"/>
            <ac:spMk id="234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09:16:53.719" v="2278" actId="26606"/>
          <ac:spMkLst>
            <pc:docMk/>
            <pc:sldMk cId="747566080" sldId="289"/>
            <ac:spMk id="235" creationId="{A51A0227-072A-4F5F-928C-E2C3E5CCD10C}"/>
          </ac:spMkLst>
        </pc:spChg>
        <pc:spChg chg="add del">
          <ac:chgData name="Bojja, Chetan Reddy" userId="0a78683a-d911-493f-a377-87a39035911b" providerId="ADAL" clId="{ACFF379B-662A-FB4E-AC8F-1FB66E618073}" dt="2024-11-26T09:15:06.834" v="2245" actId="26606"/>
          <ac:spMkLst>
            <pc:docMk/>
            <pc:sldMk cId="747566080" sldId="289"/>
            <ac:spMk id="236" creationId="{8CB5D2D7-DF65-4E86-BFBA-FFB9B5ACEB64}"/>
          </ac:spMkLst>
        </pc:spChg>
        <pc:spChg chg="add del">
          <ac:chgData name="Bojja, Chetan Reddy" userId="0a78683a-d911-493f-a377-87a39035911b" providerId="ADAL" clId="{ACFF379B-662A-FB4E-AC8F-1FB66E618073}" dt="2024-11-26T09:16:53.719" v="2278" actId="26606"/>
          <ac:spMkLst>
            <pc:docMk/>
            <pc:sldMk cId="747566080" sldId="289"/>
            <ac:spMk id="237" creationId="{35D99776-4B38-47DF-A302-11AD9AF87ACA}"/>
          </ac:spMkLst>
        </pc:spChg>
        <pc:spChg chg="add del">
          <ac:chgData name="Bojja, Chetan Reddy" userId="0a78683a-d911-493f-a377-87a39035911b" providerId="ADAL" clId="{ACFF379B-662A-FB4E-AC8F-1FB66E618073}" dt="2024-11-26T09:15:07.897" v="2247" actId="26606"/>
          <ac:spMkLst>
            <pc:docMk/>
            <pc:sldMk cId="747566080" sldId="289"/>
            <ac:spMk id="238" creationId="{A2679492-7988-4050-9056-542444452411}"/>
          </ac:spMkLst>
        </pc:spChg>
        <pc:spChg chg="add del">
          <ac:chgData name="Bojja, Chetan Reddy" userId="0a78683a-d911-493f-a377-87a39035911b" providerId="ADAL" clId="{ACFF379B-662A-FB4E-AC8F-1FB66E618073}" dt="2024-11-26T09:15:07.897" v="2247" actId="26606"/>
          <ac:spMkLst>
            <pc:docMk/>
            <pc:sldMk cId="747566080" sldId="289"/>
            <ac:spMk id="239" creationId="{B091B163-7D61-4891-ABCF-5C13D9C418D0}"/>
          </ac:spMkLst>
        </pc:spChg>
        <pc:spChg chg="add del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41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5:09.884" v="2249" actId="26606"/>
          <ac:spMkLst>
            <pc:docMk/>
            <pc:sldMk cId="747566080" sldId="289"/>
            <ac:spMk id="242" creationId="{B430338F-E2FD-4573-B0B7-E2EB12CC9241}"/>
          </ac:spMkLst>
        </pc:spChg>
        <pc:spChg chg="add del">
          <ac:chgData name="Bojja, Chetan Reddy" userId="0a78683a-d911-493f-a377-87a39035911b" providerId="ADAL" clId="{ACFF379B-662A-FB4E-AC8F-1FB66E618073}" dt="2024-11-26T09:15:09.884" v="2249" actId="26606"/>
          <ac:spMkLst>
            <pc:docMk/>
            <pc:sldMk cId="747566080" sldId="289"/>
            <ac:spMk id="243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5:09.884" v="2249" actId="26606"/>
          <ac:spMkLst>
            <pc:docMk/>
            <pc:sldMk cId="747566080" sldId="289"/>
            <ac:spMk id="244" creationId="{FE43805F-24A6-46A4-B19B-54F28347355C}"/>
          </ac:spMkLst>
        </pc:spChg>
        <pc:spChg chg="add del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45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5:11.898" v="2251" actId="26606"/>
          <ac:spMkLst>
            <pc:docMk/>
            <pc:sldMk cId="747566080" sldId="289"/>
            <ac:spMk id="246" creationId="{6D24BC9E-AC6A-42EE-AFD8-B290720B841F}"/>
          </ac:spMkLst>
        </pc:spChg>
        <pc:spChg chg="add del">
          <ac:chgData name="Bojja, Chetan Reddy" userId="0a78683a-d911-493f-a377-87a39035911b" providerId="ADAL" clId="{ACFF379B-662A-FB4E-AC8F-1FB66E618073}" dt="2024-11-26T09:15:11.898" v="2251" actId="26606"/>
          <ac:spMkLst>
            <pc:docMk/>
            <pc:sldMk cId="747566080" sldId="289"/>
            <ac:spMk id="247" creationId="{0990C621-3B8B-4820-8328-D47EF7CE823C}"/>
          </ac:spMkLst>
        </pc:spChg>
        <pc:spChg chg="add del">
          <ac:chgData name="Bojja, Chetan Reddy" userId="0a78683a-d911-493f-a377-87a39035911b" providerId="ADAL" clId="{ACFF379B-662A-FB4E-AC8F-1FB66E618073}" dt="2024-11-26T09:15:11.898" v="2251" actId="26606"/>
          <ac:spMkLst>
            <pc:docMk/>
            <pc:sldMk cId="747566080" sldId="289"/>
            <ac:spMk id="248" creationId="{C1A2385B-1D2A-4E17-84FA-6CB7F0AAE473}"/>
          </ac:spMkLst>
        </pc:spChg>
        <pc:spChg chg="add del">
          <ac:chgData name="Bojja, Chetan Reddy" userId="0a78683a-d911-493f-a377-87a39035911b" providerId="ADAL" clId="{ACFF379B-662A-FB4E-AC8F-1FB66E618073}" dt="2024-11-26T09:15:11.898" v="2251" actId="26606"/>
          <ac:spMkLst>
            <pc:docMk/>
            <pc:sldMk cId="747566080" sldId="289"/>
            <ac:spMk id="249" creationId="{5E791F2F-79DB-4CC0-9FA1-001E3E91E8B7}"/>
          </ac:spMkLst>
        </pc:spChg>
        <pc:spChg chg="add del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50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5:12.453" v="2253" actId="26606"/>
          <ac:spMkLst>
            <pc:docMk/>
            <pc:sldMk cId="747566080" sldId="289"/>
            <ac:spMk id="251" creationId="{A2679492-7988-4050-9056-542444452411}"/>
          </ac:spMkLst>
        </pc:spChg>
        <pc:spChg chg="add del">
          <ac:chgData name="Bojja, Chetan Reddy" userId="0a78683a-d911-493f-a377-87a39035911b" providerId="ADAL" clId="{ACFF379B-662A-FB4E-AC8F-1FB66E618073}" dt="2024-11-26T09:15:12.453" v="2253" actId="26606"/>
          <ac:spMkLst>
            <pc:docMk/>
            <pc:sldMk cId="747566080" sldId="289"/>
            <ac:spMk id="252" creationId="{B5ABDEAA-B248-4182-B67C-A925338E772D}"/>
          </ac:spMkLst>
        </pc:spChg>
        <pc:spChg chg="add del">
          <ac:chgData name="Bojja, Chetan Reddy" userId="0a78683a-d911-493f-a377-87a39035911b" providerId="ADAL" clId="{ACFF379B-662A-FB4E-AC8F-1FB66E618073}" dt="2024-11-26T09:15:12.453" v="2253" actId="26606"/>
          <ac:spMkLst>
            <pc:docMk/>
            <pc:sldMk cId="747566080" sldId="289"/>
            <ac:spMk id="253" creationId="{B091B163-7D61-4891-ABCF-5C13D9C418D0}"/>
          </ac:spMkLst>
        </pc:spChg>
        <pc:spChg chg="add del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55" creationId="{FE43805F-24A6-46A4-B19B-54F28347355C}"/>
          </ac:spMkLst>
        </pc:spChg>
        <pc:spChg chg="add del">
          <ac:chgData name="Bojja, Chetan Reddy" userId="0a78683a-d911-493f-a377-87a39035911b" providerId="ADAL" clId="{ACFF379B-662A-FB4E-AC8F-1FB66E618073}" dt="2024-11-26T09:15:14.955" v="2255" actId="26606"/>
          <ac:spMkLst>
            <pc:docMk/>
            <pc:sldMk cId="747566080" sldId="289"/>
            <ac:spMk id="256" creationId="{2CB962CF-61A3-4EF9-94F6-7C59B0329524}"/>
          </ac:spMkLst>
        </pc:spChg>
        <pc:spChg chg="add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57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5:16.019" v="2257" actId="26606"/>
          <ac:spMkLst>
            <pc:docMk/>
            <pc:sldMk cId="747566080" sldId="289"/>
            <ac:spMk id="258" creationId="{AAAE94E3-A7DB-4868-B1E3-E49703488BBC}"/>
          </ac:spMkLst>
        </pc:spChg>
        <pc:spChg chg="add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60" creationId="{1022CA72-2A63-428F-B586-37BA5AB6D265}"/>
          </ac:spMkLst>
        </pc:spChg>
        <pc:spChg chg="add del">
          <ac:chgData name="Bojja, Chetan Reddy" userId="0a78683a-d911-493f-a377-87a39035911b" providerId="ADAL" clId="{ACFF379B-662A-FB4E-AC8F-1FB66E618073}" dt="2024-11-26T09:15:16.019" v="2257" actId="26606"/>
          <ac:spMkLst>
            <pc:docMk/>
            <pc:sldMk cId="747566080" sldId="289"/>
            <ac:spMk id="261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09:15:16.019" v="2257" actId="26606"/>
          <ac:spMkLst>
            <pc:docMk/>
            <pc:sldMk cId="747566080" sldId="289"/>
            <ac:spMk id="262" creationId="{C13237C8-E62C-4F0D-A318-BD6FB6C2D138}"/>
          </ac:spMkLst>
        </pc:spChg>
        <pc:spChg chg="add del">
          <ac:chgData name="Bojja, Chetan Reddy" userId="0a78683a-d911-493f-a377-87a39035911b" providerId="ADAL" clId="{ACFF379B-662A-FB4E-AC8F-1FB66E618073}" dt="2024-11-26T09:15:16.019" v="2257" actId="26606"/>
          <ac:spMkLst>
            <pc:docMk/>
            <pc:sldMk cId="747566080" sldId="289"/>
            <ac:spMk id="263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09:15:16.019" v="2257" actId="26606"/>
          <ac:spMkLst>
            <pc:docMk/>
            <pc:sldMk cId="747566080" sldId="289"/>
            <ac:spMk id="264" creationId="{8CB5D2D7-DF65-4E86-BFBA-FFB9B5ACEB64}"/>
          </ac:spMkLst>
        </pc:spChg>
        <pc:spChg chg="add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65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5:22.676" v="2259" actId="26606"/>
          <ac:spMkLst>
            <pc:docMk/>
            <pc:sldMk cId="747566080" sldId="289"/>
            <ac:spMk id="266" creationId="{B430338F-E2FD-4573-B0B7-E2EB12CC9241}"/>
          </ac:spMkLst>
        </pc:spChg>
        <pc:spChg chg="add del">
          <ac:chgData name="Bojja, Chetan Reddy" userId="0a78683a-d911-493f-a377-87a39035911b" providerId="ADAL" clId="{ACFF379B-662A-FB4E-AC8F-1FB66E618073}" dt="2024-11-26T09:15:22.676" v="2259" actId="26606"/>
          <ac:spMkLst>
            <pc:docMk/>
            <pc:sldMk cId="747566080" sldId="289"/>
            <ac:spMk id="267" creationId="{95C8260E-968F-44E8-A823-ABB431311926}"/>
          </ac:spMkLst>
        </pc:spChg>
        <pc:spChg chg="add del">
          <ac:chgData name="Bojja, Chetan Reddy" userId="0a78683a-d911-493f-a377-87a39035911b" providerId="ADAL" clId="{ACFF379B-662A-FB4E-AC8F-1FB66E618073}" dt="2024-11-26T09:15:22.676" v="2259" actId="26606"/>
          <ac:spMkLst>
            <pc:docMk/>
            <pc:sldMk cId="747566080" sldId="289"/>
            <ac:spMk id="268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15:22.676" v="2259" actId="26606"/>
          <ac:spMkLst>
            <pc:docMk/>
            <pc:sldMk cId="747566080" sldId="289"/>
            <ac:spMk id="269" creationId="{FE43805F-24A6-46A4-B19B-54F28347355C}"/>
          </ac:spMkLst>
        </pc:spChg>
        <pc:spChg chg="add">
          <ac:chgData name="Bojja, Chetan Reddy" userId="0a78683a-d911-493f-a377-87a39035911b" providerId="ADAL" clId="{ACFF379B-662A-FB4E-AC8F-1FB66E618073}" dt="2024-11-26T09:16:58.563" v="2280" actId="26606"/>
          <ac:spMkLst>
            <pc:docMk/>
            <pc:sldMk cId="747566080" sldId="289"/>
            <ac:spMk id="270" creationId="{FE43805F-24A6-46A4-B19B-54F28347355C}"/>
          </ac:spMkLst>
        </pc:spChg>
        <pc:grpChg chg="add del">
          <ac:chgData name="Bojja, Chetan Reddy" userId="0a78683a-d911-493f-a377-87a39035911b" providerId="ADAL" clId="{ACFF379B-662A-FB4E-AC8F-1FB66E618073}" dt="2024-11-26T09:14:59.921" v="2243" actId="26606"/>
          <ac:grpSpMkLst>
            <pc:docMk/>
            <pc:sldMk cId="747566080" sldId="289"/>
            <ac:grpSpMk id="136" creationId="{1AC26662-9033-906F-2F5D-5D77A37896AA}"/>
          </ac:grpSpMkLst>
        </pc:grpChg>
        <pc:grpChg chg="add del">
          <ac:chgData name="Bojja, Chetan Reddy" userId="0a78683a-d911-493f-a377-87a39035911b" providerId="ADAL" clId="{ACFF379B-662A-FB4E-AC8F-1FB66E618073}" dt="2024-11-26T09:14:07.878" v="2212" actId="26606"/>
          <ac:grpSpMkLst>
            <pc:docMk/>
            <pc:sldMk cId="747566080" sldId="289"/>
            <ac:grpSpMk id="147" creationId="{C5314570-9B06-4D37-8CBD-EDD67C2FA205}"/>
          </ac:grpSpMkLst>
        </pc:grpChg>
        <pc:grpChg chg="add del">
          <ac:chgData name="Bojja, Chetan Reddy" userId="0a78683a-d911-493f-a377-87a39035911b" providerId="ADAL" clId="{ACFF379B-662A-FB4E-AC8F-1FB66E618073}" dt="2024-11-26T09:14:13.040" v="2220" actId="26606"/>
          <ac:grpSpMkLst>
            <pc:docMk/>
            <pc:sldMk cId="747566080" sldId="289"/>
            <ac:grpSpMk id="151" creationId="{9A28EBCD-582B-4E3B-AB95-15EA16034C64}"/>
          </ac:grpSpMkLst>
        </pc:grpChg>
        <pc:grpChg chg="add del">
          <ac:chgData name="Bojja, Chetan Reddy" userId="0a78683a-d911-493f-a377-87a39035911b" providerId="ADAL" clId="{ACFF379B-662A-FB4E-AC8F-1FB66E618073}" dt="2024-11-26T09:14:13.040" v="2220" actId="26606"/>
          <ac:grpSpMkLst>
            <pc:docMk/>
            <pc:sldMk cId="747566080" sldId="289"/>
            <ac:grpSpMk id="167" creationId="{094DE5E8-C080-45A4-B2F4-8FE7D8F8EEE8}"/>
          </ac:grpSpMkLst>
        </pc:grpChg>
        <pc:grpChg chg="add del">
          <ac:chgData name="Bojja, Chetan Reddy" userId="0a78683a-d911-493f-a377-87a39035911b" providerId="ADAL" clId="{ACFF379B-662A-FB4E-AC8F-1FB66E618073}" dt="2024-11-26T09:14:13.040" v="2220" actId="26606"/>
          <ac:grpSpMkLst>
            <pc:docMk/>
            <pc:sldMk cId="747566080" sldId="289"/>
            <ac:grpSpMk id="171" creationId="{E27AF472-EAE3-4572-AB69-B92BD10DBC6D}"/>
          </ac:grpSpMkLst>
        </pc:grpChg>
        <pc:grpChg chg="add del">
          <ac:chgData name="Bojja, Chetan Reddy" userId="0a78683a-d911-493f-a377-87a39035911b" providerId="ADAL" clId="{ACFF379B-662A-FB4E-AC8F-1FB66E618073}" dt="2024-11-26T09:14:17.327" v="2224" actId="26606"/>
          <ac:grpSpMkLst>
            <pc:docMk/>
            <pc:sldMk cId="747566080" sldId="289"/>
            <ac:grpSpMk id="184" creationId="{12B3290A-D3BF-4B87-B55B-FD9A98B49727}"/>
          </ac:grpSpMkLst>
        </pc:grpChg>
        <pc:grpChg chg="add del">
          <ac:chgData name="Bojja, Chetan Reddy" userId="0a78683a-d911-493f-a377-87a39035911b" providerId="ADAL" clId="{ACFF379B-662A-FB4E-AC8F-1FB66E618073}" dt="2024-11-26T09:14:21.781" v="2230" actId="26606"/>
          <ac:grpSpMkLst>
            <pc:docMk/>
            <pc:sldMk cId="747566080" sldId="289"/>
            <ac:grpSpMk id="195" creationId="{19A6B5CE-CB1D-48EE-8B43-E952235C8371}"/>
          </ac:grpSpMkLst>
        </pc:grpChg>
        <pc:grpChg chg="add del">
          <ac:chgData name="Bojja, Chetan Reddy" userId="0a78683a-d911-493f-a377-87a39035911b" providerId="ADAL" clId="{ACFF379B-662A-FB4E-AC8F-1FB66E618073}" dt="2024-11-26T09:14:47.713" v="2234" actId="26606"/>
          <ac:grpSpMkLst>
            <pc:docMk/>
            <pc:sldMk cId="747566080" sldId="289"/>
            <ac:grpSpMk id="206" creationId="{AE1C45F0-260A-458C-96ED-C1F6D2151219}"/>
          </ac:grpSpMkLst>
        </pc:grpChg>
        <pc:grpChg chg="add del">
          <ac:chgData name="Bojja, Chetan Reddy" userId="0a78683a-d911-493f-a377-87a39035911b" providerId="ADAL" clId="{ACFF379B-662A-FB4E-AC8F-1FB66E618073}" dt="2024-11-26T09:15:06.834" v="2245" actId="26606"/>
          <ac:grpSpMkLst>
            <pc:docMk/>
            <pc:sldMk cId="747566080" sldId="289"/>
            <ac:grpSpMk id="226" creationId="{1DE889C7-FAD6-4397-98E2-05D503484459}"/>
          </ac:grpSpMkLst>
        </pc:grpChg>
        <pc:grpChg chg="add del">
          <ac:chgData name="Bojja, Chetan Reddy" userId="0a78683a-d911-493f-a377-87a39035911b" providerId="ADAL" clId="{ACFF379B-662A-FB4E-AC8F-1FB66E618073}" dt="2024-11-26T09:15:16.019" v="2257" actId="26606"/>
          <ac:grpSpMkLst>
            <pc:docMk/>
            <pc:sldMk cId="747566080" sldId="289"/>
            <ac:grpSpMk id="259" creationId="{1DE889C7-FAD6-4397-98E2-05D503484459}"/>
          </ac:grpSpMkLst>
        </pc:grpChg>
        <pc:picChg chg="del">
          <ac:chgData name="Bojja, Chetan Reddy" userId="0a78683a-d911-493f-a377-87a39035911b" providerId="ADAL" clId="{ACFF379B-662A-FB4E-AC8F-1FB66E618073}" dt="2024-11-26T09:11:46.186" v="2182" actId="478"/>
          <ac:picMkLst>
            <pc:docMk/>
            <pc:sldMk cId="747566080" sldId="289"/>
            <ac:picMk id="9" creationId="{C4AC7310-EC33-71CC-85A3-423F2FD2DF18}"/>
          </ac:picMkLst>
        </pc:picChg>
        <pc:picChg chg="del">
          <ac:chgData name="Bojja, Chetan Reddy" userId="0a78683a-d911-493f-a377-87a39035911b" providerId="ADAL" clId="{ACFF379B-662A-FB4E-AC8F-1FB66E618073}" dt="2024-11-26T09:11:44.901" v="2181" actId="478"/>
          <ac:picMkLst>
            <pc:docMk/>
            <pc:sldMk cId="747566080" sldId="289"/>
            <ac:picMk id="11" creationId="{49B9FE28-5720-85E7-9BAA-3651925203BC}"/>
          </ac:picMkLst>
        </pc:picChg>
        <pc:picChg chg="add mod ord">
          <ac:chgData name="Bojja, Chetan Reddy" userId="0a78683a-d911-493f-a377-87a39035911b" providerId="ADAL" clId="{ACFF379B-662A-FB4E-AC8F-1FB66E618073}" dt="2024-11-26T09:16:58.563" v="2280" actId="26606"/>
          <ac:picMkLst>
            <pc:docMk/>
            <pc:sldMk cId="747566080" sldId="289"/>
            <ac:picMk id="12" creationId="{FBDD3DE4-883A-05B2-4650-8F48DD2A69F1}"/>
          </ac:picMkLst>
        </pc:picChg>
        <pc:picChg chg="add mod ord">
          <ac:chgData name="Bojja, Chetan Reddy" userId="0a78683a-d911-493f-a377-87a39035911b" providerId="ADAL" clId="{ACFF379B-662A-FB4E-AC8F-1FB66E618073}" dt="2024-11-26T09:16:58.563" v="2280" actId="26606"/>
          <ac:picMkLst>
            <pc:docMk/>
            <pc:sldMk cId="747566080" sldId="289"/>
            <ac:picMk id="14" creationId="{0A9CD227-22AB-5E2E-D345-0034E02016A7}"/>
          </ac:picMkLst>
        </pc:picChg>
        <pc:cxnChg chg="add del">
          <ac:chgData name="Bojja, Chetan Reddy" userId="0a78683a-d911-493f-a377-87a39035911b" providerId="ADAL" clId="{ACFF379B-662A-FB4E-AC8F-1FB66E618073}" dt="2024-11-26T09:14:16.302" v="2222" actId="26606"/>
          <ac:cxnSpMkLst>
            <pc:docMk/>
            <pc:sldMk cId="747566080" sldId="289"/>
            <ac:cxnSpMk id="181" creationId="{C49DA8F6-BCC1-4447-B54C-57856834B94B}"/>
          </ac:cxnSpMkLst>
        </pc:cxnChg>
        <pc:cxnChg chg="add del">
          <ac:chgData name="Bojja, Chetan Reddy" userId="0a78683a-d911-493f-a377-87a39035911b" providerId="ADAL" clId="{ACFF379B-662A-FB4E-AC8F-1FB66E618073}" dt="2024-11-26T09:14:47.713" v="2234" actId="26606"/>
          <ac:cxnSpMkLst>
            <pc:docMk/>
            <pc:sldMk cId="747566080" sldId="289"/>
            <ac:cxnSpMk id="211" creationId="{6CF1BAF6-AD41-4082-B212-8A1F9A2E8779}"/>
          </ac:cxnSpMkLst>
        </pc:cxnChg>
        <pc:cxnChg chg="add del">
          <ac:chgData name="Bojja, Chetan Reddy" userId="0a78683a-d911-493f-a377-87a39035911b" providerId="ADAL" clId="{ACFF379B-662A-FB4E-AC8F-1FB66E618073}" dt="2024-11-26T09:15:07.897" v="2247" actId="26606"/>
          <ac:cxnSpMkLst>
            <pc:docMk/>
            <pc:sldMk cId="747566080" sldId="289"/>
            <ac:cxnSpMk id="240" creationId="{C49DA8F6-BCC1-4447-B54C-57856834B94B}"/>
          </ac:cxnSpMkLst>
        </pc:cxnChg>
        <pc:cxnChg chg="add del">
          <ac:chgData name="Bojja, Chetan Reddy" userId="0a78683a-d911-493f-a377-87a39035911b" providerId="ADAL" clId="{ACFF379B-662A-FB4E-AC8F-1FB66E618073}" dt="2024-11-26T09:15:12.453" v="2253" actId="26606"/>
          <ac:cxnSpMkLst>
            <pc:docMk/>
            <pc:sldMk cId="747566080" sldId="289"/>
            <ac:cxnSpMk id="254" creationId="{C49DA8F6-BCC1-4447-B54C-57856834B94B}"/>
          </ac:cxnSpMkLst>
        </pc:cxnChg>
      </pc:sldChg>
      <pc:sldChg chg="addSp delSp modSp new mod ord setBg">
        <pc:chgData name="Bojja, Chetan Reddy" userId="0a78683a-d911-493f-a377-87a39035911b" providerId="ADAL" clId="{ACFF379B-662A-FB4E-AC8F-1FB66E618073}" dt="2024-11-26T11:26:00.567" v="4139" actId="113"/>
        <pc:sldMkLst>
          <pc:docMk/>
          <pc:sldMk cId="489431907" sldId="290"/>
        </pc:sldMkLst>
        <pc:spChg chg="mod ord">
          <ac:chgData name="Bojja, Chetan Reddy" userId="0a78683a-d911-493f-a377-87a39035911b" providerId="ADAL" clId="{ACFF379B-662A-FB4E-AC8F-1FB66E618073}" dt="2024-11-26T11:26:00.567" v="4139" actId="113"/>
          <ac:spMkLst>
            <pc:docMk/>
            <pc:sldMk cId="489431907" sldId="290"/>
            <ac:spMk id="2" creationId="{7D7D10B0-AE27-D10D-AEE9-935C2AE12519}"/>
          </ac:spMkLst>
        </pc:spChg>
        <pc:spChg chg="del">
          <ac:chgData name="Bojja, Chetan Reddy" userId="0a78683a-d911-493f-a377-87a39035911b" providerId="ADAL" clId="{ACFF379B-662A-FB4E-AC8F-1FB66E618073}" dt="2024-11-26T09:25:23.152" v="2351"/>
          <ac:spMkLst>
            <pc:docMk/>
            <pc:sldMk cId="489431907" sldId="290"/>
            <ac:spMk id="3" creationId="{5FD5513D-671D-946B-AB66-F9227757641D}"/>
          </ac:spMkLst>
        </pc:spChg>
        <pc:spChg chg="add del mod">
          <ac:chgData name="Bojja, Chetan Reddy" userId="0a78683a-d911-493f-a377-87a39035911b" providerId="ADAL" clId="{ACFF379B-662A-FB4E-AC8F-1FB66E618073}" dt="2024-11-26T09:27:04.227" v="2354"/>
          <ac:spMkLst>
            <pc:docMk/>
            <pc:sldMk cId="489431907" sldId="290"/>
            <ac:spMk id="6" creationId="{3CC39EF0-C12E-17AB-BA26-BA8843C93B30}"/>
          </ac:spMkLst>
        </pc:spChg>
        <pc:spChg chg="add del mod">
          <ac:chgData name="Bojja, Chetan Reddy" userId="0a78683a-d911-493f-a377-87a39035911b" providerId="ADAL" clId="{ACFF379B-662A-FB4E-AC8F-1FB66E618073}" dt="2024-11-26T09:29:40.771" v="2385"/>
          <ac:spMkLst>
            <pc:docMk/>
            <pc:sldMk cId="489431907" sldId="290"/>
            <ac:spMk id="10" creationId="{AB333B16-8380-5E88-B06F-1F90EACDF485}"/>
          </ac:spMkLst>
        </pc:spChg>
        <pc:spChg chg="add del">
          <ac:chgData name="Bojja, Chetan Reddy" userId="0a78683a-d911-493f-a377-87a39035911b" providerId="ADAL" clId="{ACFF379B-662A-FB4E-AC8F-1FB66E618073}" dt="2024-11-26T09:27:08.280" v="2356" actId="26606"/>
          <ac:spMkLst>
            <pc:docMk/>
            <pc:sldMk cId="489431907" sldId="290"/>
            <ac:spMk id="12" creationId="{927B7BE2-BB19-A095-3112-58BA9942634C}"/>
          </ac:spMkLst>
        </pc:spChg>
        <pc:spChg chg="add del">
          <ac:chgData name="Bojja, Chetan Reddy" userId="0a78683a-d911-493f-a377-87a39035911b" providerId="ADAL" clId="{ACFF379B-662A-FB4E-AC8F-1FB66E618073}" dt="2024-11-26T09:27:11.074" v="2360" actId="26606"/>
          <ac:spMkLst>
            <pc:docMk/>
            <pc:sldMk cId="489431907" sldId="290"/>
            <ac:spMk id="13" creationId="{A8384FB5-9ADC-4DDC-881B-597D56F5B15D}"/>
          </ac:spMkLst>
        </pc:spChg>
        <pc:spChg chg="add del">
          <ac:chgData name="Bojja, Chetan Reddy" userId="0a78683a-d911-493f-a377-87a39035911b" providerId="ADAL" clId="{ACFF379B-662A-FB4E-AC8F-1FB66E618073}" dt="2024-11-26T09:27:08.280" v="2356" actId="26606"/>
          <ac:spMkLst>
            <pc:docMk/>
            <pc:sldMk cId="489431907" sldId="290"/>
            <ac:spMk id="15" creationId="{8B3A2D1A-45FC-4F95-B150-1C13EF2F6D09}"/>
          </ac:spMkLst>
        </pc:spChg>
        <pc:spChg chg="add del">
          <ac:chgData name="Bojja, Chetan Reddy" userId="0a78683a-d911-493f-a377-87a39035911b" providerId="ADAL" clId="{ACFF379B-662A-FB4E-AC8F-1FB66E618073}" dt="2024-11-26T09:27:08.280" v="2356" actId="26606"/>
          <ac:spMkLst>
            <pc:docMk/>
            <pc:sldMk cId="489431907" sldId="290"/>
            <ac:spMk id="17" creationId="{39C3C864-C625-4883-B868-9A4C470F4DD5}"/>
          </ac:spMkLst>
        </pc:spChg>
        <pc:spChg chg="add del">
          <ac:chgData name="Bojja, Chetan Reddy" userId="0a78683a-d911-493f-a377-87a39035911b" providerId="ADAL" clId="{ACFF379B-662A-FB4E-AC8F-1FB66E618073}" dt="2024-11-26T09:30:59.899" v="2397" actId="26606"/>
          <ac:spMkLst>
            <pc:docMk/>
            <pc:sldMk cId="489431907" sldId="290"/>
            <ac:spMk id="18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9:27:09.667" v="2358" actId="26606"/>
          <ac:spMkLst>
            <pc:docMk/>
            <pc:sldMk cId="489431907" sldId="290"/>
            <ac:spMk id="19" creationId="{66E48AFA-8884-4F68-A44F-D2C1E8609C5A}"/>
          </ac:spMkLst>
        </pc:spChg>
        <pc:spChg chg="add del">
          <ac:chgData name="Bojja, Chetan Reddy" userId="0a78683a-d911-493f-a377-87a39035911b" providerId="ADAL" clId="{ACFF379B-662A-FB4E-AC8F-1FB66E618073}" dt="2024-11-26T09:27:09.667" v="2358" actId="26606"/>
          <ac:spMkLst>
            <pc:docMk/>
            <pc:sldMk cId="489431907" sldId="290"/>
            <ac:spMk id="20" creationId="{969D19A6-08CB-498C-93EC-3FFB021FC68A}"/>
          </ac:spMkLst>
        </pc:spChg>
        <pc:spChg chg="add del">
          <ac:chgData name="Bojja, Chetan Reddy" userId="0a78683a-d911-493f-a377-87a39035911b" providerId="ADAL" clId="{ACFF379B-662A-FB4E-AC8F-1FB66E618073}" dt="2024-11-26T09:27:09.667" v="2358" actId="26606"/>
          <ac:spMkLst>
            <pc:docMk/>
            <pc:sldMk cId="489431907" sldId="290"/>
            <ac:spMk id="21" creationId="{7823DE2F-9267-8405-8550-EE3405029C99}"/>
          </ac:spMkLst>
        </pc:spChg>
        <pc:spChg chg="add del">
          <ac:chgData name="Bojja, Chetan Reddy" userId="0a78683a-d911-493f-a377-87a39035911b" providerId="ADAL" clId="{ACFF379B-662A-FB4E-AC8F-1FB66E618073}" dt="2024-11-26T09:30:59.899" v="2397" actId="26606"/>
          <ac:spMkLst>
            <pc:docMk/>
            <pc:sldMk cId="489431907" sldId="290"/>
            <ac:spMk id="22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9:27:11.074" v="2360" actId="26606"/>
          <ac:spMkLst>
            <pc:docMk/>
            <pc:sldMk cId="489431907" sldId="290"/>
            <ac:spMk id="23" creationId="{91E5A9A7-95C6-4F4F-B00E-C82E07FE62EF}"/>
          </ac:spMkLst>
        </pc:spChg>
        <pc:spChg chg="add del">
          <ac:chgData name="Bojja, Chetan Reddy" userId="0a78683a-d911-493f-a377-87a39035911b" providerId="ADAL" clId="{ACFF379B-662A-FB4E-AC8F-1FB66E618073}" dt="2024-11-26T09:27:11.074" v="2360" actId="26606"/>
          <ac:spMkLst>
            <pc:docMk/>
            <pc:sldMk cId="489431907" sldId="290"/>
            <ac:spMk id="24" creationId="{D07DD2DE-F619-49DD-B5E7-03A290FF4ED1}"/>
          </ac:spMkLst>
        </pc:spChg>
        <pc:spChg chg="add del">
          <ac:chgData name="Bojja, Chetan Reddy" userId="0a78683a-d911-493f-a377-87a39035911b" providerId="ADAL" clId="{ACFF379B-662A-FB4E-AC8F-1FB66E618073}" dt="2024-11-26T09:27:11.074" v="2360" actId="26606"/>
          <ac:spMkLst>
            <pc:docMk/>
            <pc:sldMk cId="489431907" sldId="290"/>
            <ac:spMk id="25" creationId="{85149191-5F60-4A28-AAFF-039F96B0F3EC}"/>
          </ac:spMkLst>
        </pc:spChg>
        <pc:spChg chg="add del">
          <ac:chgData name="Bojja, Chetan Reddy" userId="0a78683a-d911-493f-a377-87a39035911b" providerId="ADAL" clId="{ACFF379B-662A-FB4E-AC8F-1FB66E618073}" dt="2024-11-26T09:27:11.074" v="2360" actId="26606"/>
          <ac:spMkLst>
            <pc:docMk/>
            <pc:sldMk cId="489431907" sldId="290"/>
            <ac:spMk id="26" creationId="{F8260ED5-17F7-4158-B241-D51DD4CF1B7E}"/>
          </ac:spMkLst>
        </pc:spChg>
        <pc:spChg chg="add del">
          <ac:chgData name="Bojja, Chetan Reddy" userId="0a78683a-d911-493f-a377-87a39035911b" providerId="ADAL" clId="{ACFF379B-662A-FB4E-AC8F-1FB66E618073}" dt="2024-11-26T09:30:59.899" v="2397" actId="26606"/>
          <ac:spMkLst>
            <pc:docMk/>
            <pc:sldMk cId="489431907" sldId="290"/>
            <ac:spMk id="27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9:27:12.536" v="2362" actId="26606"/>
          <ac:spMkLst>
            <pc:docMk/>
            <pc:sldMk cId="489431907" sldId="290"/>
            <ac:spMk id="28" creationId="{F0DCC097-1DB8-4B6D-85D0-6FBA0E1CA4BA}"/>
          </ac:spMkLst>
        </pc:spChg>
        <pc:spChg chg="add del">
          <ac:chgData name="Bojja, Chetan Reddy" userId="0a78683a-d911-493f-a377-87a39035911b" providerId="ADAL" clId="{ACFF379B-662A-FB4E-AC8F-1FB66E618073}" dt="2024-11-26T09:27:12.536" v="2362" actId="26606"/>
          <ac:spMkLst>
            <pc:docMk/>
            <pc:sldMk cId="489431907" sldId="290"/>
            <ac:spMk id="29" creationId="{E0B58608-23C8-4441-994D-C6823EEE1DB7}"/>
          </ac:spMkLst>
        </pc:spChg>
        <pc:spChg chg="add del">
          <ac:chgData name="Bojja, Chetan Reddy" userId="0a78683a-d911-493f-a377-87a39035911b" providerId="ADAL" clId="{ACFF379B-662A-FB4E-AC8F-1FB66E618073}" dt="2024-11-26T09:30:59.899" v="2397" actId="26606"/>
          <ac:spMkLst>
            <pc:docMk/>
            <pc:sldMk cId="489431907" sldId="290"/>
            <ac:spMk id="30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9:27:13.963" v="2364" actId="26606"/>
          <ac:spMkLst>
            <pc:docMk/>
            <pc:sldMk cId="489431907" sldId="290"/>
            <ac:spMk id="31" creationId="{2596F992-698C-48C0-9D89-70DA4CE927EF}"/>
          </ac:spMkLst>
        </pc:spChg>
        <pc:spChg chg="add del">
          <ac:chgData name="Bojja, Chetan Reddy" userId="0a78683a-d911-493f-a377-87a39035911b" providerId="ADAL" clId="{ACFF379B-662A-FB4E-AC8F-1FB66E618073}" dt="2024-11-26T09:27:13.963" v="2364" actId="26606"/>
          <ac:spMkLst>
            <pc:docMk/>
            <pc:sldMk cId="489431907" sldId="290"/>
            <ac:spMk id="32" creationId="{AA1B340A-F645-36F6-2748-EEF6BE91D907}"/>
          </ac:spMkLst>
        </pc:spChg>
        <pc:spChg chg="add del">
          <ac:chgData name="Bojja, Chetan Reddy" userId="0a78683a-d911-493f-a377-87a39035911b" providerId="ADAL" clId="{ACFF379B-662A-FB4E-AC8F-1FB66E618073}" dt="2024-11-26T09:27:13.963" v="2364" actId="26606"/>
          <ac:spMkLst>
            <pc:docMk/>
            <pc:sldMk cId="489431907" sldId="290"/>
            <ac:spMk id="33" creationId="{E7BFF8DC-0AE7-4AD2-9B28-2E5F26D62C30}"/>
          </ac:spMkLst>
        </pc:spChg>
        <pc:spChg chg="add del">
          <ac:chgData name="Bojja, Chetan Reddy" userId="0a78683a-d911-493f-a377-87a39035911b" providerId="ADAL" clId="{ACFF379B-662A-FB4E-AC8F-1FB66E618073}" dt="2024-11-26T09:27:13.963" v="2364" actId="26606"/>
          <ac:spMkLst>
            <pc:docMk/>
            <pc:sldMk cId="489431907" sldId="290"/>
            <ac:spMk id="34" creationId="{7E0162AD-C6E5-4BF8-A453-76ADB36877D3}"/>
          </ac:spMkLst>
        </pc:spChg>
        <pc:spChg chg="add del">
          <ac:chgData name="Bojja, Chetan Reddy" userId="0a78683a-d911-493f-a377-87a39035911b" providerId="ADAL" clId="{ACFF379B-662A-FB4E-AC8F-1FB66E618073}" dt="2024-11-26T09:32:04.137" v="2399" actId="26606"/>
          <ac:spMkLst>
            <pc:docMk/>
            <pc:sldMk cId="489431907" sldId="290"/>
            <ac:spMk id="35" creationId="{1B15ED52-F352-441B-82BF-E0EA34836D08}"/>
          </ac:spMkLst>
        </pc:spChg>
        <pc:spChg chg="add del">
          <ac:chgData name="Bojja, Chetan Reddy" userId="0a78683a-d911-493f-a377-87a39035911b" providerId="ADAL" clId="{ACFF379B-662A-FB4E-AC8F-1FB66E618073}" dt="2024-11-26T09:27:16.346" v="2366" actId="26606"/>
          <ac:spMkLst>
            <pc:docMk/>
            <pc:sldMk cId="489431907" sldId="290"/>
            <ac:spMk id="36" creationId="{1B15ED52-F352-441B-82BF-E0EA34836D08}"/>
          </ac:spMkLst>
        </pc:spChg>
        <pc:spChg chg="add del">
          <ac:chgData name="Bojja, Chetan Reddy" userId="0a78683a-d911-493f-a377-87a39035911b" providerId="ADAL" clId="{ACFF379B-662A-FB4E-AC8F-1FB66E618073}" dt="2024-11-26T09:27:16.346" v="2366" actId="26606"/>
          <ac:spMkLst>
            <pc:docMk/>
            <pc:sldMk cId="489431907" sldId="290"/>
            <ac:spMk id="37" creationId="{3B2E3793-BFE6-45A2-9B7B-E18844431C99}"/>
          </ac:spMkLst>
        </pc:spChg>
        <pc:spChg chg="add del">
          <ac:chgData name="Bojja, Chetan Reddy" userId="0a78683a-d911-493f-a377-87a39035911b" providerId="ADAL" clId="{ACFF379B-662A-FB4E-AC8F-1FB66E618073}" dt="2024-11-26T09:27:16.346" v="2366" actId="26606"/>
          <ac:spMkLst>
            <pc:docMk/>
            <pc:sldMk cId="489431907" sldId="290"/>
            <ac:spMk id="38" creationId="{BC4C4868-CB8F-4AF9-9CDB-8108F2C19B67}"/>
          </ac:spMkLst>
        </pc:spChg>
        <pc:spChg chg="add del">
          <ac:chgData name="Bojja, Chetan Reddy" userId="0a78683a-d911-493f-a377-87a39035911b" providerId="ADAL" clId="{ACFF379B-662A-FB4E-AC8F-1FB66E618073}" dt="2024-11-26T09:27:16.346" v="2366" actId="26606"/>
          <ac:spMkLst>
            <pc:docMk/>
            <pc:sldMk cId="489431907" sldId="290"/>
            <ac:spMk id="39" creationId="{375E0459-6403-40CD-989D-56A4407CA12E}"/>
          </ac:spMkLst>
        </pc:spChg>
        <pc:spChg chg="add del">
          <ac:chgData name="Bojja, Chetan Reddy" userId="0a78683a-d911-493f-a377-87a39035911b" providerId="ADAL" clId="{ACFF379B-662A-FB4E-AC8F-1FB66E618073}" dt="2024-11-26T09:27:16.346" v="2366" actId="26606"/>
          <ac:spMkLst>
            <pc:docMk/>
            <pc:sldMk cId="489431907" sldId="290"/>
            <ac:spMk id="40" creationId="{53E5B1A8-3AC9-4BD1-9BBC-78CA94F2D1BA}"/>
          </ac:spMkLst>
        </pc:spChg>
        <pc:spChg chg="add del">
          <ac:chgData name="Bojja, Chetan Reddy" userId="0a78683a-d911-493f-a377-87a39035911b" providerId="ADAL" clId="{ACFF379B-662A-FB4E-AC8F-1FB66E618073}" dt="2024-11-26T09:27:16.346" v="2366" actId="26606"/>
          <ac:spMkLst>
            <pc:docMk/>
            <pc:sldMk cId="489431907" sldId="290"/>
            <ac:spMk id="41" creationId="{564B07E3-6C66-9AE7-2E03-EBEE0F9A17D4}"/>
          </ac:spMkLst>
        </pc:spChg>
        <pc:spChg chg="add del">
          <ac:chgData name="Bojja, Chetan Reddy" userId="0a78683a-d911-493f-a377-87a39035911b" providerId="ADAL" clId="{ACFF379B-662A-FB4E-AC8F-1FB66E618073}" dt="2024-11-26T09:32:04.137" v="2399" actId="26606"/>
          <ac:spMkLst>
            <pc:docMk/>
            <pc:sldMk cId="489431907" sldId="290"/>
            <ac:spMk id="42" creationId="{3B2E3793-BFE6-45A2-9B7B-E18844431C99}"/>
          </ac:spMkLst>
        </pc:spChg>
        <pc:spChg chg="add del">
          <ac:chgData name="Bojja, Chetan Reddy" userId="0a78683a-d911-493f-a377-87a39035911b" providerId="ADAL" clId="{ACFF379B-662A-FB4E-AC8F-1FB66E618073}" dt="2024-11-26T09:27:19.715" v="2368" actId="26606"/>
          <ac:spMkLst>
            <pc:docMk/>
            <pc:sldMk cId="489431907" sldId="290"/>
            <ac:spMk id="43" creationId="{9D25F302-27C5-414F-97F8-6EA0A6C028BA}"/>
          </ac:spMkLst>
        </pc:spChg>
        <pc:spChg chg="add del">
          <ac:chgData name="Bojja, Chetan Reddy" userId="0a78683a-d911-493f-a377-87a39035911b" providerId="ADAL" clId="{ACFF379B-662A-FB4E-AC8F-1FB66E618073}" dt="2024-11-26T09:27:19.715" v="2368" actId="26606"/>
          <ac:spMkLst>
            <pc:docMk/>
            <pc:sldMk cId="489431907" sldId="290"/>
            <ac:spMk id="44" creationId="{830A36F8-48C2-4842-A87B-8CE8DF4E7FD2}"/>
          </ac:spMkLst>
        </pc:spChg>
        <pc:spChg chg="add del">
          <ac:chgData name="Bojja, Chetan Reddy" userId="0a78683a-d911-493f-a377-87a39035911b" providerId="ADAL" clId="{ACFF379B-662A-FB4E-AC8F-1FB66E618073}" dt="2024-11-26T09:27:19.715" v="2368" actId="26606"/>
          <ac:spMkLst>
            <pc:docMk/>
            <pc:sldMk cId="489431907" sldId="290"/>
            <ac:spMk id="45" creationId="{8F451A30-466B-4996-9BA5-CD6ABCC6D558}"/>
          </ac:spMkLst>
        </pc:spChg>
        <pc:spChg chg="add del">
          <ac:chgData name="Bojja, Chetan Reddy" userId="0a78683a-d911-493f-a377-87a39035911b" providerId="ADAL" clId="{ACFF379B-662A-FB4E-AC8F-1FB66E618073}" dt="2024-11-26T09:27:19.715" v="2368" actId="26606"/>
          <ac:spMkLst>
            <pc:docMk/>
            <pc:sldMk cId="489431907" sldId="290"/>
            <ac:spMk id="46" creationId="{EF067028-B305-4F15-B825-E5E14A12A51E}"/>
          </ac:spMkLst>
        </pc:spChg>
        <pc:spChg chg="add del">
          <ac:chgData name="Bojja, Chetan Reddy" userId="0a78683a-d911-493f-a377-87a39035911b" providerId="ADAL" clId="{ACFF379B-662A-FB4E-AC8F-1FB66E618073}" dt="2024-11-26T09:32:04.137" v="2399" actId="26606"/>
          <ac:spMkLst>
            <pc:docMk/>
            <pc:sldMk cId="489431907" sldId="290"/>
            <ac:spMk id="47" creationId="{BC4C4868-CB8F-4AF9-9CDB-8108F2C19B67}"/>
          </ac:spMkLst>
        </pc:spChg>
        <pc:spChg chg="add del">
          <ac:chgData name="Bojja, Chetan Reddy" userId="0a78683a-d911-493f-a377-87a39035911b" providerId="ADAL" clId="{ACFF379B-662A-FB4E-AC8F-1FB66E618073}" dt="2024-11-26T09:27:21.035" v="2370" actId="26606"/>
          <ac:spMkLst>
            <pc:docMk/>
            <pc:sldMk cId="489431907" sldId="290"/>
            <ac:spMk id="48" creationId="{2550BE34-C2B8-49B8-8519-67A8CAD51AE9}"/>
          </ac:spMkLst>
        </pc:spChg>
        <pc:spChg chg="add del">
          <ac:chgData name="Bojja, Chetan Reddy" userId="0a78683a-d911-493f-a377-87a39035911b" providerId="ADAL" clId="{ACFF379B-662A-FB4E-AC8F-1FB66E618073}" dt="2024-11-26T09:27:21.035" v="2370" actId="26606"/>
          <ac:spMkLst>
            <pc:docMk/>
            <pc:sldMk cId="489431907" sldId="290"/>
            <ac:spMk id="49" creationId="{A7457DD9-5A45-400A-AB4B-4B4EDECA25F1}"/>
          </ac:spMkLst>
        </pc:spChg>
        <pc:spChg chg="add del">
          <ac:chgData name="Bojja, Chetan Reddy" userId="0a78683a-d911-493f-a377-87a39035911b" providerId="ADAL" clId="{ACFF379B-662A-FB4E-AC8F-1FB66E618073}" dt="2024-11-26T09:27:21.035" v="2370" actId="26606"/>
          <ac:spMkLst>
            <pc:docMk/>
            <pc:sldMk cId="489431907" sldId="290"/>
            <ac:spMk id="50" creationId="{441CF7D6-A660-431A-B0BB-140A0D5556B6}"/>
          </ac:spMkLst>
        </pc:spChg>
        <pc:spChg chg="add del">
          <ac:chgData name="Bojja, Chetan Reddy" userId="0a78683a-d911-493f-a377-87a39035911b" providerId="ADAL" clId="{ACFF379B-662A-FB4E-AC8F-1FB66E618073}" dt="2024-11-26T09:27:21.035" v="2370" actId="26606"/>
          <ac:spMkLst>
            <pc:docMk/>
            <pc:sldMk cId="489431907" sldId="290"/>
            <ac:spMk id="51" creationId="{0570A85B-3810-4F95-97B0-CBF4CCDB381C}"/>
          </ac:spMkLst>
        </pc:spChg>
        <pc:spChg chg="add del">
          <ac:chgData name="Bojja, Chetan Reddy" userId="0a78683a-d911-493f-a377-87a39035911b" providerId="ADAL" clId="{ACFF379B-662A-FB4E-AC8F-1FB66E618073}" dt="2024-11-26T09:27:21.035" v="2370" actId="26606"/>
          <ac:spMkLst>
            <pc:docMk/>
            <pc:sldMk cId="489431907" sldId="290"/>
            <ac:spMk id="52" creationId="{B4902B1A-2DC3-8972-0ECE-B4789DF9A469}"/>
          </ac:spMkLst>
        </pc:spChg>
        <pc:spChg chg="add del">
          <ac:chgData name="Bojja, Chetan Reddy" userId="0a78683a-d911-493f-a377-87a39035911b" providerId="ADAL" clId="{ACFF379B-662A-FB4E-AC8F-1FB66E618073}" dt="2024-11-26T09:32:04.137" v="2399" actId="26606"/>
          <ac:spMkLst>
            <pc:docMk/>
            <pc:sldMk cId="489431907" sldId="290"/>
            <ac:spMk id="53" creationId="{375E0459-6403-40CD-989D-56A4407CA12E}"/>
          </ac:spMkLst>
        </pc:spChg>
        <pc:spChg chg="add del">
          <ac:chgData name="Bojja, Chetan Reddy" userId="0a78683a-d911-493f-a377-87a39035911b" providerId="ADAL" clId="{ACFF379B-662A-FB4E-AC8F-1FB66E618073}" dt="2024-11-26T09:27:23.016" v="2372" actId="26606"/>
          <ac:spMkLst>
            <pc:docMk/>
            <pc:sldMk cId="489431907" sldId="290"/>
            <ac:spMk id="54" creationId="{33ADEAE5-B080-4DEC-819A-00E41A93F881}"/>
          </ac:spMkLst>
        </pc:spChg>
        <pc:spChg chg="add del">
          <ac:chgData name="Bojja, Chetan Reddy" userId="0a78683a-d911-493f-a377-87a39035911b" providerId="ADAL" clId="{ACFF379B-662A-FB4E-AC8F-1FB66E618073}" dt="2024-11-26T09:27:23.016" v="2372" actId="26606"/>
          <ac:spMkLst>
            <pc:docMk/>
            <pc:sldMk cId="489431907" sldId="290"/>
            <ac:spMk id="55" creationId="{D9FB580A-BA0E-4D5E-90F4-C42767A78389}"/>
          </ac:spMkLst>
        </pc:spChg>
        <pc:spChg chg="add del">
          <ac:chgData name="Bojja, Chetan Reddy" userId="0a78683a-d911-493f-a377-87a39035911b" providerId="ADAL" clId="{ACFF379B-662A-FB4E-AC8F-1FB66E618073}" dt="2024-11-26T09:32:04.137" v="2399" actId="26606"/>
          <ac:spMkLst>
            <pc:docMk/>
            <pc:sldMk cId="489431907" sldId="290"/>
            <ac:spMk id="56" creationId="{53E5B1A8-3AC9-4BD1-9BBC-78CA94F2D1BA}"/>
          </ac:spMkLst>
        </pc:spChg>
        <pc:spChg chg="add del">
          <ac:chgData name="Bojja, Chetan Reddy" userId="0a78683a-d911-493f-a377-87a39035911b" providerId="ADAL" clId="{ACFF379B-662A-FB4E-AC8F-1FB66E618073}" dt="2024-11-26T09:27:24.487" v="2374" actId="26606"/>
          <ac:spMkLst>
            <pc:docMk/>
            <pc:sldMk cId="489431907" sldId="290"/>
            <ac:spMk id="57" creationId="{058A14AF-9FB5-4CC7-BA35-E8E85D3EDF0E}"/>
          </ac:spMkLst>
        </pc:spChg>
        <pc:spChg chg="add del">
          <ac:chgData name="Bojja, Chetan Reddy" userId="0a78683a-d911-493f-a377-87a39035911b" providerId="ADAL" clId="{ACFF379B-662A-FB4E-AC8F-1FB66E618073}" dt="2024-11-26T09:27:24.487" v="2374" actId="26606"/>
          <ac:spMkLst>
            <pc:docMk/>
            <pc:sldMk cId="489431907" sldId="290"/>
            <ac:spMk id="58" creationId="{3A9A4357-BD1D-4622-A4FE-766E6AB8DE84}"/>
          </ac:spMkLst>
        </pc:spChg>
        <pc:spChg chg="add del">
          <ac:chgData name="Bojja, Chetan Reddy" userId="0a78683a-d911-493f-a377-87a39035911b" providerId="ADAL" clId="{ACFF379B-662A-FB4E-AC8F-1FB66E618073}" dt="2024-11-26T09:27:24.487" v="2374" actId="26606"/>
          <ac:spMkLst>
            <pc:docMk/>
            <pc:sldMk cId="489431907" sldId="290"/>
            <ac:spMk id="59" creationId="{E659831F-0D9A-4C63-9EBB-8435B85A440F}"/>
          </ac:spMkLst>
        </pc:spChg>
        <pc:spChg chg="add del">
          <ac:chgData name="Bojja, Chetan Reddy" userId="0a78683a-d911-493f-a377-87a39035911b" providerId="ADAL" clId="{ACFF379B-662A-FB4E-AC8F-1FB66E618073}" dt="2024-11-26T09:27:24.487" v="2374" actId="26606"/>
          <ac:spMkLst>
            <pc:docMk/>
            <pc:sldMk cId="489431907" sldId="290"/>
            <ac:spMk id="60" creationId="{F2E3B0DC-D95E-C6DA-93C4-FBB5465BE721}"/>
          </ac:spMkLst>
        </pc:spChg>
        <pc:spChg chg="add del">
          <ac:chgData name="Bojja, Chetan Reddy" userId="0a78683a-d911-493f-a377-87a39035911b" providerId="ADAL" clId="{ACFF379B-662A-FB4E-AC8F-1FB66E618073}" dt="2024-11-26T09:27:24.487" v="2374" actId="26606"/>
          <ac:spMkLst>
            <pc:docMk/>
            <pc:sldMk cId="489431907" sldId="290"/>
            <ac:spMk id="61" creationId="{E6995CE5-F890-4ABA-82A2-26507CE8D2A3}"/>
          </ac:spMkLst>
        </pc:spChg>
        <pc:spChg chg="add del">
          <ac:chgData name="Bojja, Chetan Reddy" userId="0a78683a-d911-493f-a377-87a39035911b" providerId="ADAL" clId="{ACFF379B-662A-FB4E-AC8F-1FB66E618073}" dt="2024-11-26T09:32:04.137" v="2399" actId="26606"/>
          <ac:spMkLst>
            <pc:docMk/>
            <pc:sldMk cId="489431907" sldId="290"/>
            <ac:spMk id="62" creationId="{76CF4E6F-1EE2-4310-8090-9C6FC98E62D8}"/>
          </ac:spMkLst>
        </pc:spChg>
        <pc:spChg chg="add del">
          <ac:chgData name="Bojja, Chetan Reddy" userId="0a78683a-d911-493f-a377-87a39035911b" providerId="ADAL" clId="{ACFF379B-662A-FB4E-AC8F-1FB66E618073}" dt="2024-11-26T09:27:25.962" v="2376" actId="26606"/>
          <ac:spMkLst>
            <pc:docMk/>
            <pc:sldMk cId="489431907" sldId="290"/>
            <ac:spMk id="63" creationId="{1A95671B-3CC6-4792-9114-B74FAEA224E6}"/>
          </ac:spMkLst>
        </pc:spChg>
        <pc:spChg chg="add del">
          <ac:chgData name="Bojja, Chetan Reddy" userId="0a78683a-d911-493f-a377-87a39035911b" providerId="ADAL" clId="{ACFF379B-662A-FB4E-AC8F-1FB66E618073}" dt="2024-11-26T09:27:25.962" v="2376" actId="26606"/>
          <ac:spMkLst>
            <pc:docMk/>
            <pc:sldMk cId="489431907" sldId="290"/>
            <ac:spMk id="64" creationId="{88919612-CBF0-2120-CA39-83188469D5AA}"/>
          </ac:spMkLst>
        </pc:spChg>
        <pc:spChg chg="add del">
          <ac:chgData name="Bojja, Chetan Reddy" userId="0a78683a-d911-493f-a377-87a39035911b" providerId="ADAL" clId="{ACFF379B-662A-FB4E-AC8F-1FB66E618073}" dt="2024-11-26T09:27:26.372" v="2378" actId="26606"/>
          <ac:spMkLst>
            <pc:docMk/>
            <pc:sldMk cId="489431907" sldId="290"/>
            <ac:spMk id="67" creationId="{F5420F85-4FCA-E208-26E1-8AD51E5F4747}"/>
          </ac:spMkLst>
        </pc:spChg>
        <pc:spChg chg="add del">
          <ac:chgData name="Bojja, Chetan Reddy" userId="0a78683a-d911-493f-a377-87a39035911b" providerId="ADAL" clId="{ACFF379B-662A-FB4E-AC8F-1FB66E618073}" dt="2024-11-26T09:32:29.085" v="2401" actId="26606"/>
          <ac:spMkLst>
            <pc:docMk/>
            <pc:sldMk cId="489431907" sldId="290"/>
            <ac:spMk id="68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9:27:26.997" v="2380" actId="26606"/>
          <ac:spMkLst>
            <pc:docMk/>
            <pc:sldMk cId="489431907" sldId="290"/>
            <ac:spMk id="69" creationId="{7D07B7BC-3270-4CF3-A7AA-0937908AD58A}"/>
          </ac:spMkLst>
        </pc:spChg>
        <pc:spChg chg="add del">
          <ac:chgData name="Bojja, Chetan Reddy" userId="0a78683a-d911-493f-a377-87a39035911b" providerId="ADAL" clId="{ACFF379B-662A-FB4E-AC8F-1FB66E618073}" dt="2024-11-26T09:32:29.085" v="2401" actId="26606"/>
          <ac:spMkLst>
            <pc:docMk/>
            <pc:sldMk cId="489431907" sldId="290"/>
            <ac:spMk id="71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09:32:29.085" v="2401" actId="26606"/>
          <ac:spMkLst>
            <pc:docMk/>
            <pc:sldMk cId="489431907" sldId="290"/>
            <ac:spMk id="73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09:32:29.085" v="2401" actId="26606"/>
          <ac:spMkLst>
            <pc:docMk/>
            <pc:sldMk cId="489431907" sldId="290"/>
            <ac:spMk id="74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09:32:29.085" v="2401" actId="26606"/>
          <ac:spMkLst>
            <pc:docMk/>
            <pc:sldMk cId="489431907" sldId="290"/>
            <ac:spMk id="75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09:32:29.085" v="2401" actId="26606"/>
          <ac:spMkLst>
            <pc:docMk/>
            <pc:sldMk cId="489431907" sldId="290"/>
            <ac:spMk id="76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09:27:26.997" v="2380" actId="26606"/>
          <ac:spMkLst>
            <pc:docMk/>
            <pc:sldMk cId="489431907" sldId="290"/>
            <ac:spMk id="78" creationId="{B7F48A74-A3A3-DA7F-20DF-D35A5418DE1D}"/>
          </ac:spMkLst>
        </pc:spChg>
        <pc:spChg chg="add del">
          <ac:chgData name="Bojja, Chetan Reddy" userId="0a78683a-d911-493f-a377-87a39035911b" providerId="ADAL" clId="{ACFF379B-662A-FB4E-AC8F-1FB66E618073}" dt="2024-11-26T09:32:30.902" v="2403" actId="26606"/>
          <ac:spMkLst>
            <pc:docMk/>
            <pc:sldMk cId="489431907" sldId="290"/>
            <ac:spMk id="79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9:27:29.838" v="2382" actId="26606"/>
          <ac:spMkLst>
            <pc:docMk/>
            <pc:sldMk cId="489431907" sldId="290"/>
            <ac:spMk id="80" creationId="{73C994B4-9721-4148-9EEC-6793CECDE8DD}"/>
          </ac:spMkLst>
        </pc:spChg>
        <pc:spChg chg="add del">
          <ac:chgData name="Bojja, Chetan Reddy" userId="0a78683a-d911-493f-a377-87a39035911b" providerId="ADAL" clId="{ACFF379B-662A-FB4E-AC8F-1FB66E618073}" dt="2024-11-26T09:27:29.838" v="2382" actId="26606"/>
          <ac:spMkLst>
            <pc:docMk/>
            <pc:sldMk cId="489431907" sldId="290"/>
            <ac:spMk id="81" creationId="{F9D95E49-763A-4886-B038-82F734740554}"/>
          </ac:spMkLst>
        </pc:spChg>
        <pc:spChg chg="add del">
          <ac:chgData name="Bojja, Chetan Reddy" userId="0a78683a-d911-493f-a377-87a39035911b" providerId="ADAL" clId="{ACFF379B-662A-FB4E-AC8F-1FB66E618073}" dt="2024-11-26T09:27:29.838" v="2382" actId="26606"/>
          <ac:spMkLst>
            <pc:docMk/>
            <pc:sldMk cId="489431907" sldId="290"/>
            <ac:spMk id="82" creationId="{99B60357-232D-4489-8786-BF4E4F74BA76}"/>
          </ac:spMkLst>
        </pc:spChg>
        <pc:spChg chg="add del">
          <ac:chgData name="Bojja, Chetan Reddy" userId="0a78683a-d911-493f-a377-87a39035911b" providerId="ADAL" clId="{ACFF379B-662A-FB4E-AC8F-1FB66E618073}" dt="2024-11-26T09:27:29.838" v="2382" actId="26606"/>
          <ac:spMkLst>
            <pc:docMk/>
            <pc:sldMk cId="489431907" sldId="290"/>
            <ac:spMk id="83" creationId="{28928A89-D0B3-42AC-80FB-CA7D445693CB}"/>
          </ac:spMkLst>
        </pc:spChg>
        <pc:spChg chg="add del">
          <ac:chgData name="Bojja, Chetan Reddy" userId="0a78683a-d911-493f-a377-87a39035911b" providerId="ADAL" clId="{ACFF379B-662A-FB4E-AC8F-1FB66E618073}" dt="2024-11-26T09:27:29.838" v="2382" actId="26606"/>
          <ac:spMkLst>
            <pc:docMk/>
            <pc:sldMk cId="489431907" sldId="290"/>
            <ac:spMk id="84" creationId="{AC70555B-2D80-92A7-120A-14838C4CBC23}"/>
          </ac:spMkLst>
        </pc:spChg>
        <pc:spChg chg="add del">
          <ac:chgData name="Bojja, Chetan Reddy" userId="0a78683a-d911-493f-a377-87a39035911b" providerId="ADAL" clId="{ACFF379B-662A-FB4E-AC8F-1FB66E618073}" dt="2024-11-26T09:32:30.902" v="2403" actId="26606"/>
          <ac:spMkLst>
            <pc:docMk/>
            <pc:sldMk cId="489431907" sldId="290"/>
            <ac:spMk id="87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9:32:30.902" v="2403" actId="26606"/>
          <ac:spMkLst>
            <pc:docMk/>
            <pc:sldMk cId="489431907" sldId="290"/>
            <ac:spMk id="88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9:32:30.902" v="2403" actId="26606"/>
          <ac:spMkLst>
            <pc:docMk/>
            <pc:sldMk cId="489431907" sldId="290"/>
            <ac:spMk id="89" creationId="{063BBA22-50EA-4C4D-BE05-F1CE4E63AA56}"/>
          </ac:spMkLst>
        </pc:spChg>
        <pc:spChg chg="add del">
          <ac:chgData name="Bojja, Chetan Reddy" userId="0a78683a-d911-493f-a377-87a39035911b" providerId="ADAL" clId="{ACFF379B-662A-FB4E-AC8F-1FB66E618073}" dt="2024-11-26T09:32:31.312" v="2405" actId="26606"/>
          <ac:spMkLst>
            <pc:docMk/>
            <pc:sldMk cId="489431907" sldId="290"/>
            <ac:spMk id="92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09:32:31.312" v="2405" actId="26606"/>
          <ac:spMkLst>
            <pc:docMk/>
            <pc:sldMk cId="489431907" sldId="290"/>
            <ac:spMk id="93" creationId="{F68B3F68-107C-434F-AA38-110D5EA91B85}"/>
          </ac:spMkLst>
        </pc:spChg>
        <pc:spChg chg="add del">
          <ac:chgData name="Bojja, Chetan Reddy" userId="0a78683a-d911-493f-a377-87a39035911b" providerId="ADAL" clId="{ACFF379B-662A-FB4E-AC8F-1FB66E618073}" dt="2024-11-26T09:32:31.312" v="2405" actId="26606"/>
          <ac:spMkLst>
            <pc:docMk/>
            <pc:sldMk cId="489431907" sldId="290"/>
            <ac:spMk id="94" creationId="{AAD0DBB9-1A4B-4391-81D4-CB19F9AB918A}"/>
          </ac:spMkLst>
        </pc:spChg>
        <pc:spChg chg="add del">
          <ac:chgData name="Bojja, Chetan Reddy" userId="0a78683a-d911-493f-a377-87a39035911b" providerId="ADAL" clId="{ACFF379B-662A-FB4E-AC8F-1FB66E618073}" dt="2024-11-26T09:32:31.312" v="2405" actId="26606"/>
          <ac:spMkLst>
            <pc:docMk/>
            <pc:sldMk cId="489431907" sldId="290"/>
            <ac:spMk id="95" creationId="{063BBA22-50EA-4C4D-BE05-F1CE4E63AA56}"/>
          </ac:spMkLst>
        </pc:spChg>
        <pc:spChg chg="add mod">
          <ac:chgData name="Bojja, Chetan Reddy" userId="0a78683a-d911-493f-a377-87a39035911b" providerId="ADAL" clId="{ACFF379B-662A-FB4E-AC8F-1FB66E618073}" dt="2024-11-26T09:35:33.217" v="2446" actId="1076"/>
          <ac:spMkLst>
            <pc:docMk/>
            <pc:sldMk cId="489431907" sldId="290"/>
            <ac:spMk id="97" creationId="{C6B90B26-999E-A701-D944-A5696D8DAEC8}"/>
          </ac:spMkLst>
        </pc:spChg>
        <pc:spChg chg="add">
          <ac:chgData name="Bojja, Chetan Reddy" userId="0a78683a-d911-493f-a377-87a39035911b" providerId="ADAL" clId="{ACFF379B-662A-FB4E-AC8F-1FB66E618073}" dt="2024-11-26T09:32:31.332" v="2406" actId="26606"/>
          <ac:spMkLst>
            <pc:docMk/>
            <pc:sldMk cId="489431907" sldId="290"/>
            <ac:spMk id="98" creationId="{BACC6370-2D7E-4714-9D71-7542949D7D5D}"/>
          </ac:spMkLst>
        </pc:spChg>
        <pc:spChg chg="add">
          <ac:chgData name="Bojja, Chetan Reddy" userId="0a78683a-d911-493f-a377-87a39035911b" providerId="ADAL" clId="{ACFF379B-662A-FB4E-AC8F-1FB66E618073}" dt="2024-11-26T09:32:31.332" v="2406" actId="26606"/>
          <ac:spMkLst>
            <pc:docMk/>
            <pc:sldMk cId="489431907" sldId="290"/>
            <ac:spMk id="99" creationId="{256B2C21-A230-48C0-8DF1-C46611373C44}"/>
          </ac:spMkLst>
        </pc:spChg>
        <pc:spChg chg="add">
          <ac:chgData name="Bojja, Chetan Reddy" userId="0a78683a-d911-493f-a377-87a39035911b" providerId="ADAL" clId="{ACFF379B-662A-FB4E-AC8F-1FB66E618073}" dt="2024-11-26T09:32:31.332" v="2406" actId="26606"/>
          <ac:spMkLst>
            <pc:docMk/>
            <pc:sldMk cId="489431907" sldId="290"/>
            <ac:spMk id="100" creationId="{3847E18C-932D-4C95-AABA-FEC7C9499AD7}"/>
          </ac:spMkLst>
        </pc:spChg>
        <pc:spChg chg="add">
          <ac:chgData name="Bojja, Chetan Reddy" userId="0a78683a-d911-493f-a377-87a39035911b" providerId="ADAL" clId="{ACFF379B-662A-FB4E-AC8F-1FB66E618073}" dt="2024-11-26T09:32:31.332" v="2406" actId="26606"/>
          <ac:spMkLst>
            <pc:docMk/>
            <pc:sldMk cId="489431907" sldId="290"/>
            <ac:spMk id="101" creationId="{3150CB11-0C61-439E-910F-5787759E72A0}"/>
          </ac:spMkLst>
        </pc:spChg>
        <pc:spChg chg="add">
          <ac:chgData name="Bojja, Chetan Reddy" userId="0a78683a-d911-493f-a377-87a39035911b" providerId="ADAL" clId="{ACFF379B-662A-FB4E-AC8F-1FB66E618073}" dt="2024-11-26T09:32:31.332" v="2406" actId="26606"/>
          <ac:spMkLst>
            <pc:docMk/>
            <pc:sldMk cId="489431907" sldId="290"/>
            <ac:spMk id="102" creationId="{43F8A58B-5155-44CE-A5FF-7647B47D0A7A}"/>
          </ac:spMkLst>
        </pc:spChg>
        <pc:spChg chg="add">
          <ac:chgData name="Bojja, Chetan Reddy" userId="0a78683a-d911-493f-a377-87a39035911b" providerId="ADAL" clId="{ACFF379B-662A-FB4E-AC8F-1FB66E618073}" dt="2024-11-26T09:32:31.332" v="2406" actId="26606"/>
          <ac:spMkLst>
            <pc:docMk/>
            <pc:sldMk cId="489431907" sldId="290"/>
            <ac:spMk id="103" creationId="{443F2ACA-E6D6-4028-82DD-F03C262D5DE6}"/>
          </ac:spMkLst>
        </pc:spChg>
        <pc:spChg chg="add mod">
          <ac:chgData name="Bojja, Chetan Reddy" userId="0a78683a-d911-493f-a377-87a39035911b" providerId="ADAL" clId="{ACFF379B-662A-FB4E-AC8F-1FB66E618073}" dt="2024-11-26T09:35:25.859" v="2445" actId="1076"/>
          <ac:spMkLst>
            <pc:docMk/>
            <pc:sldMk cId="489431907" sldId="290"/>
            <ac:spMk id="106" creationId="{2E4D93C7-93FA-3C30-4A0B-09BC18A3FD04}"/>
          </ac:spMkLst>
        </pc:spChg>
        <pc:grpChg chg="add del">
          <ac:chgData name="Bojja, Chetan Reddy" userId="0a78683a-d911-493f-a377-87a39035911b" providerId="ADAL" clId="{ACFF379B-662A-FB4E-AC8F-1FB66E618073}" dt="2024-11-26T09:27:26.997" v="2380" actId="26606"/>
          <ac:grpSpMkLst>
            <pc:docMk/>
            <pc:sldMk cId="489431907" sldId="290"/>
            <ac:grpSpMk id="70" creationId="{108BB4D4-D71A-48F5-B2D2-45D2D78F4C20}"/>
          </ac:grpSpMkLst>
        </pc:grpChg>
        <pc:grpChg chg="add del">
          <ac:chgData name="Bojja, Chetan Reddy" userId="0a78683a-d911-493f-a377-87a39035911b" providerId="ADAL" clId="{ACFF379B-662A-FB4E-AC8F-1FB66E618073}" dt="2024-11-26T09:27:26.997" v="2380" actId="26606"/>
          <ac:grpSpMkLst>
            <pc:docMk/>
            <pc:sldMk cId="489431907" sldId="290"/>
            <ac:grpSpMk id="72" creationId="{E27AF472-EAE3-4572-AB69-B92BD10DBC6D}"/>
          </ac:grpSpMkLst>
        </pc:grpChg>
        <pc:graphicFrameChg chg="add del mod">
          <ac:chgData name="Bojja, Chetan Reddy" userId="0a78683a-d911-493f-a377-87a39035911b" providerId="ADAL" clId="{ACFF379B-662A-FB4E-AC8F-1FB66E618073}" dt="2024-11-26T09:25:40.931" v="2353" actId="478"/>
          <ac:graphicFrameMkLst>
            <pc:docMk/>
            <pc:sldMk cId="489431907" sldId="290"/>
            <ac:graphicFrameMk id="4" creationId="{F751DC43-7116-6E52-31D2-A55EDE569C80}"/>
          </ac:graphicFrameMkLst>
        </pc:graphicFrameChg>
        <pc:graphicFrameChg chg="add del mod">
          <ac:chgData name="Bojja, Chetan Reddy" userId="0a78683a-d911-493f-a377-87a39035911b" providerId="ADAL" clId="{ACFF379B-662A-FB4E-AC8F-1FB66E618073}" dt="2024-11-26T09:32:31.332" v="2406" actId="26606"/>
          <ac:graphicFrameMkLst>
            <pc:docMk/>
            <pc:sldMk cId="489431907" sldId="290"/>
            <ac:graphicFrameMk id="11" creationId="{A8A21AF9-1BD6-4D85-8537-66A79E5AFE3E}"/>
          </ac:graphicFrameMkLst>
        </pc:graphicFrameChg>
        <pc:graphicFrameChg chg="add del mod modGraphic">
          <ac:chgData name="Bojja, Chetan Reddy" userId="0a78683a-d911-493f-a377-87a39035911b" providerId="ADAL" clId="{ACFF379B-662A-FB4E-AC8F-1FB66E618073}" dt="2024-11-26T09:30:36.246" v="2392" actId="478"/>
          <ac:graphicFrameMkLst>
            <pc:docMk/>
            <pc:sldMk cId="489431907" sldId="290"/>
            <ac:graphicFrameMk id="14" creationId="{4F31F314-CE72-CEE5-A07B-ACC7D9918855}"/>
          </ac:graphicFrameMkLst>
        </pc:graphicFrameChg>
        <pc:graphicFrameChg chg="add del mod">
          <ac:chgData name="Bojja, Chetan Reddy" userId="0a78683a-d911-493f-a377-87a39035911b" providerId="ADAL" clId="{ACFF379B-662A-FB4E-AC8F-1FB66E618073}" dt="2024-11-26T09:30:56.292" v="2395" actId="478"/>
          <ac:graphicFrameMkLst>
            <pc:docMk/>
            <pc:sldMk cId="489431907" sldId="290"/>
            <ac:graphicFrameMk id="16" creationId="{A6DFC808-4767-C11A-DA8D-1ED339301B7F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9:32:04.137" v="2399" actId="26606"/>
          <ac:graphicFrameMkLst>
            <pc:docMk/>
            <pc:sldMk cId="489431907" sldId="290"/>
            <ac:graphicFrameMk id="65" creationId="{A8A21AF9-1BD6-4D85-8537-66A79E5AFE3E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9:32:29.085" v="2401" actId="26606"/>
          <ac:graphicFrameMkLst>
            <pc:docMk/>
            <pc:sldMk cId="489431907" sldId="290"/>
            <ac:graphicFrameMk id="77" creationId="{A8A21AF9-1BD6-4D85-8537-66A79E5AFE3E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9:32:30.902" v="2403" actId="26606"/>
          <ac:graphicFrameMkLst>
            <pc:docMk/>
            <pc:sldMk cId="489431907" sldId="290"/>
            <ac:graphicFrameMk id="90" creationId="{A8A21AF9-1BD6-4D85-8537-66A79E5AFE3E}"/>
          </ac:graphicFrameMkLst>
        </pc:graphicFrameChg>
        <pc:graphicFrameChg chg="add mod modGraphic">
          <ac:chgData name="Bojja, Chetan Reddy" userId="0a78683a-d911-493f-a377-87a39035911b" providerId="ADAL" clId="{ACFF379B-662A-FB4E-AC8F-1FB66E618073}" dt="2024-11-26T09:33:59.198" v="2415" actId="1076"/>
          <ac:graphicFrameMkLst>
            <pc:docMk/>
            <pc:sldMk cId="489431907" sldId="290"/>
            <ac:graphicFrameMk id="91" creationId="{5EE92D3D-FB40-0656-F549-0497B2B6E54A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9:32:31.312" v="2405" actId="26606"/>
          <ac:graphicFrameMkLst>
            <pc:docMk/>
            <pc:sldMk cId="489431907" sldId="290"/>
            <ac:graphicFrameMk id="96" creationId="{A8A21AF9-1BD6-4D85-8537-66A79E5AFE3E}"/>
          </ac:graphicFrameMkLst>
        </pc:graphicFrameChg>
        <pc:graphicFrameChg chg="add mod">
          <ac:chgData name="Bojja, Chetan Reddy" userId="0a78683a-d911-493f-a377-87a39035911b" providerId="ADAL" clId="{ACFF379B-662A-FB4E-AC8F-1FB66E618073}" dt="2024-11-26T09:33:53.082" v="2414" actId="1076"/>
          <ac:graphicFrameMkLst>
            <pc:docMk/>
            <pc:sldMk cId="489431907" sldId="290"/>
            <ac:graphicFrameMk id="104" creationId="{A8A21AF9-1BD6-4D85-8537-66A79E5AFE3E}"/>
          </ac:graphicFrameMkLst>
        </pc:graphicFrameChg>
        <pc:graphicFrameChg chg="add mod">
          <ac:chgData name="Bojja, Chetan Reddy" userId="0a78683a-d911-493f-a377-87a39035911b" providerId="ADAL" clId="{ACFF379B-662A-FB4E-AC8F-1FB66E618073}" dt="2024-11-26T09:35:04.897" v="2435"/>
          <ac:graphicFrameMkLst>
            <pc:docMk/>
            <pc:sldMk cId="489431907" sldId="290"/>
            <ac:graphicFrameMk id="105" creationId="{053A79EC-2734-9360-92C5-C4BA06D0A366}"/>
          </ac:graphicFrameMkLst>
        </pc:graphicFrameChg>
        <pc:picChg chg="add del mod">
          <ac:chgData name="Bojja, Chetan Reddy" userId="0a78683a-d911-493f-a377-87a39035911b" providerId="ADAL" clId="{ACFF379B-662A-FB4E-AC8F-1FB66E618073}" dt="2024-11-26T09:27:42.975" v="2384" actId="478"/>
          <ac:picMkLst>
            <pc:docMk/>
            <pc:sldMk cId="489431907" sldId="290"/>
            <ac:picMk id="8" creationId="{5BF183D2-BD17-267A-5196-50CB3FE0DBDF}"/>
          </ac:picMkLst>
        </pc:picChg>
        <pc:cxnChg chg="add del">
          <ac:chgData name="Bojja, Chetan Reddy" userId="0a78683a-d911-493f-a377-87a39035911b" providerId="ADAL" clId="{ACFF379B-662A-FB4E-AC8F-1FB66E618073}" dt="2024-11-26T09:27:26.372" v="2378" actId="26606"/>
          <ac:cxnSpMkLst>
            <pc:docMk/>
            <pc:sldMk cId="489431907" sldId="290"/>
            <ac:cxnSpMk id="66" creationId="{37C77032-C865-6057-7D7A-E2743CFA20F9}"/>
          </ac:cxnSpMkLst>
        </pc:cxnChg>
        <pc:cxnChg chg="add del">
          <ac:chgData name="Bojja, Chetan Reddy" userId="0a78683a-d911-493f-a377-87a39035911b" providerId="ADAL" clId="{ACFF379B-662A-FB4E-AC8F-1FB66E618073}" dt="2024-11-26T09:27:29.838" v="2382" actId="26606"/>
          <ac:cxnSpMkLst>
            <pc:docMk/>
            <pc:sldMk cId="489431907" sldId="290"/>
            <ac:cxnSpMk id="85" creationId="{F085D7B9-E066-4923-8CB7-294BF306296A}"/>
          </ac:cxnSpMkLst>
        </pc:cxnChg>
        <pc:cxnChg chg="add del">
          <ac:chgData name="Bojja, Chetan Reddy" userId="0a78683a-d911-493f-a377-87a39035911b" providerId="ADAL" clId="{ACFF379B-662A-FB4E-AC8F-1FB66E618073}" dt="2024-11-26T09:27:29.838" v="2382" actId="26606"/>
          <ac:cxnSpMkLst>
            <pc:docMk/>
            <pc:sldMk cId="489431907" sldId="290"/>
            <ac:cxnSpMk id="86" creationId="{25443840-A796-4C43-8DC1-1B738EFEC522}"/>
          </ac:cxnSpMkLst>
        </pc:cxnChg>
      </pc:sldChg>
      <pc:sldChg chg="addSp delSp modSp mod">
        <pc:chgData name="Bojja, Chetan Reddy" userId="0a78683a-d911-493f-a377-87a39035911b" providerId="ADAL" clId="{ACFF379B-662A-FB4E-AC8F-1FB66E618073}" dt="2024-11-26T11:34:57.154" v="4188" actId="207"/>
        <pc:sldMkLst>
          <pc:docMk/>
          <pc:sldMk cId="3915961561" sldId="291"/>
        </pc:sldMkLst>
        <pc:spChg chg="mod">
          <ac:chgData name="Bojja, Chetan Reddy" userId="0a78683a-d911-493f-a377-87a39035911b" providerId="ADAL" clId="{ACFF379B-662A-FB4E-AC8F-1FB66E618073}" dt="2024-11-26T11:34:57.154" v="4188" actId="207"/>
          <ac:spMkLst>
            <pc:docMk/>
            <pc:sldMk cId="3915961561" sldId="291"/>
            <ac:spMk id="2" creationId="{394DED10-BA2E-012B-AD54-AD8D7FF6E051}"/>
          </ac:spMkLst>
        </pc:spChg>
        <pc:spChg chg="add del mod">
          <ac:chgData name="Bojja, Chetan Reddy" userId="0a78683a-d911-493f-a377-87a39035911b" providerId="ADAL" clId="{ACFF379B-662A-FB4E-AC8F-1FB66E618073}" dt="2024-11-26T11:34:44.263" v="4187" actId="478"/>
          <ac:spMkLst>
            <pc:docMk/>
            <pc:sldMk cId="3915961561" sldId="291"/>
            <ac:spMk id="5" creationId="{44AF5D9A-4A75-8E52-D8E7-D100A03F8DC9}"/>
          </ac:spMkLst>
        </pc:spChg>
        <pc:spChg chg="add del">
          <ac:chgData name="Bojja, Chetan Reddy" userId="0a78683a-d911-493f-a377-87a39035911b" providerId="ADAL" clId="{ACFF379B-662A-FB4E-AC8F-1FB66E618073}" dt="2024-11-26T11:19:25.860" v="4095" actId="26606"/>
          <ac:spMkLst>
            <pc:docMk/>
            <pc:sldMk cId="3915961561" sldId="291"/>
            <ac:spMk id="25" creationId="{6C4028FD-8BAA-4A19-BFDE-594D991B7552}"/>
          </ac:spMkLst>
        </pc:spChg>
        <pc:spChg chg="add del">
          <ac:chgData name="Bojja, Chetan Reddy" userId="0a78683a-d911-493f-a377-87a39035911b" providerId="ADAL" clId="{ACFF379B-662A-FB4E-AC8F-1FB66E618073}" dt="2024-11-26T11:19:25.831" v="4094" actId="26606"/>
          <ac:spMkLst>
            <pc:docMk/>
            <pc:sldMk cId="3915961561" sldId="291"/>
            <ac:spMk id="30" creationId="{7DA1F35B-C8F7-4A5A-9339-7DA4D785B300}"/>
          </ac:spMkLst>
        </pc:spChg>
        <pc:spChg chg="add del">
          <ac:chgData name="Bojja, Chetan Reddy" userId="0a78683a-d911-493f-a377-87a39035911b" providerId="ADAL" clId="{ACFF379B-662A-FB4E-AC8F-1FB66E618073}" dt="2024-11-26T11:19:25.831" v="4094" actId="26606"/>
          <ac:spMkLst>
            <pc:docMk/>
            <pc:sldMk cId="3915961561" sldId="291"/>
            <ac:spMk id="32" creationId="{B2D4AD41-40DA-4A81-92F5-B6E3BA1ED82A}"/>
          </ac:spMkLst>
        </pc:spChg>
        <pc:spChg chg="add del mod">
          <ac:chgData name="Bojja, Chetan Reddy" userId="0a78683a-d911-493f-a377-87a39035911b" providerId="ADAL" clId="{ACFF379B-662A-FB4E-AC8F-1FB66E618073}" dt="2024-11-26T11:34:57.154" v="4188" actId="207"/>
          <ac:spMkLst>
            <pc:docMk/>
            <pc:sldMk cId="3915961561" sldId="291"/>
            <ac:spMk id="34" creationId="{15589D35-CF9F-4DE9-A792-8571A09E9BC9}"/>
          </ac:spMkLst>
        </pc:spChg>
        <pc:spChg chg="add del mod">
          <ac:chgData name="Bojja, Chetan Reddy" userId="0a78683a-d911-493f-a377-87a39035911b" providerId="ADAL" clId="{ACFF379B-662A-FB4E-AC8F-1FB66E618073}" dt="2024-11-26T11:34:57.154" v="4188" actId="207"/>
          <ac:spMkLst>
            <pc:docMk/>
            <pc:sldMk cId="3915961561" sldId="291"/>
            <ac:spMk id="35" creationId="{6D1A2CED-DA9B-4CCF-8215-CFC65FE71603}"/>
          </ac:spMkLst>
        </pc:spChg>
        <pc:spChg chg="add del mod">
          <ac:chgData name="Bojja, Chetan Reddy" userId="0a78683a-d911-493f-a377-87a39035911b" providerId="ADAL" clId="{ACFF379B-662A-FB4E-AC8F-1FB66E618073}" dt="2024-11-26T11:34:57.154" v="4188" actId="207"/>
          <ac:spMkLst>
            <pc:docMk/>
            <pc:sldMk cId="3915961561" sldId="291"/>
            <ac:spMk id="36" creationId="{562DFC44-A40C-4573-9230-B3EDB3EC8EEB}"/>
          </ac:spMkLst>
        </pc:spChg>
        <pc:spChg chg="add del">
          <ac:chgData name="Bojja, Chetan Reddy" userId="0a78683a-d911-493f-a377-87a39035911b" providerId="ADAL" clId="{ACFF379B-662A-FB4E-AC8F-1FB66E618073}" dt="2024-11-26T11:22:22.304" v="4116" actId="26606"/>
          <ac:spMkLst>
            <pc:docMk/>
            <pc:sldMk cId="3915961561" sldId="291"/>
            <ac:spMk id="41" creationId="{81E1224E-6618-482E-BE87-321A7FC1CDE8}"/>
          </ac:spMkLst>
        </pc:spChg>
        <pc:spChg chg="add del">
          <ac:chgData name="Bojja, Chetan Reddy" userId="0a78683a-d911-493f-a377-87a39035911b" providerId="ADAL" clId="{ACFF379B-662A-FB4E-AC8F-1FB66E618073}" dt="2024-11-26T11:22:22.304" v="4116" actId="26606"/>
          <ac:spMkLst>
            <pc:docMk/>
            <pc:sldMk cId="3915961561" sldId="291"/>
            <ac:spMk id="43" creationId="{066346BE-FDB4-4772-A696-0719490ABD64}"/>
          </ac:spMkLst>
        </pc:spChg>
        <pc:spChg chg="add del">
          <ac:chgData name="Bojja, Chetan Reddy" userId="0a78683a-d911-493f-a377-87a39035911b" providerId="ADAL" clId="{ACFF379B-662A-FB4E-AC8F-1FB66E618073}" dt="2024-11-26T11:22:22.304" v="4116" actId="26606"/>
          <ac:spMkLst>
            <pc:docMk/>
            <pc:sldMk cId="3915961561" sldId="291"/>
            <ac:spMk id="45" creationId="{FB92FFCE-0C90-454E-AA25-D4EE9A6C39C5}"/>
          </ac:spMkLst>
        </pc:spChg>
        <pc:spChg chg="add del">
          <ac:chgData name="Bojja, Chetan Reddy" userId="0a78683a-d911-493f-a377-87a39035911b" providerId="ADAL" clId="{ACFF379B-662A-FB4E-AC8F-1FB66E618073}" dt="2024-11-26T11:22:27.194" v="4118" actId="26606"/>
          <ac:spMkLst>
            <pc:docMk/>
            <pc:sldMk cId="3915961561" sldId="291"/>
            <ac:spMk id="47" creationId="{BC68A55F-7B32-44D8-AEE5-1AF40532656C}"/>
          </ac:spMkLst>
        </pc:spChg>
        <pc:spChg chg="add del">
          <ac:chgData name="Bojja, Chetan Reddy" userId="0a78683a-d911-493f-a377-87a39035911b" providerId="ADAL" clId="{ACFF379B-662A-FB4E-AC8F-1FB66E618073}" dt="2024-11-26T11:22:27.194" v="4118" actId="26606"/>
          <ac:spMkLst>
            <pc:docMk/>
            <pc:sldMk cId="3915961561" sldId="291"/>
            <ac:spMk id="48" creationId="{CD1AAA2C-FBBE-42AA-B869-31D524B7653F}"/>
          </ac:spMkLst>
        </pc:spChg>
        <pc:spChg chg="add del">
          <ac:chgData name="Bojja, Chetan Reddy" userId="0a78683a-d911-493f-a377-87a39035911b" providerId="ADAL" clId="{ACFF379B-662A-FB4E-AC8F-1FB66E618073}" dt="2024-11-26T11:22:27.194" v="4118" actId="26606"/>
          <ac:spMkLst>
            <pc:docMk/>
            <pc:sldMk cId="3915961561" sldId="291"/>
            <ac:spMk id="49" creationId="{5F937BBF-9326-4230-AB1B-F1795E350559}"/>
          </ac:spMkLst>
        </pc:spChg>
        <pc:spChg chg="add del">
          <ac:chgData name="Bojja, Chetan Reddy" userId="0a78683a-d911-493f-a377-87a39035911b" providerId="ADAL" clId="{ACFF379B-662A-FB4E-AC8F-1FB66E618073}" dt="2024-11-26T11:22:30.274" v="4120" actId="26606"/>
          <ac:spMkLst>
            <pc:docMk/>
            <pc:sldMk cId="3915961561" sldId="291"/>
            <ac:spMk id="51" creationId="{44AD29B6-BF3B-4407-9E75-52DF8E3B29F1}"/>
          </ac:spMkLst>
        </pc:spChg>
        <pc:spChg chg="add del">
          <ac:chgData name="Bojja, Chetan Reddy" userId="0a78683a-d911-493f-a377-87a39035911b" providerId="ADAL" clId="{ACFF379B-662A-FB4E-AC8F-1FB66E618073}" dt="2024-11-26T11:22:30.274" v="4120" actId="26606"/>
          <ac:spMkLst>
            <pc:docMk/>
            <pc:sldMk cId="3915961561" sldId="291"/>
            <ac:spMk id="52" creationId="{55F8BA08-3E38-4B70-B93A-74F08E092206}"/>
          </ac:spMkLst>
        </pc:spChg>
        <pc:spChg chg="add del">
          <ac:chgData name="Bojja, Chetan Reddy" userId="0a78683a-d911-493f-a377-87a39035911b" providerId="ADAL" clId="{ACFF379B-662A-FB4E-AC8F-1FB66E618073}" dt="2024-11-26T11:22:30.274" v="4120" actId="26606"/>
          <ac:spMkLst>
            <pc:docMk/>
            <pc:sldMk cId="3915961561" sldId="291"/>
            <ac:spMk id="53" creationId="{357F1B33-79AB-4A71-8CEC-4546D709B8C8}"/>
          </ac:spMkLst>
        </pc:spChg>
        <pc:graphicFrameChg chg="mod modGraphic">
          <ac:chgData name="Bojja, Chetan Reddy" userId="0a78683a-d911-493f-a377-87a39035911b" providerId="ADAL" clId="{ACFF379B-662A-FB4E-AC8F-1FB66E618073}" dt="2024-11-26T11:34:57.154" v="4188" actId="207"/>
          <ac:graphicFrameMkLst>
            <pc:docMk/>
            <pc:sldMk cId="3915961561" sldId="291"/>
            <ac:graphicFrameMk id="7" creationId="{9867A400-3576-3162-BE20-C7C41079E2C1}"/>
          </ac:graphicFrameMkLst>
        </pc:graphicFrameChg>
        <pc:picChg chg="add del mod">
          <ac:chgData name="Bojja, Chetan Reddy" userId="0a78683a-d911-493f-a377-87a39035911b" providerId="ADAL" clId="{ACFF379B-662A-FB4E-AC8F-1FB66E618073}" dt="2024-11-26T11:20:56.475" v="4112" actId="478"/>
          <ac:picMkLst>
            <pc:docMk/>
            <pc:sldMk cId="3915961561" sldId="291"/>
            <ac:picMk id="4" creationId="{C9B31BE5-7430-FCDA-A82F-1FDC3E2A8C0C}"/>
          </ac:picMkLst>
        </pc:picChg>
      </pc:sldChg>
      <pc:sldChg chg="addSp delSp modSp add del mod setBg">
        <pc:chgData name="Bojja, Chetan Reddy" userId="0a78683a-d911-493f-a377-87a39035911b" providerId="ADAL" clId="{ACFF379B-662A-FB4E-AC8F-1FB66E618073}" dt="2024-11-26T09:41:53.486" v="2470" actId="2696"/>
        <pc:sldMkLst>
          <pc:docMk/>
          <pc:sldMk cId="2132023762" sldId="292"/>
        </pc:sldMkLst>
        <pc:spChg chg="mod">
          <ac:chgData name="Bojja, Chetan Reddy" userId="0a78683a-d911-493f-a377-87a39035911b" providerId="ADAL" clId="{ACFF379B-662A-FB4E-AC8F-1FB66E618073}" dt="2024-11-26T09:40:43.351" v="2463" actId="26606"/>
          <ac:spMkLst>
            <pc:docMk/>
            <pc:sldMk cId="2132023762" sldId="292"/>
            <ac:spMk id="2" creationId="{F6308929-9B84-81E8-F691-A3B57B43DA6F}"/>
          </ac:spMkLst>
        </pc:spChg>
        <pc:spChg chg="mod">
          <ac:chgData name="Bojja, Chetan Reddy" userId="0a78683a-d911-493f-a377-87a39035911b" providerId="ADAL" clId="{ACFF379B-662A-FB4E-AC8F-1FB66E618073}" dt="2024-11-26T09:40:43.351" v="2463" actId="26606"/>
          <ac:spMkLst>
            <pc:docMk/>
            <pc:sldMk cId="2132023762" sldId="292"/>
            <ac:spMk id="3" creationId="{FBBC9F54-DEBE-2004-FD61-C303CA7D0CC3}"/>
          </ac:spMkLst>
        </pc:spChg>
        <pc:spChg chg="mod">
          <ac:chgData name="Bojja, Chetan Reddy" userId="0a78683a-d911-493f-a377-87a39035911b" providerId="ADAL" clId="{ACFF379B-662A-FB4E-AC8F-1FB66E618073}" dt="2024-11-26T09:40:43.351" v="2463" actId="26606"/>
          <ac:spMkLst>
            <pc:docMk/>
            <pc:sldMk cId="2132023762" sldId="292"/>
            <ac:spMk id="7" creationId="{569A3895-F4E6-F8A2-D03C-76A146FE7D35}"/>
          </ac:spMkLst>
        </pc:spChg>
        <pc:spChg chg="add">
          <ac:chgData name="Bojja, Chetan Reddy" userId="0a78683a-d911-493f-a377-87a39035911b" providerId="ADAL" clId="{ACFF379B-662A-FB4E-AC8F-1FB66E618073}" dt="2024-11-26T09:40:43.351" v="2463" actId="26606"/>
          <ac:spMkLst>
            <pc:docMk/>
            <pc:sldMk cId="2132023762" sldId="292"/>
            <ac:spMk id="12" creationId="{4C608BEB-860E-4094-8511-78603564A75E}"/>
          </ac:spMkLst>
        </pc:spChg>
        <pc:picChg chg="del">
          <ac:chgData name="Bojja, Chetan Reddy" userId="0a78683a-d911-493f-a377-87a39035911b" providerId="ADAL" clId="{ACFF379B-662A-FB4E-AC8F-1FB66E618073}" dt="2024-11-26T09:40:08.964" v="2461" actId="478"/>
          <ac:picMkLst>
            <pc:docMk/>
            <pc:sldMk cId="2132023762" sldId="292"/>
            <ac:picMk id="6" creationId="{5CE97EA1-A5BD-2215-7AF0-4F27FB89518A}"/>
          </ac:picMkLst>
        </pc:picChg>
        <pc:cxnChg chg="add">
          <ac:chgData name="Bojja, Chetan Reddy" userId="0a78683a-d911-493f-a377-87a39035911b" providerId="ADAL" clId="{ACFF379B-662A-FB4E-AC8F-1FB66E618073}" dt="2024-11-26T09:40:43.351" v="2463" actId="26606"/>
          <ac:cxnSpMkLst>
            <pc:docMk/>
            <pc:sldMk cId="2132023762" sldId="292"/>
            <ac:cxnSpMk id="14" creationId="{1F16A8D4-FE87-4604-88B2-394B5D1EB437}"/>
          </ac:cxnSpMkLst>
        </pc:cxnChg>
      </pc:sldChg>
      <pc:sldChg chg="addSp delSp modSp add del mod setBg">
        <pc:chgData name="Bojja, Chetan Reddy" userId="0a78683a-d911-493f-a377-87a39035911b" providerId="ADAL" clId="{ACFF379B-662A-FB4E-AC8F-1FB66E618073}" dt="2024-11-26T09:43:08.156" v="2482" actId="2696"/>
        <pc:sldMkLst>
          <pc:docMk/>
          <pc:sldMk cId="2316506970" sldId="292"/>
        </pc:sldMkLst>
        <pc:spChg chg="mod">
          <ac:chgData name="Bojja, Chetan Reddy" userId="0a78683a-d911-493f-a377-87a39035911b" providerId="ADAL" clId="{ACFF379B-662A-FB4E-AC8F-1FB66E618073}" dt="2024-11-26T09:42:48.713" v="2479" actId="26606"/>
          <ac:spMkLst>
            <pc:docMk/>
            <pc:sldMk cId="2316506970" sldId="292"/>
            <ac:spMk id="2" creationId="{70DB5038-38DB-59FB-8DBE-9C40F479D649}"/>
          </ac:spMkLst>
        </pc:spChg>
        <pc:spChg chg="mod ord">
          <ac:chgData name="Bojja, Chetan Reddy" userId="0a78683a-d911-493f-a377-87a39035911b" providerId="ADAL" clId="{ACFF379B-662A-FB4E-AC8F-1FB66E618073}" dt="2024-11-26T09:42:48.713" v="2479" actId="26606"/>
          <ac:spMkLst>
            <pc:docMk/>
            <pc:sldMk cId="2316506970" sldId="292"/>
            <ac:spMk id="3" creationId="{6E1ED706-11A1-40B1-605A-3DB89E20BD46}"/>
          </ac:spMkLst>
        </pc:spChg>
        <pc:spChg chg="del mod">
          <ac:chgData name="Bojja, Chetan Reddy" userId="0a78683a-d911-493f-a377-87a39035911b" providerId="ADAL" clId="{ACFF379B-662A-FB4E-AC8F-1FB66E618073}" dt="2024-11-26T09:42:45.315" v="2478" actId="478"/>
          <ac:spMkLst>
            <pc:docMk/>
            <pc:sldMk cId="2316506970" sldId="292"/>
            <ac:spMk id="7" creationId="{FC040251-2627-216B-DD7F-5448A2816008}"/>
          </ac:spMkLst>
        </pc:spChg>
        <pc:spChg chg="add">
          <ac:chgData name="Bojja, Chetan Reddy" userId="0a78683a-d911-493f-a377-87a39035911b" providerId="ADAL" clId="{ACFF379B-662A-FB4E-AC8F-1FB66E618073}" dt="2024-11-26T09:42:48.713" v="2479" actId="26606"/>
          <ac:spMkLst>
            <pc:docMk/>
            <pc:sldMk cId="2316506970" sldId="292"/>
            <ac:spMk id="9" creationId="{9CE0A68D-28EF-49D9-B84B-5DAB38714976}"/>
          </ac:spMkLst>
        </pc:spChg>
        <pc:spChg chg="add">
          <ac:chgData name="Bojja, Chetan Reddy" userId="0a78683a-d911-493f-a377-87a39035911b" providerId="ADAL" clId="{ACFF379B-662A-FB4E-AC8F-1FB66E618073}" dt="2024-11-26T09:42:48.713" v="2479" actId="26606"/>
          <ac:spMkLst>
            <pc:docMk/>
            <pc:sldMk cId="2316506970" sldId="292"/>
            <ac:spMk id="11" creationId="{1FA0C3DC-24DE-44E3-9D41-CAA5F3B20751}"/>
          </ac:spMkLst>
        </pc:spChg>
        <pc:picChg chg="add mod">
          <ac:chgData name="Bojja, Chetan Reddy" userId="0a78683a-d911-493f-a377-87a39035911b" providerId="ADAL" clId="{ACFF379B-662A-FB4E-AC8F-1FB66E618073}" dt="2024-11-26T09:42:48.713" v="2479" actId="26606"/>
          <ac:picMkLst>
            <pc:docMk/>
            <pc:sldMk cId="2316506970" sldId="292"/>
            <ac:picMk id="4" creationId="{B53D3D65-CF17-D472-B806-C15D53B048B7}"/>
          </ac:picMkLst>
        </pc:picChg>
        <pc:picChg chg="del">
          <ac:chgData name="Bojja, Chetan Reddy" userId="0a78683a-d911-493f-a377-87a39035911b" providerId="ADAL" clId="{ACFF379B-662A-FB4E-AC8F-1FB66E618073}" dt="2024-11-26T09:42:21.640" v="2473" actId="478"/>
          <ac:picMkLst>
            <pc:docMk/>
            <pc:sldMk cId="2316506970" sldId="292"/>
            <ac:picMk id="6" creationId="{3738761A-872F-9CE5-F86D-89DA50D1C832}"/>
          </ac:picMkLst>
        </pc:picChg>
      </pc:sldChg>
      <pc:sldChg chg="addSp delSp modSp add mod ord setBg">
        <pc:chgData name="Bojja, Chetan Reddy" userId="0a78683a-d911-493f-a377-87a39035911b" providerId="ADAL" clId="{ACFF379B-662A-FB4E-AC8F-1FB66E618073}" dt="2024-11-26T11:25:55.891" v="4138" actId="113"/>
        <pc:sldMkLst>
          <pc:docMk/>
          <pc:sldMk cId="3647932982" sldId="293"/>
        </pc:sldMkLst>
        <pc:spChg chg="mod">
          <ac:chgData name="Bojja, Chetan Reddy" userId="0a78683a-d911-493f-a377-87a39035911b" providerId="ADAL" clId="{ACFF379B-662A-FB4E-AC8F-1FB66E618073}" dt="2024-11-26T11:25:55.891" v="4138" actId="113"/>
          <ac:spMkLst>
            <pc:docMk/>
            <pc:sldMk cId="3647932982" sldId="293"/>
            <ac:spMk id="2" creationId="{8BDDC560-BF1C-50F6-8BCF-FAF9FCF005EB}"/>
          </ac:spMkLst>
        </pc:spChg>
        <pc:spChg chg="mod ord">
          <ac:chgData name="Bojja, Chetan Reddy" userId="0a78683a-d911-493f-a377-87a39035911b" providerId="ADAL" clId="{ACFF379B-662A-FB4E-AC8F-1FB66E618073}" dt="2024-11-26T09:44:47.044" v="2489" actId="26606"/>
          <ac:spMkLst>
            <pc:docMk/>
            <pc:sldMk cId="3647932982" sldId="293"/>
            <ac:spMk id="3" creationId="{A196EE0D-B2E7-90B3-B69A-D86EB6D6C168}"/>
          </ac:spMkLst>
        </pc:spChg>
        <pc:spChg chg="add mod">
          <ac:chgData name="Bojja, Chetan Reddy" userId="0a78683a-d911-493f-a377-87a39035911b" providerId="ADAL" clId="{ACFF379B-662A-FB4E-AC8F-1FB66E618073}" dt="2024-11-26T09:45:33.752" v="2492" actId="1076"/>
          <ac:spMkLst>
            <pc:docMk/>
            <pc:sldMk cId="3647932982" sldId="293"/>
            <ac:spMk id="4" creationId="{0DB5C9D1-C1D2-7E5D-7C9A-6585BC2F04DC}"/>
          </ac:spMkLst>
        </pc:spChg>
        <pc:spChg chg="del">
          <ac:chgData name="Bojja, Chetan Reddy" userId="0a78683a-d911-493f-a377-87a39035911b" providerId="ADAL" clId="{ACFF379B-662A-FB4E-AC8F-1FB66E618073}" dt="2024-11-26T09:43:00.709" v="2481" actId="478"/>
          <ac:spMkLst>
            <pc:docMk/>
            <pc:sldMk cId="3647932982" sldId="293"/>
            <ac:spMk id="7" creationId="{A3FCDA13-8701-14C5-6764-8B1F6538D818}"/>
          </ac:spMkLst>
        </pc:spChg>
        <pc:spChg chg="add del">
          <ac:chgData name="Bojja, Chetan Reddy" userId="0a78683a-d911-493f-a377-87a39035911b" providerId="ADAL" clId="{ACFF379B-662A-FB4E-AC8F-1FB66E618073}" dt="2024-11-26T09:44:14.370" v="2484" actId="26606"/>
          <ac:spMkLst>
            <pc:docMk/>
            <pc:sldMk cId="3647932982" sldId="293"/>
            <ac:spMk id="11" creationId="{9A724DBA-D2D9-471E-8ED7-2015DDD950DF}"/>
          </ac:spMkLst>
        </pc:spChg>
        <pc:spChg chg="add del">
          <ac:chgData name="Bojja, Chetan Reddy" userId="0a78683a-d911-493f-a377-87a39035911b" providerId="ADAL" clId="{ACFF379B-662A-FB4E-AC8F-1FB66E618073}" dt="2024-11-26T09:44:14.370" v="2484" actId="26606"/>
          <ac:spMkLst>
            <pc:docMk/>
            <pc:sldMk cId="3647932982" sldId="293"/>
            <ac:spMk id="13" creationId="{08980754-6F4B-43C9-B9BE-127B6BED6586}"/>
          </ac:spMkLst>
        </pc:spChg>
        <pc:spChg chg="add del">
          <ac:chgData name="Bojja, Chetan Reddy" userId="0a78683a-d911-493f-a377-87a39035911b" providerId="ADAL" clId="{ACFF379B-662A-FB4E-AC8F-1FB66E618073}" dt="2024-11-26T09:44:14.370" v="2484" actId="26606"/>
          <ac:spMkLst>
            <pc:docMk/>
            <pc:sldMk cId="3647932982" sldId="293"/>
            <ac:spMk id="15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44:14.370" v="2484" actId="26606"/>
          <ac:spMkLst>
            <pc:docMk/>
            <pc:sldMk cId="3647932982" sldId="293"/>
            <ac:spMk id="17" creationId="{169CC832-2974-4E8D-90ED-3E2941BA7336}"/>
          </ac:spMkLst>
        </pc:spChg>
        <pc:spChg chg="add del">
          <ac:chgData name="Bojja, Chetan Reddy" userId="0a78683a-d911-493f-a377-87a39035911b" providerId="ADAL" clId="{ACFF379B-662A-FB4E-AC8F-1FB66E618073}" dt="2024-11-26T09:44:14.370" v="2484" actId="26606"/>
          <ac:spMkLst>
            <pc:docMk/>
            <pc:sldMk cId="3647932982" sldId="293"/>
            <ac:spMk id="19" creationId="{55222F96-971A-4F90-B841-6BAB416C7AC1}"/>
          </ac:spMkLst>
        </pc:spChg>
        <pc:spChg chg="add del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21" creationId="{DBC6133C-0615-4CE4-9132-37E609A9BDFA}"/>
          </ac:spMkLst>
        </pc:spChg>
        <pc:spChg chg="add del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22" creationId="{169CC832-2974-4E8D-90ED-3E2941BA7336}"/>
          </ac:spMkLst>
        </pc:spChg>
        <pc:spChg chg="add del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23" creationId="{55222F96-971A-4F90-B841-6BAB416C7AC1}"/>
          </ac:spMkLst>
        </pc:spChg>
        <pc:spChg chg="add del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24" creationId="{08980754-6F4B-43C9-B9BE-127B6BED6586}"/>
          </ac:spMkLst>
        </pc:spChg>
        <pc:spChg chg="add del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25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44:41.038" v="2487" actId="26606"/>
          <ac:spMkLst>
            <pc:docMk/>
            <pc:sldMk cId="3647932982" sldId="293"/>
            <ac:spMk id="30" creationId="{201CC55D-ED54-4C5C-95E6-10947BD1103B}"/>
          </ac:spMkLst>
        </pc:spChg>
        <pc:spChg chg="add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34" creationId="{55222F96-971A-4F90-B841-6BAB416C7AC1}"/>
          </ac:spMkLst>
        </pc:spChg>
        <pc:spChg chg="add del">
          <ac:chgData name="Bojja, Chetan Reddy" userId="0a78683a-d911-493f-a377-87a39035911b" providerId="ADAL" clId="{ACFF379B-662A-FB4E-AC8F-1FB66E618073}" dt="2024-11-26T09:44:41.038" v="2487" actId="26606"/>
          <ac:spMkLst>
            <pc:docMk/>
            <pc:sldMk cId="3647932982" sldId="293"/>
            <ac:spMk id="36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09:44:41.038" v="2487" actId="26606"/>
          <ac:spMkLst>
            <pc:docMk/>
            <pc:sldMk cId="3647932982" sldId="293"/>
            <ac:spMk id="38" creationId="{C13237C8-E62C-4F0D-A318-BD6FB6C2D138}"/>
          </ac:spMkLst>
        </pc:spChg>
        <pc:spChg chg="add del">
          <ac:chgData name="Bojja, Chetan Reddy" userId="0a78683a-d911-493f-a377-87a39035911b" providerId="ADAL" clId="{ACFF379B-662A-FB4E-AC8F-1FB66E618073}" dt="2024-11-26T09:44:41.038" v="2487" actId="26606"/>
          <ac:spMkLst>
            <pc:docMk/>
            <pc:sldMk cId="3647932982" sldId="293"/>
            <ac:spMk id="40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09:44:47.044" v="2489" actId="26606"/>
          <ac:spMkLst>
            <pc:docMk/>
            <pc:sldMk cId="3647932982" sldId="293"/>
            <ac:spMk id="42" creationId="{9A724DBA-D2D9-471E-8ED7-2015DDD950DF}"/>
          </ac:spMkLst>
        </pc:spChg>
        <pc:spChg chg="add del">
          <ac:chgData name="Bojja, Chetan Reddy" userId="0a78683a-d911-493f-a377-87a39035911b" providerId="ADAL" clId="{ACFF379B-662A-FB4E-AC8F-1FB66E618073}" dt="2024-11-26T09:44:47.044" v="2489" actId="26606"/>
          <ac:spMkLst>
            <pc:docMk/>
            <pc:sldMk cId="3647932982" sldId="293"/>
            <ac:spMk id="43" creationId="{08980754-6F4B-43C9-B9BE-127B6BED6586}"/>
          </ac:spMkLst>
        </pc:spChg>
        <pc:spChg chg="add del">
          <ac:chgData name="Bojja, Chetan Reddy" userId="0a78683a-d911-493f-a377-87a39035911b" providerId="ADAL" clId="{ACFF379B-662A-FB4E-AC8F-1FB66E618073}" dt="2024-11-26T09:44:47.044" v="2489" actId="26606"/>
          <ac:spMkLst>
            <pc:docMk/>
            <pc:sldMk cId="3647932982" sldId="293"/>
            <ac:spMk id="44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09:44:47.044" v="2489" actId="26606"/>
          <ac:spMkLst>
            <pc:docMk/>
            <pc:sldMk cId="3647932982" sldId="293"/>
            <ac:spMk id="45" creationId="{169CC832-2974-4E8D-90ED-3E2941BA7336}"/>
          </ac:spMkLst>
        </pc:spChg>
        <pc:spChg chg="add del">
          <ac:chgData name="Bojja, Chetan Reddy" userId="0a78683a-d911-493f-a377-87a39035911b" providerId="ADAL" clId="{ACFF379B-662A-FB4E-AC8F-1FB66E618073}" dt="2024-11-26T09:44:47.044" v="2489" actId="26606"/>
          <ac:spMkLst>
            <pc:docMk/>
            <pc:sldMk cId="3647932982" sldId="293"/>
            <ac:spMk id="46" creationId="{55222F96-971A-4F90-B841-6BAB416C7AC1}"/>
          </ac:spMkLst>
        </pc:spChg>
        <pc:spChg chg="add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48" creationId="{DBC6133C-0615-4CE4-9132-37E609A9BDFA}"/>
          </ac:spMkLst>
        </pc:spChg>
        <pc:spChg chg="add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49" creationId="{169CC832-2974-4E8D-90ED-3E2941BA7336}"/>
          </ac:spMkLst>
        </pc:spChg>
        <pc:spChg chg="add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50" creationId="{08980754-6F4B-43C9-B9BE-127B6BED6586}"/>
          </ac:spMkLst>
        </pc:spChg>
        <pc:spChg chg="add">
          <ac:chgData name="Bojja, Chetan Reddy" userId="0a78683a-d911-493f-a377-87a39035911b" providerId="ADAL" clId="{ACFF379B-662A-FB4E-AC8F-1FB66E618073}" dt="2024-11-26T09:44:47.049" v="2490" actId="26606"/>
          <ac:spMkLst>
            <pc:docMk/>
            <pc:sldMk cId="3647932982" sldId="293"/>
            <ac:spMk id="51" creationId="{2C1BBA94-3F40-40AA-8BB9-E69E25E537C1}"/>
          </ac:spMkLst>
        </pc:spChg>
        <pc:grpChg chg="add del">
          <ac:chgData name="Bojja, Chetan Reddy" userId="0a78683a-d911-493f-a377-87a39035911b" providerId="ADAL" clId="{ACFF379B-662A-FB4E-AC8F-1FB66E618073}" dt="2024-11-26T09:44:41.038" v="2487" actId="26606"/>
          <ac:grpSpMkLst>
            <pc:docMk/>
            <pc:sldMk cId="3647932982" sldId="293"/>
            <ac:grpSpMk id="32" creationId="{1DE889C7-FAD6-4397-98E2-05D503484459}"/>
          </ac:grpSpMkLst>
        </pc:grpChg>
        <pc:picChg chg="mod">
          <ac:chgData name="Bojja, Chetan Reddy" userId="0a78683a-d911-493f-a377-87a39035911b" providerId="ADAL" clId="{ACFF379B-662A-FB4E-AC8F-1FB66E618073}" dt="2024-11-26T09:44:47.044" v="2489" actId="26606"/>
          <ac:picMkLst>
            <pc:docMk/>
            <pc:sldMk cId="3647932982" sldId="293"/>
            <ac:picMk id="6" creationId="{BE3E3B72-D49A-A49C-B6E5-AC10CA6435ED}"/>
          </ac:picMkLst>
        </pc:picChg>
      </pc:sldChg>
      <pc:sldChg chg="modSp mod modNotesTx">
        <pc:chgData name="Bojja, Chetan Reddy" userId="0a78683a-d911-493f-a377-87a39035911b" providerId="ADAL" clId="{ACFF379B-662A-FB4E-AC8F-1FB66E618073}" dt="2024-11-26T13:23:06.921" v="4368"/>
        <pc:sldMkLst>
          <pc:docMk/>
          <pc:sldMk cId="1391401018" sldId="294"/>
        </pc:sldMkLst>
        <pc:graphicFrameChg chg="mod">
          <ac:chgData name="Bojja, Chetan Reddy" userId="0a78683a-d911-493f-a377-87a39035911b" providerId="ADAL" clId="{ACFF379B-662A-FB4E-AC8F-1FB66E618073}" dt="2024-11-26T11:28:18.052" v="4152" actId="1035"/>
          <ac:graphicFrameMkLst>
            <pc:docMk/>
            <pc:sldMk cId="1391401018" sldId="294"/>
            <ac:graphicFrameMk id="50" creationId="{9FA9960C-96CE-90DD-789F-9A6D1F70204A}"/>
          </ac:graphicFrameMkLst>
        </pc:graphicFrameChg>
      </pc:sldChg>
      <pc:sldChg chg="addSp delSp modSp new del mod setBg">
        <pc:chgData name="Bojja, Chetan Reddy" userId="0a78683a-d911-493f-a377-87a39035911b" providerId="ADAL" clId="{ACFF379B-662A-FB4E-AC8F-1FB66E618073}" dt="2024-11-26T10:08:08.466" v="2930" actId="2696"/>
        <pc:sldMkLst>
          <pc:docMk/>
          <pc:sldMk cId="2123275288" sldId="294"/>
        </pc:sldMkLst>
        <pc:spChg chg="mod">
          <ac:chgData name="Bojja, Chetan Reddy" userId="0a78683a-d911-493f-a377-87a39035911b" providerId="ADAL" clId="{ACFF379B-662A-FB4E-AC8F-1FB66E618073}" dt="2024-11-26T10:00:49.732" v="2785" actId="26606"/>
          <ac:spMkLst>
            <pc:docMk/>
            <pc:sldMk cId="2123275288" sldId="294"/>
            <ac:spMk id="2" creationId="{A695F6E4-8BD6-0B8B-45E9-93F5CAF603F4}"/>
          </ac:spMkLst>
        </pc:spChg>
        <pc:spChg chg="add del mod">
          <ac:chgData name="Bojja, Chetan Reddy" userId="0a78683a-d911-493f-a377-87a39035911b" providerId="ADAL" clId="{ACFF379B-662A-FB4E-AC8F-1FB66E618073}" dt="2024-11-26T10:00:49.732" v="2785" actId="26606"/>
          <ac:spMkLst>
            <pc:docMk/>
            <pc:sldMk cId="2123275288" sldId="294"/>
            <ac:spMk id="3" creationId="{FF61AF4C-79AD-332B-2B77-13894978876B}"/>
          </ac:spMkLst>
        </pc:spChg>
        <pc:spChg chg="add del mod">
          <ac:chgData name="Bojja, Chetan Reddy" userId="0a78683a-d911-493f-a377-87a39035911b" providerId="ADAL" clId="{ACFF379B-662A-FB4E-AC8F-1FB66E618073}" dt="2024-11-26T09:51:06.119" v="2527"/>
          <ac:spMkLst>
            <pc:docMk/>
            <pc:sldMk cId="2123275288" sldId="294"/>
            <ac:spMk id="4" creationId="{038F1A87-E23E-2062-E1E6-D5068458DE2B}"/>
          </ac:spMkLst>
        </pc:spChg>
        <pc:spChg chg="add del mod">
          <ac:chgData name="Bojja, Chetan Reddy" userId="0a78683a-d911-493f-a377-87a39035911b" providerId="ADAL" clId="{ACFF379B-662A-FB4E-AC8F-1FB66E618073}" dt="2024-11-26T10:00:23.913" v="2763" actId="21"/>
          <ac:spMkLst>
            <pc:docMk/>
            <pc:sldMk cId="2123275288" sldId="294"/>
            <ac:spMk id="5" creationId="{064C01C8-30A1-678F-AF1D-67654ECB1DBE}"/>
          </ac:spMkLst>
        </pc:spChg>
        <pc:spChg chg="add del">
          <ac:chgData name="Bojja, Chetan Reddy" userId="0a78683a-d911-493f-a377-87a39035911b" providerId="ADAL" clId="{ACFF379B-662A-FB4E-AC8F-1FB66E618073}" dt="2024-11-26T09:52:20.716" v="2552" actId="26606"/>
          <ac:spMkLst>
            <pc:docMk/>
            <pc:sldMk cId="2123275288" sldId="294"/>
            <ac:spMk id="8" creationId="{4C608BEB-860E-4094-8511-78603564A75E}"/>
          </ac:spMkLst>
        </pc:spChg>
        <pc:spChg chg="add del">
          <ac:chgData name="Bojja, Chetan Reddy" userId="0a78683a-d911-493f-a377-87a39035911b" providerId="ADAL" clId="{ACFF379B-662A-FB4E-AC8F-1FB66E618073}" dt="2024-11-26T09:51:52.124" v="2546" actId="26606"/>
          <ac:spMkLst>
            <pc:docMk/>
            <pc:sldMk cId="2123275288" sldId="294"/>
            <ac:spMk id="10" creationId="{8CA06CD6-90CA-4C45-856C-6771339E1E22}"/>
          </ac:spMkLst>
        </pc:spChg>
        <pc:spChg chg="add del">
          <ac:chgData name="Bojja, Chetan Reddy" userId="0a78683a-d911-493f-a377-87a39035911b" providerId="ADAL" clId="{ACFF379B-662A-FB4E-AC8F-1FB66E618073}" dt="2024-11-26T09:51:52.124" v="2546" actId="26606"/>
          <ac:spMkLst>
            <pc:docMk/>
            <pc:sldMk cId="2123275288" sldId="294"/>
            <ac:spMk id="11" creationId="{064C01C8-30A1-678F-AF1D-67654ECB1DBE}"/>
          </ac:spMkLst>
        </pc:spChg>
        <pc:spChg chg="add del">
          <ac:chgData name="Bojja, Chetan Reddy" userId="0a78683a-d911-493f-a377-87a39035911b" providerId="ADAL" clId="{ACFF379B-662A-FB4E-AC8F-1FB66E618073}" dt="2024-11-26T09:51:56.528" v="2548" actId="26606"/>
          <ac:spMkLst>
            <pc:docMk/>
            <pc:sldMk cId="2123275288" sldId="294"/>
            <ac:spMk id="14" creationId="{CCD444A3-C338-4886-B7F1-4BA2AF46EB64}"/>
          </ac:spMkLst>
        </pc:spChg>
        <pc:spChg chg="add del">
          <ac:chgData name="Bojja, Chetan Reddy" userId="0a78683a-d911-493f-a377-87a39035911b" providerId="ADAL" clId="{ACFF379B-662A-FB4E-AC8F-1FB66E618073}" dt="2024-11-26T09:51:56.528" v="2548" actId="26606"/>
          <ac:spMkLst>
            <pc:docMk/>
            <pc:sldMk cId="2123275288" sldId="294"/>
            <ac:spMk id="15" creationId="{21739CA5-F0F5-48E1-8E8C-F24B71827E46}"/>
          </ac:spMkLst>
        </pc:spChg>
        <pc:spChg chg="add del">
          <ac:chgData name="Bojja, Chetan Reddy" userId="0a78683a-d911-493f-a377-87a39035911b" providerId="ADAL" clId="{ACFF379B-662A-FB4E-AC8F-1FB66E618073}" dt="2024-11-26T09:51:56.528" v="2548" actId="26606"/>
          <ac:spMkLst>
            <pc:docMk/>
            <pc:sldMk cId="2123275288" sldId="294"/>
            <ac:spMk id="16" creationId="{3EAD2937-F230-41D4-B9C5-975B129BFC20}"/>
          </ac:spMkLst>
        </pc:spChg>
        <pc:spChg chg="add del">
          <ac:chgData name="Bojja, Chetan Reddy" userId="0a78683a-d911-493f-a377-87a39035911b" providerId="ADAL" clId="{ACFF379B-662A-FB4E-AC8F-1FB66E618073}" dt="2024-11-26T09:51:56.528" v="2548" actId="26606"/>
          <ac:spMkLst>
            <pc:docMk/>
            <pc:sldMk cId="2123275288" sldId="294"/>
            <ac:spMk id="17" creationId="{064C01C8-30A1-678F-AF1D-67654ECB1DBE}"/>
          </ac:spMkLst>
        </pc:spChg>
        <pc:spChg chg="add del">
          <ac:chgData name="Bojja, Chetan Reddy" userId="0a78683a-d911-493f-a377-87a39035911b" providerId="ADAL" clId="{ACFF379B-662A-FB4E-AC8F-1FB66E618073}" dt="2024-11-26T09:52:49.716" v="2557" actId="26606"/>
          <ac:spMkLst>
            <pc:docMk/>
            <pc:sldMk cId="2123275288" sldId="294"/>
            <ac:spMk id="18" creationId="{4FFBEE45-F140-49D5-85EA-C78C24340B23}"/>
          </ac:spMkLst>
        </pc:spChg>
        <pc:spChg chg="add del">
          <ac:chgData name="Bojja, Chetan Reddy" userId="0a78683a-d911-493f-a377-87a39035911b" providerId="ADAL" clId="{ACFF379B-662A-FB4E-AC8F-1FB66E618073}" dt="2024-11-26T10:00:49.732" v="2785" actId="26606"/>
          <ac:spMkLst>
            <pc:docMk/>
            <pc:sldMk cId="2123275288" sldId="294"/>
            <ac:spMk id="23" creationId="{4FFBEE45-F140-49D5-85EA-C78C24340B23}"/>
          </ac:spMkLst>
        </pc:spChg>
        <pc:spChg chg="add del">
          <ac:chgData name="Bojja, Chetan Reddy" userId="0a78683a-d911-493f-a377-87a39035911b" providerId="ADAL" clId="{ACFF379B-662A-FB4E-AC8F-1FB66E618073}" dt="2024-11-26T10:00:35.382" v="2770" actId="26606"/>
          <ac:spMkLst>
            <pc:docMk/>
            <pc:sldMk cId="2123275288" sldId="294"/>
            <ac:spMk id="28" creationId="{DBF61EA3-B236-439E-9C0B-340980D56BEE}"/>
          </ac:spMkLst>
        </pc:spChg>
        <pc:spChg chg="add del">
          <ac:chgData name="Bojja, Chetan Reddy" userId="0a78683a-d911-493f-a377-87a39035911b" providerId="ADAL" clId="{ACFF379B-662A-FB4E-AC8F-1FB66E618073}" dt="2024-11-26T10:00:36.822" v="2772" actId="26606"/>
          <ac:spMkLst>
            <pc:docMk/>
            <pc:sldMk cId="2123275288" sldId="294"/>
            <ac:spMk id="29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10:00:34.079" v="2768" actId="26606"/>
          <ac:spMkLst>
            <pc:docMk/>
            <pc:sldMk cId="2123275288" sldId="294"/>
            <ac:spMk id="30" creationId="{B50AB553-2A96-4A92-96F2-93548E096954}"/>
          </ac:spMkLst>
        </pc:spChg>
        <pc:spChg chg="add del">
          <ac:chgData name="Bojja, Chetan Reddy" userId="0a78683a-d911-493f-a377-87a39035911b" providerId="ADAL" clId="{ACFF379B-662A-FB4E-AC8F-1FB66E618073}" dt="2024-11-26T10:00:38.025" v="2774" actId="26606"/>
          <ac:spMkLst>
            <pc:docMk/>
            <pc:sldMk cId="2123275288" sldId="294"/>
            <ac:spMk id="31" creationId="{6EAAA1B9-2DDB-49C9-A037-A523D2F13C15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32" creationId="{CD9FE4EF-C4D8-49A0-B2FF-81D8DB7D8A24}"/>
          </ac:spMkLst>
        </pc:spChg>
        <pc:spChg chg="add del">
          <ac:chgData name="Bojja, Chetan Reddy" userId="0a78683a-d911-493f-a377-87a39035911b" providerId="ADAL" clId="{ACFF379B-662A-FB4E-AC8F-1FB66E618073}" dt="2024-11-26T10:00:35.382" v="2770" actId="26606"/>
          <ac:spMkLst>
            <pc:docMk/>
            <pc:sldMk cId="2123275288" sldId="294"/>
            <ac:spMk id="34" creationId="{E659831F-0D9A-4C63-9EBB-8435B85A440F}"/>
          </ac:spMkLst>
        </pc:spChg>
        <pc:spChg chg="add del">
          <ac:chgData name="Bojja, Chetan Reddy" userId="0a78683a-d911-493f-a377-87a39035911b" providerId="ADAL" clId="{ACFF379B-662A-FB4E-AC8F-1FB66E618073}" dt="2024-11-26T10:00:35.382" v="2770" actId="26606"/>
          <ac:spMkLst>
            <pc:docMk/>
            <pc:sldMk cId="2123275288" sldId="294"/>
            <ac:spMk id="35" creationId="{FF61AF4C-79AD-332B-2B77-13894978876B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36" creationId="{D2B78728-A580-49A7-84F9-6EF6F583ADE0}"/>
          </ac:spMkLst>
        </pc:spChg>
        <pc:spChg chg="add del">
          <ac:chgData name="Bojja, Chetan Reddy" userId="0a78683a-d911-493f-a377-87a39035911b" providerId="ADAL" clId="{ACFF379B-662A-FB4E-AC8F-1FB66E618073}" dt="2024-11-26T10:00:36.822" v="2772" actId="26606"/>
          <ac:spMkLst>
            <pc:docMk/>
            <pc:sldMk cId="2123275288" sldId="294"/>
            <ac:spMk id="37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10:00:36.822" v="2772" actId="26606"/>
          <ac:spMkLst>
            <pc:docMk/>
            <pc:sldMk cId="2123275288" sldId="294"/>
            <ac:spMk id="38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10:00:36.822" v="2772" actId="26606"/>
          <ac:spMkLst>
            <pc:docMk/>
            <pc:sldMk cId="2123275288" sldId="294"/>
            <ac:spMk id="39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10:00:36.822" v="2772" actId="26606"/>
          <ac:spMkLst>
            <pc:docMk/>
            <pc:sldMk cId="2123275288" sldId="294"/>
            <ac:spMk id="40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10:00:36.822" v="2772" actId="26606"/>
          <ac:spMkLst>
            <pc:docMk/>
            <pc:sldMk cId="2123275288" sldId="294"/>
            <ac:spMk id="41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10:00:38.025" v="2774" actId="26606"/>
          <ac:spMkLst>
            <pc:docMk/>
            <pc:sldMk cId="2123275288" sldId="294"/>
            <ac:spMk id="44" creationId="{345A976A-8DE3-4B67-B94B-2044FDD12899}"/>
          </ac:spMkLst>
        </pc:spChg>
        <pc:spChg chg="add del">
          <ac:chgData name="Bojja, Chetan Reddy" userId="0a78683a-d911-493f-a377-87a39035911b" providerId="ADAL" clId="{ACFF379B-662A-FB4E-AC8F-1FB66E618073}" dt="2024-11-26T10:00:39.579" v="2776" actId="26606"/>
          <ac:spMkLst>
            <pc:docMk/>
            <pc:sldMk cId="2123275288" sldId="294"/>
            <ac:spMk id="55" creationId="{BACC6370-2D7E-4714-9D71-7542949D7D5D}"/>
          </ac:spMkLst>
        </pc:spChg>
        <pc:spChg chg="add del">
          <ac:chgData name="Bojja, Chetan Reddy" userId="0a78683a-d911-493f-a377-87a39035911b" providerId="ADAL" clId="{ACFF379B-662A-FB4E-AC8F-1FB66E618073}" dt="2024-11-26T10:00:39.579" v="2776" actId="26606"/>
          <ac:spMkLst>
            <pc:docMk/>
            <pc:sldMk cId="2123275288" sldId="294"/>
            <ac:spMk id="56" creationId="{256B2C21-A230-48C0-8DF1-C46611373C44}"/>
          </ac:spMkLst>
        </pc:spChg>
        <pc:spChg chg="add del">
          <ac:chgData name="Bojja, Chetan Reddy" userId="0a78683a-d911-493f-a377-87a39035911b" providerId="ADAL" clId="{ACFF379B-662A-FB4E-AC8F-1FB66E618073}" dt="2024-11-26T10:00:39.579" v="2776" actId="26606"/>
          <ac:spMkLst>
            <pc:docMk/>
            <pc:sldMk cId="2123275288" sldId="294"/>
            <ac:spMk id="57" creationId="{3847E18C-932D-4C95-AABA-FEC7C9499AD7}"/>
          </ac:spMkLst>
        </pc:spChg>
        <pc:spChg chg="add del">
          <ac:chgData name="Bojja, Chetan Reddy" userId="0a78683a-d911-493f-a377-87a39035911b" providerId="ADAL" clId="{ACFF379B-662A-FB4E-AC8F-1FB66E618073}" dt="2024-11-26T10:00:39.579" v="2776" actId="26606"/>
          <ac:spMkLst>
            <pc:docMk/>
            <pc:sldMk cId="2123275288" sldId="294"/>
            <ac:spMk id="58" creationId="{3150CB11-0C61-439E-910F-5787759E72A0}"/>
          </ac:spMkLst>
        </pc:spChg>
        <pc:spChg chg="add del">
          <ac:chgData name="Bojja, Chetan Reddy" userId="0a78683a-d911-493f-a377-87a39035911b" providerId="ADAL" clId="{ACFF379B-662A-FB4E-AC8F-1FB66E618073}" dt="2024-11-26T10:00:39.579" v="2776" actId="26606"/>
          <ac:spMkLst>
            <pc:docMk/>
            <pc:sldMk cId="2123275288" sldId="294"/>
            <ac:spMk id="59" creationId="{43F8A58B-5155-44CE-A5FF-7647B47D0A7A}"/>
          </ac:spMkLst>
        </pc:spChg>
        <pc:spChg chg="add del">
          <ac:chgData name="Bojja, Chetan Reddy" userId="0a78683a-d911-493f-a377-87a39035911b" providerId="ADAL" clId="{ACFF379B-662A-FB4E-AC8F-1FB66E618073}" dt="2024-11-26T10:00:39.579" v="2776" actId="26606"/>
          <ac:spMkLst>
            <pc:docMk/>
            <pc:sldMk cId="2123275288" sldId="294"/>
            <ac:spMk id="60" creationId="{443F2ACA-E6D6-4028-82DD-F03C262D5DE6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63" creationId="{09588DA8-065E-4F6F-8EFD-43104AB2E0CF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64" creationId="{C4285719-470E-454C-AF62-8323075F1F5B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65" creationId="{4300840D-0A0B-4512-BACA-B439D5B9C57C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66" creationId="{38FAA1A1-D861-433F-88FA-1E9D6FD31D11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67" creationId="{8D71EDA1-87BF-4D5D-AB79-F346FD19278A}"/>
          </ac:spMkLst>
        </pc:spChg>
        <pc:spChg chg="add del">
          <ac:chgData name="Bojja, Chetan Reddy" userId="0a78683a-d911-493f-a377-87a39035911b" providerId="ADAL" clId="{ACFF379B-662A-FB4E-AC8F-1FB66E618073}" dt="2024-11-26T10:00:41.375" v="2778" actId="26606"/>
          <ac:spMkLst>
            <pc:docMk/>
            <pc:sldMk cId="2123275288" sldId="294"/>
            <ac:spMk id="68" creationId="{FF61AF4C-79AD-332B-2B77-13894978876B}"/>
          </ac:spMkLst>
        </pc:spChg>
        <pc:spChg chg="add del">
          <ac:chgData name="Bojja, Chetan Reddy" userId="0a78683a-d911-493f-a377-87a39035911b" providerId="ADAL" clId="{ACFF379B-662A-FB4E-AC8F-1FB66E618073}" dt="2024-11-26T10:00:42.132" v="2780" actId="26606"/>
          <ac:spMkLst>
            <pc:docMk/>
            <pc:sldMk cId="2123275288" sldId="294"/>
            <ac:spMk id="70" creationId="{D3E17859-C5F0-476F-A082-A4CB8841DB24}"/>
          </ac:spMkLst>
        </pc:spChg>
        <pc:spChg chg="add del">
          <ac:chgData name="Bojja, Chetan Reddy" userId="0a78683a-d911-493f-a377-87a39035911b" providerId="ADAL" clId="{ACFF379B-662A-FB4E-AC8F-1FB66E618073}" dt="2024-11-26T10:00:42.132" v="2780" actId="26606"/>
          <ac:spMkLst>
            <pc:docMk/>
            <pc:sldMk cId="2123275288" sldId="294"/>
            <ac:spMk id="72" creationId="{70BEB1E7-2F88-40BC-B73D-42E5B6F80BFC}"/>
          </ac:spMkLst>
        </pc:spChg>
        <pc:spChg chg="add del">
          <ac:chgData name="Bojja, Chetan Reddy" userId="0a78683a-d911-493f-a377-87a39035911b" providerId="ADAL" clId="{ACFF379B-662A-FB4E-AC8F-1FB66E618073}" dt="2024-11-26T10:00:42.132" v="2780" actId="26606"/>
          <ac:spMkLst>
            <pc:docMk/>
            <pc:sldMk cId="2123275288" sldId="294"/>
            <ac:spMk id="73" creationId="{A7B99495-F43F-4D80-A44F-2CB4764EB90B}"/>
          </ac:spMkLst>
        </pc:spChg>
        <pc:spChg chg="add del">
          <ac:chgData name="Bojja, Chetan Reddy" userId="0a78683a-d911-493f-a377-87a39035911b" providerId="ADAL" clId="{ACFF379B-662A-FB4E-AC8F-1FB66E618073}" dt="2024-11-26T10:00:42.550" v="2782" actId="26606"/>
          <ac:spMkLst>
            <pc:docMk/>
            <pc:sldMk cId="2123275288" sldId="294"/>
            <ac:spMk id="76" creationId="{907EF6B7-1338-4443-8C46-6A318D952DFD}"/>
          </ac:spMkLst>
        </pc:spChg>
        <pc:spChg chg="add del">
          <ac:chgData name="Bojja, Chetan Reddy" userId="0a78683a-d911-493f-a377-87a39035911b" providerId="ADAL" clId="{ACFF379B-662A-FB4E-AC8F-1FB66E618073}" dt="2024-11-26T10:00:42.550" v="2782" actId="26606"/>
          <ac:spMkLst>
            <pc:docMk/>
            <pc:sldMk cId="2123275288" sldId="294"/>
            <ac:spMk id="77" creationId="{DAAE4CDD-124C-4DCF-9584-B6033B545DD5}"/>
          </ac:spMkLst>
        </pc:spChg>
        <pc:spChg chg="add del">
          <ac:chgData name="Bojja, Chetan Reddy" userId="0a78683a-d911-493f-a377-87a39035911b" providerId="ADAL" clId="{ACFF379B-662A-FB4E-AC8F-1FB66E618073}" dt="2024-11-26T10:00:42.550" v="2782" actId="26606"/>
          <ac:spMkLst>
            <pc:docMk/>
            <pc:sldMk cId="2123275288" sldId="294"/>
            <ac:spMk id="78" creationId="{081E4A58-353D-44AE-B2FC-2A74E2E400F7}"/>
          </ac:spMkLst>
        </pc:spChg>
        <pc:spChg chg="add del">
          <ac:chgData name="Bojja, Chetan Reddy" userId="0a78683a-d911-493f-a377-87a39035911b" providerId="ADAL" clId="{ACFF379B-662A-FB4E-AC8F-1FB66E618073}" dt="2024-11-26T10:00:42.550" v="2782" actId="26606"/>
          <ac:spMkLst>
            <pc:docMk/>
            <pc:sldMk cId="2123275288" sldId="294"/>
            <ac:spMk id="79" creationId="{FF61AF4C-79AD-332B-2B77-13894978876B}"/>
          </ac:spMkLst>
        </pc:spChg>
        <pc:spChg chg="add del">
          <ac:chgData name="Bojja, Chetan Reddy" userId="0a78683a-d911-493f-a377-87a39035911b" providerId="ADAL" clId="{ACFF379B-662A-FB4E-AC8F-1FB66E618073}" dt="2024-11-26T10:00:49.695" v="2784" actId="26606"/>
          <ac:spMkLst>
            <pc:docMk/>
            <pc:sldMk cId="2123275288" sldId="294"/>
            <ac:spMk id="81" creationId="{C2554CA6-288E-4202-BC52-2E5A8F0C0AED}"/>
          </ac:spMkLst>
        </pc:spChg>
        <pc:spChg chg="add del">
          <ac:chgData name="Bojja, Chetan Reddy" userId="0a78683a-d911-493f-a377-87a39035911b" providerId="ADAL" clId="{ACFF379B-662A-FB4E-AC8F-1FB66E618073}" dt="2024-11-26T10:00:49.695" v="2784" actId="26606"/>
          <ac:spMkLst>
            <pc:docMk/>
            <pc:sldMk cId="2123275288" sldId="294"/>
            <ac:spMk id="82" creationId="{B10BB131-AC8E-4A8E-A5D1-36260F720C3B}"/>
          </ac:spMkLst>
        </pc:spChg>
        <pc:spChg chg="add del">
          <ac:chgData name="Bojja, Chetan Reddy" userId="0a78683a-d911-493f-a377-87a39035911b" providerId="ADAL" clId="{ACFF379B-662A-FB4E-AC8F-1FB66E618073}" dt="2024-11-26T10:00:49.695" v="2784" actId="26606"/>
          <ac:spMkLst>
            <pc:docMk/>
            <pc:sldMk cId="2123275288" sldId="294"/>
            <ac:spMk id="83" creationId="{5B7778FC-632E-4DCA-A7CB-0D7731CCF970}"/>
          </ac:spMkLst>
        </pc:spChg>
        <pc:spChg chg="add del">
          <ac:chgData name="Bojja, Chetan Reddy" userId="0a78683a-d911-493f-a377-87a39035911b" providerId="ADAL" clId="{ACFF379B-662A-FB4E-AC8F-1FB66E618073}" dt="2024-11-26T10:00:49.695" v="2784" actId="26606"/>
          <ac:spMkLst>
            <pc:docMk/>
            <pc:sldMk cId="2123275288" sldId="294"/>
            <ac:spMk id="84" creationId="{FA23A907-97FB-4A8F-880A-DD77401C4296}"/>
          </ac:spMkLst>
        </pc:spChg>
        <pc:spChg chg="add del">
          <ac:chgData name="Bojja, Chetan Reddy" userId="0a78683a-d911-493f-a377-87a39035911b" providerId="ADAL" clId="{ACFF379B-662A-FB4E-AC8F-1FB66E618073}" dt="2024-11-26T10:00:49.695" v="2784" actId="26606"/>
          <ac:spMkLst>
            <pc:docMk/>
            <pc:sldMk cId="2123275288" sldId="294"/>
            <ac:spMk id="85" creationId="{FF61AF4C-79AD-332B-2B77-13894978876B}"/>
          </ac:spMkLst>
        </pc:spChg>
        <pc:spChg chg="add">
          <ac:chgData name="Bojja, Chetan Reddy" userId="0a78683a-d911-493f-a377-87a39035911b" providerId="ADAL" clId="{ACFF379B-662A-FB4E-AC8F-1FB66E618073}" dt="2024-11-26T10:00:49.732" v="2785" actId="26606"/>
          <ac:spMkLst>
            <pc:docMk/>
            <pc:sldMk cId="2123275288" sldId="294"/>
            <ac:spMk id="88" creationId="{B50AB553-2A96-4A92-96F2-93548E096954}"/>
          </ac:spMkLst>
        </pc:spChg>
        <pc:grpChg chg="add del">
          <ac:chgData name="Bojja, Chetan Reddy" userId="0a78683a-d911-493f-a377-87a39035911b" providerId="ADAL" clId="{ACFF379B-662A-FB4E-AC8F-1FB66E618073}" dt="2024-11-26T10:00:35.382" v="2770" actId="26606"/>
          <ac:grpSpMkLst>
            <pc:docMk/>
            <pc:sldMk cId="2123275288" sldId="294"/>
            <ac:grpSpMk id="33" creationId="{28FAF094-D087-493F-8DF9-A486C2D6BBAA}"/>
          </ac:grpSpMkLst>
        </pc:grpChg>
        <pc:grpChg chg="add del">
          <ac:chgData name="Bojja, Chetan Reddy" userId="0a78683a-d911-493f-a377-87a39035911b" providerId="ADAL" clId="{ACFF379B-662A-FB4E-AC8F-1FB66E618073}" dt="2024-11-26T10:00:38.025" v="2774" actId="26606"/>
          <ac:grpSpMkLst>
            <pc:docMk/>
            <pc:sldMk cId="2123275288" sldId="294"/>
            <ac:grpSpMk id="45" creationId="{B441F8D5-EBCE-4FB9-91A9-3425971C1F99}"/>
          </ac:grpSpMkLst>
        </pc:grpChg>
        <pc:grpChg chg="add del">
          <ac:chgData name="Bojja, Chetan Reddy" userId="0a78683a-d911-493f-a377-87a39035911b" providerId="ADAL" clId="{ACFF379B-662A-FB4E-AC8F-1FB66E618073}" dt="2024-11-26T10:00:38.025" v="2774" actId="26606"/>
          <ac:grpSpMkLst>
            <pc:docMk/>
            <pc:sldMk cId="2123275288" sldId="294"/>
            <ac:grpSpMk id="49" creationId="{08701F99-7E4C-4B92-A4B5-307CDFB7A4DE}"/>
          </ac:grpSpMkLst>
        </pc:grpChg>
        <pc:graphicFrameChg chg="add del">
          <ac:chgData name="Bojja, Chetan Reddy" userId="0a78683a-d911-493f-a377-87a39035911b" providerId="ADAL" clId="{ACFF379B-662A-FB4E-AC8F-1FB66E618073}" dt="2024-11-26T09:51:44.883" v="2542" actId="26606"/>
          <ac:graphicFrameMkLst>
            <pc:docMk/>
            <pc:sldMk cId="2123275288" sldId="294"/>
            <ac:graphicFrameMk id="7" creationId="{6E6809F1-0F10-E61F-5C8B-8BCB59E35766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09:51:49.091" v="2544" actId="26606"/>
          <ac:graphicFrameMkLst>
            <pc:docMk/>
            <pc:sldMk cId="2123275288" sldId="294"/>
            <ac:graphicFrameMk id="9" creationId="{90A6B305-7C50-F95D-6994-EEDE6E39BDD6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00:34.079" v="2768" actId="26606"/>
          <ac:graphicFrameMkLst>
            <pc:docMk/>
            <pc:sldMk cId="2123275288" sldId="294"/>
            <ac:graphicFrameMk id="25" creationId="{310B00BB-CAA9-7A79-0EB8-EF6C9E9F0BC0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00:36.822" v="2772" actId="26606"/>
          <ac:graphicFrameMkLst>
            <pc:docMk/>
            <pc:sldMk cId="2123275288" sldId="294"/>
            <ac:graphicFrameMk id="42" creationId="{ABB8EEB6-A788-9CAE-63E8-431BE8D511DB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00:38.025" v="2774" actId="26606"/>
          <ac:graphicFrameMkLst>
            <pc:docMk/>
            <pc:sldMk cId="2123275288" sldId="294"/>
            <ac:graphicFrameMk id="53" creationId="{48D8CDE7-C9A2-903D-C2AE-C59CFB277D38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00:39.579" v="2776" actId="26606"/>
          <ac:graphicFrameMkLst>
            <pc:docMk/>
            <pc:sldMk cId="2123275288" sldId="294"/>
            <ac:graphicFrameMk id="61" creationId="{B9FF5458-E1FD-DB9D-F5B7-14FC9EE791D7}"/>
          </ac:graphicFrameMkLst>
        </pc:graphicFrameChg>
        <pc:graphicFrameChg chg="add del">
          <ac:chgData name="Bojja, Chetan Reddy" userId="0a78683a-d911-493f-a377-87a39035911b" providerId="ADAL" clId="{ACFF379B-662A-FB4E-AC8F-1FB66E618073}" dt="2024-11-26T10:00:42.132" v="2780" actId="26606"/>
          <ac:graphicFrameMkLst>
            <pc:docMk/>
            <pc:sldMk cId="2123275288" sldId="294"/>
            <ac:graphicFrameMk id="74" creationId="{180FA5B0-01D9-4106-3E16-877E621227A1}"/>
          </ac:graphicFrameMkLst>
        </pc:graphicFrameChg>
        <pc:graphicFrameChg chg="add modGraphic">
          <ac:chgData name="Bojja, Chetan Reddy" userId="0a78683a-d911-493f-a377-87a39035911b" providerId="ADAL" clId="{ACFF379B-662A-FB4E-AC8F-1FB66E618073}" dt="2024-11-26T10:01:03.970" v="2789" actId="26606"/>
          <ac:graphicFrameMkLst>
            <pc:docMk/>
            <pc:sldMk cId="2123275288" sldId="294"/>
            <ac:graphicFrameMk id="89" creationId="{310B00BB-CAA9-7A79-0EB8-EF6C9E9F0BC0}"/>
          </ac:graphicFrameMkLst>
        </pc:graphicFrameChg>
        <pc:picChg chg="add del">
          <ac:chgData name="Bojja, Chetan Reddy" userId="0a78683a-d911-493f-a377-87a39035911b" providerId="ADAL" clId="{ACFF379B-662A-FB4E-AC8F-1FB66E618073}" dt="2024-11-26T10:00:34.079" v="2768" actId="26606"/>
          <ac:picMkLst>
            <pc:docMk/>
            <pc:sldMk cId="2123275288" sldId="294"/>
            <ac:picMk id="26" creationId="{5970739D-A561-A38F-2EB1-6EE41B1F3729}"/>
          </ac:picMkLst>
        </pc:picChg>
        <pc:picChg chg="add del">
          <ac:chgData name="Bojja, Chetan Reddy" userId="0a78683a-d911-493f-a377-87a39035911b" providerId="ADAL" clId="{ACFF379B-662A-FB4E-AC8F-1FB66E618073}" dt="2024-11-26T10:00:42.132" v="2780" actId="26606"/>
          <ac:picMkLst>
            <pc:docMk/>
            <pc:sldMk cId="2123275288" sldId="294"/>
            <ac:picMk id="71" creationId="{0E130EA7-50A6-B25A-A70F-D5C10DA6A721}"/>
          </ac:picMkLst>
        </pc:picChg>
        <pc:picChg chg="add mod">
          <ac:chgData name="Bojja, Chetan Reddy" userId="0a78683a-d911-493f-a377-87a39035911b" providerId="ADAL" clId="{ACFF379B-662A-FB4E-AC8F-1FB66E618073}" dt="2024-11-26T10:00:56.075" v="2786" actId="27614"/>
          <ac:picMkLst>
            <pc:docMk/>
            <pc:sldMk cId="2123275288" sldId="294"/>
            <ac:picMk id="87" creationId="{5970739D-A561-A38F-2EB1-6EE41B1F3729}"/>
          </ac:picMkLst>
        </pc:picChg>
        <pc:cxnChg chg="add del">
          <ac:chgData name="Bojja, Chetan Reddy" userId="0a78683a-d911-493f-a377-87a39035911b" providerId="ADAL" clId="{ACFF379B-662A-FB4E-AC8F-1FB66E618073}" dt="2024-11-26T09:51:52.124" v="2546" actId="26606"/>
          <ac:cxnSpMkLst>
            <pc:docMk/>
            <pc:sldMk cId="2123275288" sldId="294"/>
            <ac:cxnSpMk id="12" creationId="{5021601D-2758-4B15-A31C-FDA184C51B3A}"/>
          </ac:cxnSpMkLst>
        </pc:cxnChg>
        <pc:cxnChg chg="add del">
          <ac:chgData name="Bojja, Chetan Reddy" userId="0a78683a-d911-493f-a377-87a39035911b" providerId="ADAL" clId="{ACFF379B-662A-FB4E-AC8F-1FB66E618073}" dt="2024-11-26T09:52:20.716" v="2552" actId="26606"/>
          <ac:cxnSpMkLst>
            <pc:docMk/>
            <pc:sldMk cId="2123275288" sldId="294"/>
            <ac:cxnSpMk id="13" creationId="{1F16A8D4-FE87-4604-88B2-394B5D1EB437}"/>
          </ac:cxnSpMkLst>
        </pc:cxnChg>
      </pc:sldChg>
      <pc:sldChg chg="addSp delSp modSp new mod setBg">
        <pc:chgData name="Bojja, Chetan Reddy" userId="0a78683a-d911-493f-a377-87a39035911b" providerId="ADAL" clId="{ACFF379B-662A-FB4E-AC8F-1FB66E618073}" dt="2024-11-26T11:12:41.241" v="4028" actId="26606"/>
        <pc:sldMkLst>
          <pc:docMk/>
          <pc:sldMk cId="3341192267" sldId="295"/>
        </pc:sldMkLst>
        <pc:spChg chg="mod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2" creationId="{F192F531-EFBF-843D-2226-814C9C85BD58}"/>
          </ac:spMkLst>
        </pc:spChg>
        <pc:spChg chg="mod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3" creationId="{8C729FD2-183A-FE0E-6E79-AD752B97CDB1}"/>
          </ac:spMkLst>
        </pc:spChg>
        <pc:spChg chg="add del">
          <ac:chgData name="Bojja, Chetan Reddy" userId="0a78683a-d911-493f-a377-87a39035911b" providerId="ADAL" clId="{ACFF379B-662A-FB4E-AC8F-1FB66E618073}" dt="2024-11-26T11:04:11.518" v="3878" actId="26606"/>
          <ac:spMkLst>
            <pc:docMk/>
            <pc:sldMk cId="3341192267" sldId="295"/>
            <ac:spMk id="8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04:12.644" v="3880" actId="26606"/>
          <ac:spMkLst>
            <pc:docMk/>
            <pc:sldMk cId="3341192267" sldId="295"/>
            <ac:spMk id="12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11:04:11.518" v="3878" actId="26606"/>
          <ac:spMkLst>
            <pc:docMk/>
            <pc:sldMk cId="3341192267" sldId="295"/>
            <ac:spMk id="14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11:04:12.644" v="3880" actId="26606"/>
          <ac:spMkLst>
            <pc:docMk/>
            <pc:sldMk cId="3341192267" sldId="295"/>
            <ac:spMk id="16" creationId="{E777E57D-6A88-4B5B-A068-2BA7FF4E8CCA}"/>
          </ac:spMkLst>
        </pc:spChg>
        <pc:spChg chg="add del">
          <ac:chgData name="Bojja, Chetan Reddy" userId="0a78683a-d911-493f-a377-87a39035911b" providerId="ADAL" clId="{ACFF379B-662A-FB4E-AC8F-1FB66E618073}" dt="2024-11-26T11:04:12.644" v="3880" actId="26606"/>
          <ac:spMkLst>
            <pc:docMk/>
            <pc:sldMk cId="3341192267" sldId="295"/>
            <ac:spMk id="17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11:04:15.493" v="3882" actId="26606"/>
          <ac:spMkLst>
            <pc:docMk/>
            <pc:sldMk cId="3341192267" sldId="295"/>
            <ac:spMk id="19" creationId="{081EA652-8C6A-4E69-BEB9-170809474553}"/>
          </ac:spMkLst>
        </pc:spChg>
        <pc:spChg chg="add del">
          <ac:chgData name="Bojja, Chetan Reddy" userId="0a78683a-d911-493f-a377-87a39035911b" providerId="ADAL" clId="{ACFF379B-662A-FB4E-AC8F-1FB66E618073}" dt="2024-11-26T11:04:15.493" v="3882" actId="26606"/>
          <ac:spMkLst>
            <pc:docMk/>
            <pc:sldMk cId="3341192267" sldId="295"/>
            <ac:spMk id="20" creationId="{A4026A73-1F7F-49F2-B319-8CA3B3D53269}"/>
          </ac:spMkLst>
        </pc:spChg>
        <pc:spChg chg="add del">
          <ac:chgData name="Bojja, Chetan Reddy" userId="0a78683a-d911-493f-a377-87a39035911b" providerId="ADAL" clId="{ACFF379B-662A-FB4E-AC8F-1FB66E618073}" dt="2024-11-26T11:04:15.493" v="3882" actId="26606"/>
          <ac:spMkLst>
            <pc:docMk/>
            <pc:sldMk cId="3341192267" sldId="295"/>
            <ac:spMk id="21" creationId="{5298780A-33B9-4EA2-8F67-DE68AD62841B}"/>
          </ac:spMkLst>
        </pc:spChg>
        <pc:spChg chg="add del">
          <ac:chgData name="Bojja, Chetan Reddy" userId="0a78683a-d911-493f-a377-87a39035911b" providerId="ADAL" clId="{ACFF379B-662A-FB4E-AC8F-1FB66E618073}" dt="2024-11-26T11:04:15.493" v="3882" actId="26606"/>
          <ac:spMkLst>
            <pc:docMk/>
            <pc:sldMk cId="3341192267" sldId="295"/>
            <ac:spMk id="22" creationId="{7F488E8B-4E1E-4402-8935-D4E6C02615C7}"/>
          </ac:spMkLst>
        </pc:spChg>
        <pc:spChg chg="add del">
          <ac:chgData name="Bojja, Chetan Reddy" userId="0a78683a-d911-493f-a377-87a39035911b" providerId="ADAL" clId="{ACFF379B-662A-FB4E-AC8F-1FB66E618073}" dt="2024-11-26T11:04:16.541" v="3884" actId="26606"/>
          <ac:spMkLst>
            <pc:docMk/>
            <pc:sldMk cId="3341192267" sldId="295"/>
            <ac:spMk id="25" creationId="{E777E57D-6A88-4B5B-A068-2BA7FF4E8CCA}"/>
          </ac:spMkLst>
        </pc:spChg>
        <pc:spChg chg="add del">
          <ac:chgData name="Bojja, Chetan Reddy" userId="0a78683a-d911-493f-a377-87a39035911b" providerId="ADAL" clId="{ACFF379B-662A-FB4E-AC8F-1FB66E618073}" dt="2024-11-26T11:04:16.541" v="3884" actId="26606"/>
          <ac:spMkLst>
            <pc:docMk/>
            <pc:sldMk cId="3341192267" sldId="295"/>
            <ac:spMk id="26" creationId="{F7117410-A2A4-4085-9ADC-46744551DBDE}"/>
          </ac:spMkLst>
        </pc:spChg>
        <pc:spChg chg="add del">
          <ac:chgData name="Bojja, Chetan Reddy" userId="0a78683a-d911-493f-a377-87a39035911b" providerId="ADAL" clId="{ACFF379B-662A-FB4E-AC8F-1FB66E618073}" dt="2024-11-26T11:04:16.541" v="3884" actId="26606"/>
          <ac:spMkLst>
            <pc:docMk/>
            <pc:sldMk cId="3341192267" sldId="295"/>
            <ac:spMk id="27" creationId="{99F74EB5-E547-4FB4-95F5-BCC788F3C4A0}"/>
          </ac:spMkLst>
        </pc:spChg>
        <pc:spChg chg="add del">
          <ac:chgData name="Bojja, Chetan Reddy" userId="0a78683a-d911-493f-a377-87a39035911b" providerId="ADAL" clId="{ACFF379B-662A-FB4E-AC8F-1FB66E618073}" dt="2024-11-26T11:04:22.971" v="3886" actId="26606"/>
          <ac:spMkLst>
            <pc:docMk/>
            <pc:sldMk cId="3341192267" sldId="295"/>
            <ac:spMk id="29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04:22.971" v="3886" actId="26606"/>
          <ac:spMkLst>
            <pc:docMk/>
            <pc:sldMk cId="3341192267" sldId="295"/>
            <ac:spMk id="32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11:04:26.722" v="3888" actId="26606"/>
          <ac:spMkLst>
            <pc:docMk/>
            <pc:sldMk cId="3341192267" sldId="295"/>
            <ac:spMk id="34" creationId="{DBF61EA3-B236-439E-9C0B-340980D56BEE}"/>
          </ac:spMkLst>
        </pc:spChg>
        <pc:spChg chg="add del">
          <ac:chgData name="Bojja, Chetan Reddy" userId="0a78683a-d911-493f-a377-87a39035911b" providerId="ADAL" clId="{ACFF379B-662A-FB4E-AC8F-1FB66E618073}" dt="2024-11-26T11:04:26.722" v="3888" actId="26606"/>
          <ac:spMkLst>
            <pc:docMk/>
            <pc:sldMk cId="3341192267" sldId="295"/>
            <ac:spMk id="38" creationId="{E659831F-0D9A-4C63-9EBB-8435B85A440F}"/>
          </ac:spMkLst>
        </pc:spChg>
        <pc:spChg chg="add del">
          <ac:chgData name="Bojja, Chetan Reddy" userId="0a78683a-d911-493f-a377-87a39035911b" providerId="ADAL" clId="{ACFF379B-662A-FB4E-AC8F-1FB66E618073}" dt="2024-11-26T11:04:52.943" v="3894" actId="26606"/>
          <ac:spMkLst>
            <pc:docMk/>
            <pc:sldMk cId="3341192267" sldId="295"/>
            <ac:spMk id="40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04:52.943" v="3894" actId="26606"/>
          <ac:spMkLst>
            <pc:docMk/>
            <pc:sldMk cId="3341192267" sldId="295"/>
            <ac:spMk id="43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11:04:42.505" v="3891" actId="26606"/>
          <ac:spMkLst>
            <pc:docMk/>
            <pc:sldMk cId="3341192267" sldId="295"/>
            <ac:spMk id="48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04:42.505" v="3891" actId="26606"/>
          <ac:spMkLst>
            <pc:docMk/>
            <pc:sldMk cId="3341192267" sldId="295"/>
            <ac:spMk id="54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56" creationId="{CBC4F608-B4B8-48C3-9572-C0F061B1CD99}"/>
          </ac:spMkLst>
        </pc:spChg>
        <pc:spChg chg="add del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57" creationId="{8B9AA7C6-5E5A-498E-A6DF-A943376E09BC}"/>
          </ac:spMkLst>
        </pc:spChg>
        <pc:spChg chg="add del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60" creationId="{81E140AE-0ABF-47C8-BF32-7D2F0CF2BA44}"/>
          </ac:spMkLst>
        </pc:spChg>
        <pc:spChg chg="add del">
          <ac:chgData name="Bojja, Chetan Reddy" userId="0a78683a-d911-493f-a377-87a39035911b" providerId="ADAL" clId="{ACFF379B-662A-FB4E-AC8F-1FB66E618073}" dt="2024-11-26T11:12:41.222" v="4027" actId="26606"/>
          <ac:spMkLst>
            <pc:docMk/>
            <pc:sldMk cId="3341192267" sldId="295"/>
            <ac:spMk id="62" creationId="{7515D20E-1AB7-4E74-9236-2B72B63D60B6}"/>
          </ac:spMkLst>
        </pc:spChg>
        <pc:spChg chg="add del">
          <ac:chgData name="Bojja, Chetan Reddy" userId="0a78683a-d911-493f-a377-87a39035911b" providerId="ADAL" clId="{ACFF379B-662A-FB4E-AC8F-1FB66E618073}" dt="2024-11-26T11:11:59.245" v="4017" actId="26606"/>
          <ac:spMkLst>
            <pc:docMk/>
            <pc:sldMk cId="3341192267" sldId="295"/>
            <ac:spMk id="65" creationId="{8B9AA7C6-5E5A-498E-A6DF-A943376E09BC}"/>
          </ac:spMkLst>
        </pc:spChg>
        <pc:spChg chg="add del">
          <ac:chgData name="Bojja, Chetan Reddy" userId="0a78683a-d911-493f-a377-87a39035911b" providerId="ADAL" clId="{ACFF379B-662A-FB4E-AC8F-1FB66E618073}" dt="2024-11-26T11:12:41.222" v="4027" actId="26606"/>
          <ac:spMkLst>
            <pc:docMk/>
            <pc:sldMk cId="3341192267" sldId="295"/>
            <ac:spMk id="66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11:11:59.245" v="4017" actId="26606"/>
          <ac:spMkLst>
            <pc:docMk/>
            <pc:sldMk cId="3341192267" sldId="295"/>
            <ac:spMk id="71" creationId="{81E140AE-0ABF-47C8-BF32-7D2F0CF2BA44}"/>
          </ac:spMkLst>
        </pc:spChg>
        <pc:spChg chg="add del">
          <ac:chgData name="Bojja, Chetan Reddy" userId="0a78683a-d911-493f-a377-87a39035911b" providerId="ADAL" clId="{ACFF379B-662A-FB4E-AC8F-1FB66E618073}" dt="2024-11-26T11:12:22.114" v="4025" actId="26606"/>
          <ac:spMkLst>
            <pc:docMk/>
            <pc:sldMk cId="3341192267" sldId="295"/>
            <ac:spMk id="72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11:11:59.245" v="4017" actId="26606"/>
          <ac:spMkLst>
            <pc:docMk/>
            <pc:sldMk cId="3341192267" sldId="295"/>
            <ac:spMk id="73" creationId="{CBC4F608-B4B8-48C3-9572-C0F061B1CD99}"/>
          </ac:spMkLst>
        </pc:spChg>
        <pc:spChg chg="add del">
          <ac:chgData name="Bojja, Chetan Reddy" userId="0a78683a-d911-493f-a377-87a39035911b" providerId="ADAL" clId="{ACFF379B-662A-FB4E-AC8F-1FB66E618073}" dt="2024-11-26T11:12:22.114" v="4025" actId="26606"/>
          <ac:spMkLst>
            <pc:docMk/>
            <pc:sldMk cId="3341192267" sldId="295"/>
            <ac:spMk id="74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11:12:06.153" v="4019" actId="26606"/>
          <ac:spMkLst>
            <pc:docMk/>
            <pc:sldMk cId="3341192267" sldId="295"/>
            <ac:spMk id="75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12:41.222" v="4027" actId="26606"/>
          <ac:spMkLst>
            <pc:docMk/>
            <pc:sldMk cId="3341192267" sldId="295"/>
            <ac:spMk id="77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11:12:06.153" v="4019" actId="26606"/>
          <ac:spMkLst>
            <pc:docMk/>
            <pc:sldMk cId="3341192267" sldId="295"/>
            <ac:spMk id="78" creationId="{2C1BBA94-3F40-40AA-8BB9-E69E25E537C1}"/>
          </ac:spMkLst>
        </pc:spChg>
        <pc:spChg chg="add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79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12:12.629" v="4021" actId="26606"/>
          <ac:spMkLst>
            <pc:docMk/>
            <pc:sldMk cId="3341192267" sldId="295"/>
            <ac:spMk id="80" creationId="{6AB33354-5302-409E-90BF-4E7A98AFB5C6}"/>
          </ac:spMkLst>
        </pc:spChg>
        <pc:spChg chg="add del">
          <ac:chgData name="Bojja, Chetan Reddy" userId="0a78683a-d911-493f-a377-87a39035911b" providerId="ADAL" clId="{ACFF379B-662A-FB4E-AC8F-1FB66E618073}" dt="2024-11-26T11:12:12.629" v="4021" actId="26606"/>
          <ac:spMkLst>
            <pc:docMk/>
            <pc:sldMk cId="3341192267" sldId="295"/>
            <ac:spMk id="82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11:12:22.114" v="4025" actId="26606"/>
          <ac:spMkLst>
            <pc:docMk/>
            <pc:sldMk cId="3341192267" sldId="295"/>
            <ac:spMk id="84" creationId="{7515D20E-1AB7-4E74-9236-2B72B63D60B6}"/>
          </ac:spMkLst>
        </pc:spChg>
        <pc:spChg chg="add">
          <ac:chgData name="Bojja, Chetan Reddy" userId="0a78683a-d911-493f-a377-87a39035911b" providerId="ADAL" clId="{ACFF379B-662A-FB4E-AC8F-1FB66E618073}" dt="2024-11-26T11:12:41.241" v="4028" actId="26606"/>
          <ac:spMkLst>
            <pc:docMk/>
            <pc:sldMk cId="3341192267" sldId="295"/>
            <ac:spMk id="88" creationId="{2C1BBA94-3F40-40AA-8BB9-E69E25E537C1}"/>
          </ac:spMkLst>
        </pc:spChg>
        <pc:grpChg chg="add del">
          <ac:chgData name="Bojja, Chetan Reddy" userId="0a78683a-d911-493f-a377-87a39035911b" providerId="ADAL" clId="{ACFF379B-662A-FB4E-AC8F-1FB66E618073}" dt="2024-11-26T11:04:11.518" v="3878" actId="26606"/>
          <ac:grpSpMkLst>
            <pc:docMk/>
            <pc:sldMk cId="3341192267" sldId="295"/>
            <ac:grpSpMk id="10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04:22.971" v="3886" actId="26606"/>
          <ac:grpSpMkLst>
            <pc:docMk/>
            <pc:sldMk cId="3341192267" sldId="295"/>
            <ac:grpSpMk id="30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04:26.722" v="3888" actId="26606"/>
          <ac:grpSpMkLst>
            <pc:docMk/>
            <pc:sldMk cId="3341192267" sldId="295"/>
            <ac:grpSpMk id="35" creationId="{28FAF094-D087-493F-8DF9-A486C2D6BBAA}"/>
          </ac:grpSpMkLst>
        </pc:grpChg>
        <pc:grpChg chg="add del">
          <ac:chgData name="Bojja, Chetan Reddy" userId="0a78683a-d911-493f-a377-87a39035911b" providerId="ADAL" clId="{ACFF379B-662A-FB4E-AC8F-1FB66E618073}" dt="2024-11-26T11:04:52.943" v="3894" actId="26606"/>
          <ac:grpSpMkLst>
            <pc:docMk/>
            <pc:sldMk cId="3341192267" sldId="295"/>
            <ac:grpSpMk id="41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04:42.505" v="3891" actId="26606"/>
          <ac:grpSpMkLst>
            <pc:docMk/>
            <pc:sldMk cId="3341192267" sldId="295"/>
            <ac:grpSpMk id="50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12:41.241" v="4028" actId="26606"/>
          <ac:grpSpMkLst>
            <pc:docMk/>
            <pc:sldMk cId="3341192267" sldId="295"/>
            <ac:grpSpMk id="58" creationId="{83EAB11A-76F7-48F4-9B4F-5BFDF4BF9670}"/>
          </ac:grpSpMkLst>
        </pc:grpChg>
        <pc:grpChg chg="add del">
          <ac:chgData name="Bojja, Chetan Reddy" userId="0a78683a-d911-493f-a377-87a39035911b" providerId="ADAL" clId="{ACFF379B-662A-FB4E-AC8F-1FB66E618073}" dt="2024-11-26T11:12:41.222" v="4027" actId="26606"/>
          <ac:grpSpMkLst>
            <pc:docMk/>
            <pc:sldMk cId="3341192267" sldId="295"/>
            <ac:grpSpMk id="63" creationId="{032D8612-31EB-44CF-A1D0-14FD4C705424}"/>
          </ac:grpSpMkLst>
        </pc:grpChg>
        <pc:grpChg chg="add del">
          <ac:chgData name="Bojja, Chetan Reddy" userId="0a78683a-d911-493f-a377-87a39035911b" providerId="ADAL" clId="{ACFF379B-662A-FB4E-AC8F-1FB66E618073}" dt="2024-11-26T11:11:59.245" v="4017" actId="26606"/>
          <ac:grpSpMkLst>
            <pc:docMk/>
            <pc:sldMk cId="3341192267" sldId="295"/>
            <ac:grpSpMk id="67" creationId="{83EAB11A-76F7-48F4-9B4F-5BFDF4BF9670}"/>
          </ac:grpSpMkLst>
        </pc:grpChg>
        <pc:grpChg chg="add del">
          <ac:chgData name="Bojja, Chetan Reddy" userId="0a78683a-d911-493f-a377-87a39035911b" providerId="ADAL" clId="{ACFF379B-662A-FB4E-AC8F-1FB66E618073}" dt="2024-11-26T11:12:06.153" v="4019" actId="26606"/>
          <ac:grpSpMkLst>
            <pc:docMk/>
            <pc:sldMk cId="3341192267" sldId="295"/>
            <ac:grpSpMk id="76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12:12.629" v="4021" actId="26606"/>
          <ac:grpSpMkLst>
            <pc:docMk/>
            <pc:sldMk cId="3341192267" sldId="295"/>
            <ac:grpSpMk id="81" creationId="{0C66A8B6-1F6E-4FCC-93B9-B9986B6FD111}"/>
          </ac:grpSpMkLst>
        </pc:grpChg>
        <pc:grpChg chg="add">
          <ac:chgData name="Bojja, Chetan Reddy" userId="0a78683a-d911-493f-a377-87a39035911b" providerId="ADAL" clId="{ACFF379B-662A-FB4E-AC8F-1FB66E618073}" dt="2024-11-26T11:12:41.241" v="4028" actId="26606"/>
          <ac:grpSpMkLst>
            <pc:docMk/>
            <pc:sldMk cId="3341192267" sldId="295"/>
            <ac:grpSpMk id="83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12:22.114" v="4025" actId="26606"/>
          <ac:grpSpMkLst>
            <pc:docMk/>
            <pc:sldMk cId="3341192267" sldId="295"/>
            <ac:grpSpMk id="85" creationId="{032D8612-31EB-44CF-A1D0-14FD4C705424}"/>
          </ac:grpSpMkLst>
        </pc:grpChg>
        <pc:cxnChg chg="add del">
          <ac:chgData name="Bojja, Chetan Reddy" userId="0a78683a-d911-493f-a377-87a39035911b" providerId="ADAL" clId="{ACFF379B-662A-FB4E-AC8F-1FB66E618073}" dt="2024-11-26T11:04:15.493" v="3882" actId="26606"/>
          <ac:cxnSpMkLst>
            <pc:docMk/>
            <pc:sldMk cId="3341192267" sldId="295"/>
            <ac:cxnSpMk id="23" creationId="{23AAC9B5-8015-485C-ACF9-A750390E9A56}"/>
          </ac:cxnSpMkLst>
        </pc:cxnChg>
      </pc:sldChg>
      <pc:sldChg chg="addSp delSp modSp new mod setBg">
        <pc:chgData name="Bojja, Chetan Reddy" userId="0a78683a-d911-493f-a377-87a39035911b" providerId="ADAL" clId="{ACFF379B-662A-FB4E-AC8F-1FB66E618073}" dt="2024-11-26T11:17:32.586" v="4092" actId="26606"/>
        <pc:sldMkLst>
          <pc:docMk/>
          <pc:sldMk cId="2006856269" sldId="296"/>
        </pc:sldMkLst>
        <pc:spChg chg="mod">
          <ac:chgData name="Bojja, Chetan Reddy" userId="0a78683a-d911-493f-a377-87a39035911b" providerId="ADAL" clId="{ACFF379B-662A-FB4E-AC8F-1FB66E618073}" dt="2024-11-26T11:17:32.586" v="4092" actId="26606"/>
          <ac:spMkLst>
            <pc:docMk/>
            <pc:sldMk cId="2006856269" sldId="296"/>
            <ac:spMk id="2" creationId="{A4B2788C-1275-9F47-CB0A-264B184A7FC4}"/>
          </ac:spMkLst>
        </pc:spChg>
        <pc:spChg chg="mod">
          <ac:chgData name="Bojja, Chetan Reddy" userId="0a78683a-d911-493f-a377-87a39035911b" providerId="ADAL" clId="{ACFF379B-662A-FB4E-AC8F-1FB66E618073}" dt="2024-11-26T11:17:32.586" v="4092" actId="26606"/>
          <ac:spMkLst>
            <pc:docMk/>
            <pc:sldMk cId="2006856269" sldId="296"/>
            <ac:spMk id="3" creationId="{5F694786-7EA4-314B-7145-6BA6055FCEBB}"/>
          </ac:spMkLst>
        </pc:spChg>
        <pc:spChg chg="add del">
          <ac:chgData name="Bojja, Chetan Reddy" userId="0a78683a-d911-493f-a377-87a39035911b" providerId="ADAL" clId="{ACFF379B-662A-FB4E-AC8F-1FB66E618073}" dt="2024-11-26T11:16:49.134" v="4076" actId="26606"/>
          <ac:spMkLst>
            <pc:docMk/>
            <pc:sldMk cId="2006856269" sldId="296"/>
            <ac:spMk id="8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16:49.134" v="4076" actId="26606"/>
          <ac:spMkLst>
            <pc:docMk/>
            <pc:sldMk cId="2006856269" sldId="296"/>
            <ac:spMk id="14" creationId="{2C1BBA94-3F40-40AA-8BB9-E69E25E537C1}"/>
          </ac:spMkLst>
        </pc:spChg>
        <pc:spChg chg="add del">
          <ac:chgData name="Bojja, Chetan Reddy" userId="0a78683a-d911-493f-a377-87a39035911b" providerId="ADAL" clId="{ACFF379B-662A-FB4E-AC8F-1FB66E618073}" dt="2024-11-26T11:16:59.323" v="4078" actId="26606"/>
          <ac:spMkLst>
            <pc:docMk/>
            <pc:sldMk cId="2006856269" sldId="296"/>
            <ac:spMk id="15" creationId="{3873B707-463F-40B0-8227-E8CC6C67EB25}"/>
          </ac:spMkLst>
        </pc:spChg>
        <pc:spChg chg="add del">
          <ac:chgData name="Bojja, Chetan Reddy" userId="0a78683a-d911-493f-a377-87a39035911b" providerId="ADAL" clId="{ACFF379B-662A-FB4E-AC8F-1FB66E618073}" dt="2024-11-26T11:16:59.323" v="4078" actId="26606"/>
          <ac:spMkLst>
            <pc:docMk/>
            <pc:sldMk cId="2006856269" sldId="296"/>
            <ac:spMk id="16" creationId="{7515D20E-1AB7-4E74-9236-2B72B63D60B6}"/>
          </ac:spMkLst>
        </pc:spChg>
        <pc:spChg chg="add del">
          <ac:chgData name="Bojja, Chetan Reddy" userId="0a78683a-d911-493f-a377-87a39035911b" providerId="ADAL" clId="{ACFF379B-662A-FB4E-AC8F-1FB66E618073}" dt="2024-11-26T11:16:59.323" v="4078" actId="26606"/>
          <ac:spMkLst>
            <pc:docMk/>
            <pc:sldMk cId="2006856269" sldId="296"/>
            <ac:spMk id="17" creationId="{19C9EAEA-39D0-4B0E-A0EB-51E7B26740B1}"/>
          </ac:spMkLst>
        </pc:spChg>
        <pc:spChg chg="add del">
          <ac:chgData name="Bojja, Chetan Reddy" userId="0a78683a-d911-493f-a377-87a39035911b" providerId="ADAL" clId="{ACFF379B-662A-FB4E-AC8F-1FB66E618073}" dt="2024-11-26T11:17:32.586" v="4092" actId="26606"/>
          <ac:spMkLst>
            <pc:docMk/>
            <pc:sldMk cId="2006856269" sldId="296"/>
            <ac:spMk id="21" creationId="{3AD318CC-E2A8-4E27-9548-A047A78999B1}"/>
          </ac:spMkLst>
        </pc:spChg>
        <pc:spChg chg="add del">
          <ac:chgData name="Bojja, Chetan Reddy" userId="0a78683a-d911-493f-a377-87a39035911b" providerId="ADAL" clId="{ACFF379B-662A-FB4E-AC8F-1FB66E618073}" dt="2024-11-26T11:17:32.586" v="4092" actId="26606"/>
          <ac:spMkLst>
            <pc:docMk/>
            <pc:sldMk cId="2006856269" sldId="296"/>
            <ac:spMk id="24" creationId="{2C1BBA94-3F40-40AA-8BB9-E69E25E537C1}"/>
          </ac:spMkLst>
        </pc:spChg>
        <pc:spChg chg="add">
          <ac:chgData name="Bojja, Chetan Reddy" userId="0a78683a-d911-493f-a377-87a39035911b" providerId="ADAL" clId="{ACFF379B-662A-FB4E-AC8F-1FB66E618073}" dt="2024-11-26T11:17:32.586" v="4092" actId="26606"/>
          <ac:spMkLst>
            <pc:docMk/>
            <pc:sldMk cId="2006856269" sldId="296"/>
            <ac:spMk id="29" creationId="{3AD318CC-E2A8-4E27-9548-A047A78999B1}"/>
          </ac:spMkLst>
        </pc:spChg>
        <pc:spChg chg="add">
          <ac:chgData name="Bojja, Chetan Reddy" userId="0a78683a-d911-493f-a377-87a39035911b" providerId="ADAL" clId="{ACFF379B-662A-FB4E-AC8F-1FB66E618073}" dt="2024-11-26T11:17:32.586" v="4092" actId="26606"/>
          <ac:spMkLst>
            <pc:docMk/>
            <pc:sldMk cId="2006856269" sldId="296"/>
            <ac:spMk id="35" creationId="{2C1BBA94-3F40-40AA-8BB9-E69E25E537C1}"/>
          </ac:spMkLst>
        </pc:spChg>
        <pc:grpChg chg="add del">
          <ac:chgData name="Bojja, Chetan Reddy" userId="0a78683a-d911-493f-a377-87a39035911b" providerId="ADAL" clId="{ACFF379B-662A-FB4E-AC8F-1FB66E618073}" dt="2024-11-26T11:16:49.134" v="4076" actId="26606"/>
          <ac:grpSpMkLst>
            <pc:docMk/>
            <pc:sldMk cId="2006856269" sldId="296"/>
            <ac:grpSpMk id="10" creationId="{B14B560F-9DD7-4302-A60B-EBD3EF59B073}"/>
          </ac:grpSpMkLst>
        </pc:grpChg>
        <pc:grpChg chg="add del">
          <ac:chgData name="Bojja, Chetan Reddy" userId="0a78683a-d911-493f-a377-87a39035911b" providerId="ADAL" clId="{ACFF379B-662A-FB4E-AC8F-1FB66E618073}" dt="2024-11-26T11:16:59.323" v="4078" actId="26606"/>
          <ac:grpSpMkLst>
            <pc:docMk/>
            <pc:sldMk cId="2006856269" sldId="296"/>
            <ac:grpSpMk id="18" creationId="{032D8612-31EB-44CF-A1D0-14FD4C705424}"/>
          </ac:grpSpMkLst>
        </pc:grpChg>
        <pc:grpChg chg="add del">
          <ac:chgData name="Bojja, Chetan Reddy" userId="0a78683a-d911-493f-a377-87a39035911b" providerId="ADAL" clId="{ACFF379B-662A-FB4E-AC8F-1FB66E618073}" dt="2024-11-26T11:17:32.586" v="4092" actId="26606"/>
          <ac:grpSpMkLst>
            <pc:docMk/>
            <pc:sldMk cId="2006856269" sldId="296"/>
            <ac:grpSpMk id="22" creationId="{B14B560F-9DD7-4302-A60B-EBD3EF59B073}"/>
          </ac:grpSpMkLst>
        </pc:grpChg>
        <pc:grpChg chg="add">
          <ac:chgData name="Bojja, Chetan Reddy" userId="0a78683a-d911-493f-a377-87a39035911b" providerId="ADAL" clId="{ACFF379B-662A-FB4E-AC8F-1FB66E618073}" dt="2024-11-26T11:17:32.586" v="4092" actId="26606"/>
          <ac:grpSpMkLst>
            <pc:docMk/>
            <pc:sldMk cId="2006856269" sldId="296"/>
            <ac:grpSpMk id="31" creationId="{B14B560F-9DD7-4302-A60B-EBD3EF59B073}"/>
          </ac:grpSpMkLst>
        </pc:grpChg>
      </pc:sldChg>
      <pc:sldChg chg="addSp delSp modSp mod modNotesTx">
        <pc:chgData name="Bojja, Chetan Reddy" userId="0a78683a-d911-493f-a377-87a39035911b" providerId="ADAL" clId="{ACFF379B-662A-FB4E-AC8F-1FB66E618073}" dt="2024-11-26T13:24:33.459" v="4471" actId="20577"/>
        <pc:sldMkLst>
          <pc:docMk/>
          <pc:sldMk cId="2789572353" sldId="297"/>
        </pc:sldMkLst>
        <pc:spChg chg="mod">
          <ac:chgData name="Bojja, Chetan Reddy" userId="0a78683a-d911-493f-a377-87a39035911b" providerId="ADAL" clId="{ACFF379B-662A-FB4E-AC8F-1FB66E618073}" dt="2024-11-26T11:34:01.164" v="4185" actId="26606"/>
          <ac:spMkLst>
            <pc:docMk/>
            <pc:sldMk cId="2789572353" sldId="297"/>
            <ac:spMk id="2" creationId="{F3100F25-8013-D8A6-45CA-035EC18B30DE}"/>
          </ac:spMkLst>
        </pc:spChg>
        <pc:spChg chg="add del">
          <ac:chgData name="Bojja, Chetan Reddy" userId="0a78683a-d911-493f-a377-87a39035911b" providerId="ADAL" clId="{ACFF379B-662A-FB4E-AC8F-1FB66E618073}" dt="2024-11-26T11:34:01.164" v="4185" actId="26606"/>
          <ac:spMkLst>
            <pc:docMk/>
            <pc:sldMk cId="2789572353" sldId="297"/>
            <ac:spMk id="122" creationId="{DCC231C8-C761-4B31-9B1C-C6D19248C6B3}"/>
          </ac:spMkLst>
        </pc:spChg>
        <pc:spChg chg="add del">
          <ac:chgData name="Bojja, Chetan Reddy" userId="0a78683a-d911-493f-a377-87a39035911b" providerId="ADAL" clId="{ACFF379B-662A-FB4E-AC8F-1FB66E618073}" dt="2024-11-26T11:34:01.164" v="4185" actId="26606"/>
          <ac:spMkLst>
            <pc:docMk/>
            <pc:sldMk cId="2789572353" sldId="297"/>
            <ac:spMk id="127" creationId="{D9A7F3BF-8763-4074-AD77-92790AF314D1}"/>
          </ac:spMkLst>
        </pc:spChg>
        <pc:grpChg chg="add del">
          <ac:chgData name="Bojja, Chetan Reddy" userId="0a78683a-d911-493f-a377-87a39035911b" providerId="ADAL" clId="{ACFF379B-662A-FB4E-AC8F-1FB66E618073}" dt="2024-11-26T11:34:01.164" v="4185" actId="26606"/>
          <ac:grpSpMkLst>
            <pc:docMk/>
            <pc:sldMk cId="2789572353" sldId="297"/>
            <ac:grpSpMk id="129" creationId="{7A9648D6-B41B-42D0-A817-AE2607B0B5B8}"/>
          </ac:grpSpMkLst>
        </pc:grpChg>
        <pc:graphicFrameChg chg="mod modGraphic">
          <ac:chgData name="Bojja, Chetan Reddy" userId="0a78683a-d911-493f-a377-87a39035911b" providerId="ADAL" clId="{ACFF379B-662A-FB4E-AC8F-1FB66E618073}" dt="2024-11-26T11:34:01.164" v="4185" actId="26606"/>
          <ac:graphicFrameMkLst>
            <pc:docMk/>
            <pc:sldMk cId="2789572353" sldId="297"/>
            <ac:graphicFrameMk id="50" creationId="{9FA9960C-96CE-90DD-789F-9A6D1F70204A}"/>
          </ac:graphicFrameMkLst>
        </pc:graphicFrameChg>
        <pc:cxnChg chg="add del">
          <ac:chgData name="Bojja, Chetan Reddy" userId="0a78683a-d911-493f-a377-87a39035911b" providerId="ADAL" clId="{ACFF379B-662A-FB4E-AC8F-1FB66E618073}" dt="2024-11-26T11:34:01.164" v="4185" actId="26606"/>
          <ac:cxnSpMkLst>
            <pc:docMk/>
            <pc:sldMk cId="2789572353" sldId="297"/>
            <ac:cxnSpMk id="134" creationId="{C49DA8F6-BCC1-4447-B54C-57856834B94B}"/>
          </ac:cxnSpMkLst>
        </pc:cxnChg>
      </pc:sldChg>
    </pc:docChg>
  </pc:docChgLst>
  <pc:docChgLst>
    <pc:chgData name="Talapaneni, Chathurvedhi" userId="S::ctalapaneni3@gatech.edu::b150d6c6-2877-49b6-b3c0-e831934563f6" providerId="AD" clId="Web-{09A338D1-FFEE-337B-B089-A5C276F7F1E1}"/>
    <pc:docChg chg="modSld sldOrd">
      <pc:chgData name="Talapaneni, Chathurvedhi" userId="S::ctalapaneni3@gatech.edu::b150d6c6-2877-49b6-b3c0-e831934563f6" providerId="AD" clId="Web-{09A338D1-FFEE-337B-B089-A5C276F7F1E1}" dt="2024-11-26T11:55:22.020" v="6"/>
      <pc:docMkLst>
        <pc:docMk/>
      </pc:docMkLst>
      <pc:sldChg chg="modSp">
        <pc:chgData name="Talapaneni, Chathurvedhi" userId="S::ctalapaneni3@gatech.edu::b150d6c6-2877-49b6-b3c0-e831934563f6" providerId="AD" clId="Web-{09A338D1-FFEE-337B-B089-A5C276F7F1E1}" dt="2024-11-26T11:48:56.449" v="5" actId="20577"/>
        <pc:sldMkLst>
          <pc:docMk/>
          <pc:sldMk cId="3356212106" sldId="261"/>
        </pc:sldMkLst>
        <pc:graphicFrameChg chg="modGraphic">
          <ac:chgData name="Talapaneni, Chathurvedhi" userId="S::ctalapaneni3@gatech.edu::b150d6c6-2877-49b6-b3c0-e831934563f6" providerId="AD" clId="Web-{09A338D1-FFEE-337B-B089-A5C276F7F1E1}" dt="2024-11-26T11:48:56.449" v="5" actId="20577"/>
          <ac:graphicFrameMkLst>
            <pc:docMk/>
            <pc:sldMk cId="3356212106" sldId="261"/>
            <ac:graphicFrameMk id="5" creationId="{D5FF2398-440C-1610-400F-1AF922589FCA}"/>
          </ac:graphicFrameMkLst>
        </pc:graphicFrameChg>
      </pc:sldChg>
      <pc:sldChg chg="ord">
        <pc:chgData name="Talapaneni, Chathurvedhi" userId="S::ctalapaneni3@gatech.edu::b150d6c6-2877-49b6-b3c0-e831934563f6" providerId="AD" clId="Web-{09A338D1-FFEE-337B-B089-A5C276F7F1E1}" dt="2024-11-26T11:55:22.020" v="6"/>
        <pc:sldMkLst>
          <pc:docMk/>
          <pc:sldMk cId="1859378739" sldId="286"/>
        </pc:sldMkLst>
      </pc:sldChg>
    </pc:docChg>
  </pc:docChgLst>
  <pc:docChgLst>
    <pc:chgData name="Talapaneni, Chathurvedhi" userId="S::ctalapaneni3@gatech.edu::b150d6c6-2877-49b6-b3c0-e831934563f6" providerId="AD" clId="Web-{B06507C0-CDA9-B436-9C06-DE1404DF1312}"/>
    <pc:docChg chg="addSld delSld modSld sldOrd">
      <pc:chgData name="Talapaneni, Chathurvedhi" userId="S::ctalapaneni3@gatech.edu::b150d6c6-2877-49b6-b3c0-e831934563f6" providerId="AD" clId="Web-{B06507C0-CDA9-B436-9C06-DE1404DF1312}" dt="2024-11-26T11:28:40.406" v="329" actId="20577"/>
      <pc:docMkLst>
        <pc:docMk/>
      </pc:docMkLst>
      <pc:sldChg chg="modSp">
        <pc:chgData name="Talapaneni, Chathurvedhi" userId="S::ctalapaneni3@gatech.edu::b150d6c6-2877-49b6-b3c0-e831934563f6" providerId="AD" clId="Web-{B06507C0-CDA9-B436-9C06-DE1404DF1312}" dt="2024-11-26T10:17:14.504" v="52"/>
        <pc:sldMkLst>
          <pc:docMk/>
          <pc:sldMk cId="2085601346" sldId="257"/>
        </pc:sldMkLst>
        <pc:spChg chg="mod">
          <ac:chgData name="Talapaneni, Chathurvedhi" userId="S::ctalapaneni3@gatech.edu::b150d6c6-2877-49b6-b3c0-e831934563f6" providerId="AD" clId="Web-{B06507C0-CDA9-B436-9C06-DE1404DF1312}" dt="2024-11-26T10:17:14.504" v="52"/>
          <ac:spMkLst>
            <pc:docMk/>
            <pc:sldMk cId="2085601346" sldId="257"/>
            <ac:spMk id="13" creationId="{9DECDBF4-02B6-4BB4-B65B-B8107AD6A9E8}"/>
          </ac:spMkLst>
        </pc:spChg>
      </pc:sldChg>
      <pc:sldChg chg="modSp">
        <pc:chgData name="Talapaneni, Chathurvedhi" userId="S::ctalapaneni3@gatech.edu::b150d6c6-2877-49b6-b3c0-e831934563f6" providerId="AD" clId="Web-{B06507C0-CDA9-B436-9C06-DE1404DF1312}" dt="2024-11-26T10:17:18.395" v="53"/>
        <pc:sldMkLst>
          <pc:docMk/>
          <pc:sldMk cId="1696963656" sldId="258"/>
        </pc:sldMkLst>
        <pc:spChg chg="mod">
          <ac:chgData name="Talapaneni, Chathurvedhi" userId="S::ctalapaneni3@gatech.edu::b150d6c6-2877-49b6-b3c0-e831934563f6" providerId="AD" clId="Web-{B06507C0-CDA9-B436-9C06-DE1404DF1312}" dt="2024-11-26T10:17:18.395" v="53"/>
          <ac:spMkLst>
            <pc:docMk/>
            <pc:sldMk cId="1696963656" sldId="258"/>
            <ac:spMk id="17" creationId="{9DECDBF4-02B6-4BB4-B65B-B8107AD6A9E8}"/>
          </ac:spMkLst>
        </pc:spChg>
      </pc:sldChg>
      <pc:sldChg chg="modSp">
        <pc:chgData name="Talapaneni, Chathurvedhi" userId="S::ctalapaneni3@gatech.edu::b150d6c6-2877-49b6-b3c0-e831934563f6" providerId="AD" clId="Web-{B06507C0-CDA9-B436-9C06-DE1404DF1312}" dt="2024-11-26T11:28:34.062" v="328" actId="20577"/>
        <pc:sldMkLst>
          <pc:docMk/>
          <pc:sldMk cId="3356212106" sldId="261"/>
        </pc:sldMkLst>
        <pc:spChg chg="mod">
          <ac:chgData name="Talapaneni, Chathurvedhi" userId="S::ctalapaneni3@gatech.edu::b150d6c6-2877-49b6-b3c0-e831934563f6" providerId="AD" clId="Web-{B06507C0-CDA9-B436-9C06-DE1404DF1312}" dt="2024-11-26T11:28:34.062" v="328" actId="20577"/>
          <ac:spMkLst>
            <pc:docMk/>
            <pc:sldMk cId="3356212106" sldId="261"/>
            <ac:spMk id="2" creationId="{CFFA13A1-CE35-ED97-9263-5410546AEF20}"/>
          </ac:spMkLst>
        </pc:spChg>
      </pc:sldChg>
      <pc:sldChg chg="modSp">
        <pc:chgData name="Talapaneni, Chathurvedhi" userId="S::ctalapaneni3@gatech.edu::b150d6c6-2877-49b6-b3c0-e831934563f6" providerId="AD" clId="Web-{B06507C0-CDA9-B436-9C06-DE1404DF1312}" dt="2024-11-26T10:16:50.254" v="50"/>
        <pc:sldMkLst>
          <pc:docMk/>
          <pc:sldMk cId="2132153295" sldId="267"/>
        </pc:sldMkLst>
        <pc:spChg chg="mod">
          <ac:chgData name="Talapaneni, Chathurvedhi" userId="S::ctalapaneni3@gatech.edu::b150d6c6-2877-49b6-b3c0-e831934563f6" providerId="AD" clId="Web-{B06507C0-CDA9-B436-9C06-DE1404DF1312}" dt="2024-11-26T10:16:50.254" v="50"/>
          <ac:spMkLst>
            <pc:docMk/>
            <pc:sldMk cId="2132153295" sldId="267"/>
            <ac:spMk id="86" creationId="{9DECDBF4-02B6-4BB4-B65B-B8107AD6A9E8}"/>
          </ac:spMkLst>
        </pc:spChg>
      </pc:sldChg>
      <pc:sldChg chg="addSp delSp modSp">
        <pc:chgData name="Talapaneni, Chathurvedhi" userId="S::ctalapaneni3@gatech.edu::b150d6c6-2877-49b6-b3c0-e831934563f6" providerId="AD" clId="Web-{B06507C0-CDA9-B436-9C06-DE1404DF1312}" dt="2024-11-26T10:51:45.446" v="299"/>
        <pc:sldMkLst>
          <pc:docMk/>
          <pc:sldMk cId="3009334972" sldId="270"/>
        </pc:sldMkLst>
        <pc:spChg chg="mod">
          <ac:chgData name="Talapaneni, Chathurvedhi" userId="S::ctalapaneni3@gatech.edu::b150d6c6-2877-49b6-b3c0-e831934563f6" providerId="AD" clId="Web-{B06507C0-CDA9-B436-9C06-DE1404DF1312}" dt="2024-11-26T10:43:22.057" v="94"/>
          <ac:spMkLst>
            <pc:docMk/>
            <pc:sldMk cId="3009334972" sldId="270"/>
            <ac:spMk id="2" creationId="{F3100F25-8013-D8A6-45CA-035EC18B30DE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0:48.038" v="81"/>
          <ac:spMkLst>
            <pc:docMk/>
            <pc:sldMk cId="3009334972" sldId="270"/>
            <ac:spMk id="103" creationId="{327D73B4-9F5C-4A64-A179-51B9500CB8B5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0:48.038" v="81"/>
          <ac:spMkLst>
            <pc:docMk/>
            <pc:sldMk cId="3009334972" sldId="270"/>
            <ac:spMk id="104" creationId="{C1F06963-6374-4B48-844F-071A9BAAAE02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0:48.038" v="81"/>
          <ac:spMkLst>
            <pc:docMk/>
            <pc:sldMk cId="3009334972" sldId="270"/>
            <ac:spMk id="105" creationId="{6CB927A4-E432-4310-9CD5-E89FF5063179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0:48.038" v="81"/>
          <ac:spMkLst>
            <pc:docMk/>
            <pc:sldMk cId="3009334972" sldId="270"/>
            <ac:spMk id="106" creationId="{1453BF6C-B012-48B7-B4E8-6D7AC7C27D02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0:48.038" v="81"/>
          <ac:spMkLst>
            <pc:docMk/>
            <pc:sldMk cId="3009334972" sldId="270"/>
            <ac:spMk id="107" creationId="{E3020543-B24B-4EC4-8FFC-8DD88EEA91A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0:47.976" v="80"/>
          <ac:spMkLst>
            <pc:docMk/>
            <pc:sldMk cId="3009334972" sldId="270"/>
            <ac:spMk id="113" creationId="{DCC231C8-C761-4B31-9B1C-C6D19248C6B3}"/>
          </ac:spMkLst>
        </pc:spChg>
        <pc:spChg chg="add del mod">
          <ac:chgData name="Talapaneni, Chathurvedhi" userId="S::ctalapaneni3@gatech.edu::b150d6c6-2877-49b6-b3c0-e831934563f6" providerId="AD" clId="Web-{B06507C0-CDA9-B436-9C06-DE1404DF1312}" dt="2024-11-26T10:43:22.057" v="94"/>
          <ac:spMkLst>
            <pc:docMk/>
            <pc:sldMk cId="3009334972" sldId="270"/>
            <ac:spMk id="115" creationId="{066346BE-FDB4-4772-A696-0719490ABD64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3:22.057" v="94"/>
          <ac:spMkLst>
            <pc:docMk/>
            <pc:sldMk cId="3009334972" sldId="270"/>
            <ac:spMk id="116" creationId="{81E1224E-6618-482E-BE87-321A7FC1CDE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3:22.057" v="94"/>
          <ac:spMkLst>
            <pc:docMk/>
            <pc:sldMk cId="3009334972" sldId="270"/>
            <ac:spMk id="117" creationId="{FB92FFCE-0C90-454E-AA25-D4EE9A6C39C5}"/>
          </ac:spMkLst>
        </pc:spChg>
        <pc:spChg chg="add">
          <ac:chgData name="Talapaneni, Chathurvedhi" userId="S::ctalapaneni3@gatech.edu::b150d6c6-2877-49b6-b3c0-e831934563f6" providerId="AD" clId="Web-{B06507C0-CDA9-B436-9C06-DE1404DF1312}" dt="2024-11-26T10:43:22.057" v="94"/>
          <ac:spMkLst>
            <pc:docMk/>
            <pc:sldMk cId="3009334972" sldId="270"/>
            <ac:spMk id="122" creationId="{DCC231C8-C761-4B31-9B1C-C6D19248C6B3}"/>
          </ac:spMkLst>
        </pc:spChg>
        <pc:graphicFrameChg chg="mod modGraphic">
          <ac:chgData name="Talapaneni, Chathurvedhi" userId="S::ctalapaneni3@gatech.edu::b150d6c6-2877-49b6-b3c0-e831934563f6" providerId="AD" clId="Web-{B06507C0-CDA9-B436-9C06-DE1404DF1312}" dt="2024-11-26T10:51:45.446" v="299"/>
          <ac:graphicFrameMkLst>
            <pc:docMk/>
            <pc:sldMk cId="3009334972" sldId="270"/>
            <ac:graphicFrameMk id="50" creationId="{9FA9960C-96CE-90DD-789F-9A6D1F70204A}"/>
          </ac:graphicFrameMkLst>
        </pc:graphicFrameChg>
        <pc:cxnChg chg="add del">
          <ac:chgData name="Talapaneni, Chathurvedhi" userId="S::ctalapaneni3@gatech.edu::b150d6c6-2877-49b6-b3c0-e831934563f6" providerId="AD" clId="Web-{B06507C0-CDA9-B436-9C06-DE1404DF1312}" dt="2024-11-26T10:40:47.976" v="80"/>
          <ac:cxnSpMkLst>
            <pc:docMk/>
            <pc:sldMk cId="3009334972" sldId="270"/>
            <ac:cxnSpMk id="108" creationId="{C49DA8F6-BCC1-4447-B54C-57856834B94B}"/>
          </ac:cxnSpMkLst>
        </pc:cxnChg>
      </pc:sldChg>
      <pc:sldChg chg="modSp">
        <pc:chgData name="Talapaneni, Chathurvedhi" userId="S::ctalapaneni3@gatech.edu::b150d6c6-2877-49b6-b3c0-e831934563f6" providerId="AD" clId="Web-{B06507C0-CDA9-B436-9C06-DE1404DF1312}" dt="2024-11-26T10:54:40.652" v="318" actId="20577"/>
        <pc:sldMkLst>
          <pc:docMk/>
          <pc:sldMk cId="2608305593" sldId="273"/>
        </pc:sldMkLst>
        <pc:spChg chg="mod">
          <ac:chgData name="Talapaneni, Chathurvedhi" userId="S::ctalapaneni3@gatech.edu::b150d6c6-2877-49b6-b3c0-e831934563f6" providerId="AD" clId="Web-{B06507C0-CDA9-B436-9C06-DE1404DF1312}" dt="2024-11-26T10:54:40.652" v="318" actId="20577"/>
          <ac:spMkLst>
            <pc:docMk/>
            <pc:sldMk cId="2608305593" sldId="273"/>
            <ac:spMk id="2" creationId="{15A61A49-AE39-80B2-A198-9E75AB4C796C}"/>
          </ac:spMkLst>
        </pc:spChg>
        <pc:graphicFrameChg chg="modGraphic">
          <ac:chgData name="Talapaneni, Chathurvedhi" userId="S::ctalapaneni3@gatech.edu::b150d6c6-2877-49b6-b3c0-e831934563f6" providerId="AD" clId="Web-{B06507C0-CDA9-B436-9C06-DE1404DF1312}" dt="2024-11-26T10:54:33.386" v="317"/>
          <ac:graphicFrameMkLst>
            <pc:docMk/>
            <pc:sldMk cId="2608305593" sldId="273"/>
            <ac:graphicFrameMk id="115" creationId="{76E5893F-C207-28AA-E7A8-F278883AC732}"/>
          </ac:graphicFrameMkLst>
        </pc:graphicFrameChg>
      </pc:sldChg>
      <pc:sldChg chg="del">
        <pc:chgData name="Talapaneni, Chathurvedhi" userId="S::ctalapaneni3@gatech.edu::b150d6c6-2877-49b6-b3c0-e831934563f6" providerId="AD" clId="Web-{B06507C0-CDA9-B436-9C06-DE1404DF1312}" dt="2024-11-26T10:53:43.588" v="314"/>
        <pc:sldMkLst>
          <pc:docMk/>
          <pc:sldMk cId="3066758015" sldId="275"/>
        </pc:sldMkLst>
      </pc:sldChg>
      <pc:sldChg chg="addSp delSp modSp del">
        <pc:chgData name="Talapaneni, Chathurvedhi" userId="S::ctalapaneni3@gatech.edu::b150d6c6-2877-49b6-b3c0-e831934563f6" providerId="AD" clId="Web-{B06507C0-CDA9-B436-9C06-DE1404DF1312}" dt="2024-11-26T10:53:45.291" v="315"/>
        <pc:sldMkLst>
          <pc:docMk/>
          <pc:sldMk cId="625644939" sldId="276"/>
        </pc:sldMkLst>
        <pc:spChg chg="mod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2" creationId="{5355EC68-A1C8-9F3E-86D3-5B03EAAB897E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03" creationId="{EB6F4968-D955-B20E-DAB6-ED09DCC7CD3B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04" creationId="{5616493A-DE9C-E0CA-A7AB-B9BB6BD87C2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05" creationId="{0D72CB94-4B54-387D-10CF-DFE25013B485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06" creationId="{1FEB1ABE-1368-D86A-4A54-3ED0D1DB164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07" creationId="{CAB7C09D-08FF-CE37-527C-91CF301824BF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13" creationId="{81D377EB-C9D2-4ED0-86A6-740A297E3EAC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15" creationId="{066346BE-FDB4-4772-A696-0719490ABD64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37:34.815" v="78"/>
          <ac:spMkLst>
            <pc:docMk/>
            <pc:sldMk cId="625644939" sldId="276"/>
            <ac:spMk id="117" creationId="{FB92FFCE-0C90-454E-AA25-D4EE9A6C39C5}"/>
          </ac:spMkLst>
        </pc:spChg>
        <pc:graphicFrameChg chg="mod modGraphic">
          <ac:chgData name="Talapaneni, Chathurvedhi" userId="S::ctalapaneni3@gatech.edu::b150d6c6-2877-49b6-b3c0-e831934563f6" providerId="AD" clId="Web-{B06507C0-CDA9-B436-9C06-DE1404DF1312}" dt="2024-11-26T10:37:34.815" v="78"/>
          <ac:graphicFrameMkLst>
            <pc:docMk/>
            <pc:sldMk cId="625644939" sldId="276"/>
            <ac:graphicFrameMk id="50" creationId="{CB9588C4-31FE-243B-1A6E-4474C635ADBC}"/>
          </ac:graphicFrameMkLst>
        </pc:graphicFrameChg>
      </pc:sldChg>
      <pc:sldChg chg="modSp">
        <pc:chgData name="Talapaneni, Chathurvedhi" userId="S::ctalapaneni3@gatech.edu::b150d6c6-2877-49b6-b3c0-e831934563f6" providerId="AD" clId="Web-{B06507C0-CDA9-B436-9C06-DE1404DF1312}" dt="2024-11-26T10:55:03.105" v="322"/>
        <pc:sldMkLst>
          <pc:docMk/>
          <pc:sldMk cId="4085428676" sldId="278"/>
        </pc:sldMkLst>
        <pc:spChg chg="mod">
          <ac:chgData name="Talapaneni, Chathurvedhi" userId="S::ctalapaneni3@gatech.edu::b150d6c6-2877-49b6-b3c0-e831934563f6" providerId="AD" clId="Web-{B06507C0-CDA9-B436-9C06-DE1404DF1312}" dt="2024-11-26T10:16:57.551" v="51"/>
          <ac:spMkLst>
            <pc:docMk/>
            <pc:sldMk cId="4085428676" sldId="278"/>
            <ac:spMk id="198" creationId="{9DECDBF4-02B6-4BB4-B65B-B8107AD6A9E8}"/>
          </ac:spMkLst>
        </pc:spChg>
        <pc:graphicFrameChg chg="modGraphic">
          <ac:chgData name="Talapaneni, Chathurvedhi" userId="S::ctalapaneni3@gatech.edu::b150d6c6-2877-49b6-b3c0-e831934563f6" providerId="AD" clId="Web-{B06507C0-CDA9-B436-9C06-DE1404DF1312}" dt="2024-11-26T10:55:03.105" v="322"/>
          <ac:graphicFrameMkLst>
            <pc:docMk/>
            <pc:sldMk cId="4085428676" sldId="278"/>
            <ac:graphicFrameMk id="27" creationId="{445746B0-771E-4B6F-B3F7-ABD7F419130B}"/>
          </ac:graphicFrameMkLst>
        </pc:graphicFrameChg>
      </pc:sldChg>
      <pc:sldChg chg="modSp">
        <pc:chgData name="Talapaneni, Chathurvedhi" userId="S::ctalapaneni3@gatech.edu::b150d6c6-2877-49b6-b3c0-e831934563f6" providerId="AD" clId="Web-{B06507C0-CDA9-B436-9C06-DE1404DF1312}" dt="2024-11-26T10:37:10.861" v="75"/>
        <pc:sldMkLst>
          <pc:docMk/>
          <pc:sldMk cId="4277160423" sldId="279"/>
        </pc:sldMkLst>
        <pc:graphicFrameChg chg="modGraphic">
          <ac:chgData name="Talapaneni, Chathurvedhi" userId="S::ctalapaneni3@gatech.edu::b150d6c6-2877-49b6-b3c0-e831934563f6" providerId="AD" clId="Web-{B06507C0-CDA9-B436-9C06-DE1404DF1312}" dt="2024-11-26T10:37:10.861" v="75"/>
          <ac:graphicFrameMkLst>
            <pc:docMk/>
            <pc:sldMk cId="4277160423" sldId="279"/>
            <ac:graphicFrameMk id="5" creationId="{72C6B1B6-509C-8FB5-A077-1498EB369FFD}"/>
          </ac:graphicFrameMkLst>
        </pc:graphicFrameChg>
      </pc:sldChg>
      <pc:sldChg chg="modSp">
        <pc:chgData name="Talapaneni, Chathurvedhi" userId="S::ctalapaneni3@gatech.edu::b150d6c6-2877-49b6-b3c0-e831934563f6" providerId="AD" clId="Web-{B06507C0-CDA9-B436-9C06-DE1404DF1312}" dt="2024-11-26T11:28:40.406" v="329" actId="20577"/>
        <pc:sldMkLst>
          <pc:docMk/>
          <pc:sldMk cId="2656717165" sldId="282"/>
        </pc:sldMkLst>
        <pc:spChg chg="mod">
          <ac:chgData name="Talapaneni, Chathurvedhi" userId="S::ctalapaneni3@gatech.edu::b150d6c6-2877-49b6-b3c0-e831934563f6" providerId="AD" clId="Web-{B06507C0-CDA9-B436-9C06-DE1404DF1312}" dt="2024-11-26T11:28:40.406" v="329" actId="20577"/>
          <ac:spMkLst>
            <pc:docMk/>
            <pc:sldMk cId="2656717165" sldId="282"/>
            <ac:spMk id="2" creationId="{35150524-53FB-3ECD-601D-62AE6C514B44}"/>
          </ac:spMkLst>
        </pc:spChg>
        <pc:graphicFrameChg chg="modGraphic">
          <ac:chgData name="Talapaneni, Chathurvedhi" userId="S::ctalapaneni3@gatech.edu::b150d6c6-2877-49b6-b3c0-e831934563f6" providerId="AD" clId="Web-{B06507C0-CDA9-B436-9C06-DE1404DF1312}" dt="2024-11-26T10:37:16.658" v="76"/>
          <ac:graphicFrameMkLst>
            <pc:docMk/>
            <pc:sldMk cId="2656717165" sldId="282"/>
            <ac:graphicFrameMk id="50" creationId="{B997F258-A00A-580E-2266-2D63F030DCA5}"/>
          </ac:graphicFrameMkLst>
        </pc:graphicFrameChg>
      </pc:sldChg>
      <pc:sldChg chg="modSp">
        <pc:chgData name="Talapaneni, Chathurvedhi" userId="S::ctalapaneni3@gatech.edu::b150d6c6-2877-49b6-b3c0-e831934563f6" providerId="AD" clId="Web-{B06507C0-CDA9-B436-9C06-DE1404DF1312}" dt="2024-11-26T09:50:01.805" v="34" actId="1076"/>
        <pc:sldMkLst>
          <pc:docMk/>
          <pc:sldMk cId="489431907" sldId="290"/>
        </pc:sldMkLst>
        <pc:spChg chg="mod">
          <ac:chgData name="Talapaneni, Chathurvedhi" userId="S::ctalapaneni3@gatech.edu::b150d6c6-2877-49b6-b3c0-e831934563f6" providerId="AD" clId="Web-{B06507C0-CDA9-B436-9C06-DE1404DF1312}" dt="2024-11-26T09:49:48.805" v="31" actId="1076"/>
          <ac:spMkLst>
            <pc:docMk/>
            <pc:sldMk cId="489431907" sldId="290"/>
            <ac:spMk id="3" creationId="{5C3175CD-4CBE-47F8-4BB4-94F44E6CD162}"/>
          </ac:spMkLst>
        </pc:spChg>
        <pc:spChg chg="mod">
          <ac:chgData name="Talapaneni, Chathurvedhi" userId="S::ctalapaneni3@gatech.edu::b150d6c6-2877-49b6-b3c0-e831934563f6" providerId="AD" clId="Web-{B06507C0-CDA9-B436-9C06-DE1404DF1312}" dt="2024-11-26T09:49:56.493" v="33" actId="1076"/>
          <ac:spMkLst>
            <pc:docMk/>
            <pc:sldMk cId="489431907" sldId="290"/>
            <ac:spMk id="106" creationId="{2E4D93C7-93FA-3C30-4A0B-09BC18A3FD04}"/>
          </ac:spMkLst>
        </pc:spChg>
        <pc:graphicFrameChg chg="mod">
          <ac:chgData name="Talapaneni, Chathurvedhi" userId="S::ctalapaneni3@gatech.edu::b150d6c6-2877-49b6-b3c0-e831934563f6" providerId="AD" clId="Web-{B06507C0-CDA9-B436-9C06-DE1404DF1312}" dt="2024-11-26T09:49:52.571" v="32" actId="1076"/>
          <ac:graphicFrameMkLst>
            <pc:docMk/>
            <pc:sldMk cId="489431907" sldId="290"/>
            <ac:graphicFrameMk id="5" creationId="{053C0D51-A139-59ED-A360-3B1E4B9156D9}"/>
          </ac:graphicFrameMkLst>
        </pc:graphicFrameChg>
        <pc:graphicFrameChg chg="mod">
          <ac:chgData name="Talapaneni, Chathurvedhi" userId="S::ctalapaneni3@gatech.edu::b150d6c6-2877-49b6-b3c0-e831934563f6" providerId="AD" clId="Web-{B06507C0-CDA9-B436-9C06-DE1404DF1312}" dt="2024-11-26T09:50:01.805" v="34" actId="1076"/>
          <ac:graphicFrameMkLst>
            <pc:docMk/>
            <pc:sldMk cId="489431907" sldId="290"/>
            <ac:graphicFrameMk id="91" creationId="{5EE92D3D-FB40-0656-F549-0497B2B6E54A}"/>
          </ac:graphicFrameMkLst>
        </pc:graphicFrameChg>
        <pc:graphicFrameChg chg="mod">
          <ac:chgData name="Talapaneni, Chathurvedhi" userId="S::ctalapaneni3@gatech.edu::b150d6c6-2877-49b6-b3c0-e831934563f6" providerId="AD" clId="Web-{B06507C0-CDA9-B436-9C06-DE1404DF1312}" dt="2024-11-26T09:49:31.836" v="28" actId="1076"/>
          <ac:graphicFrameMkLst>
            <pc:docMk/>
            <pc:sldMk cId="489431907" sldId="290"/>
            <ac:graphicFrameMk id="104" creationId="{A8A21AF9-1BD6-4D85-8537-66A79E5AFE3E}"/>
          </ac:graphicFrameMkLst>
        </pc:graphicFrameChg>
      </pc:sldChg>
      <pc:sldChg chg="addSp delSp modSp mod setBg">
        <pc:chgData name="Talapaneni, Chathurvedhi" userId="S::ctalapaneni3@gatech.edu::b150d6c6-2877-49b6-b3c0-e831934563f6" providerId="AD" clId="Web-{B06507C0-CDA9-B436-9C06-DE1404DF1312}" dt="2024-11-26T11:28:01.811" v="325"/>
        <pc:sldMkLst>
          <pc:docMk/>
          <pc:sldMk cId="3915961561" sldId="291"/>
        </pc:sldMkLst>
        <pc:spChg chg="mod">
          <ac:chgData name="Talapaneni, Chathurvedhi" userId="S::ctalapaneni3@gatech.edu::b150d6c6-2877-49b6-b3c0-e831934563f6" providerId="AD" clId="Web-{B06507C0-CDA9-B436-9C06-DE1404DF1312}" dt="2024-11-26T10:47:12.250" v="233"/>
          <ac:spMkLst>
            <pc:docMk/>
            <pc:sldMk cId="3915961561" sldId="291"/>
            <ac:spMk id="2" creationId="{394DED10-BA2E-012B-AD54-AD8D7FF6E051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14:00.279" v="37"/>
          <ac:spMkLst>
            <pc:docMk/>
            <pc:sldMk cId="3915961561" sldId="291"/>
            <ac:spMk id="3" creationId="{9BEA86E8-5D5F-D3F2-8565-07867786162A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14:36.219" v="39"/>
          <ac:spMkLst>
            <pc:docMk/>
            <pc:sldMk cId="3915961561" sldId="291"/>
            <ac:spMk id="12" creationId="{53B021B3-DE93-4AB7-8A18-CF5F1CED88B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14:36.219" v="39"/>
          <ac:spMkLst>
            <pc:docMk/>
            <pc:sldMk cId="3915961561" sldId="291"/>
            <ac:spMk id="14" creationId="{52D502E5-F6B4-4D58-B4AE-FC466FF15EE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14:36.219" v="39"/>
          <ac:spMkLst>
            <pc:docMk/>
            <pc:sldMk cId="3915961561" sldId="291"/>
            <ac:spMk id="16" creationId="{9DECDBF4-02B6-4BB4-B65B-B8107AD6A9E8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7:12.250" v="233"/>
          <ac:spMkLst>
            <pc:docMk/>
            <pc:sldMk cId="3915961561" sldId="291"/>
            <ac:spMk id="18" creationId="{81D377EB-C9D2-4ED0-86A6-740A297E3EAC}"/>
          </ac:spMkLst>
        </pc:spChg>
        <pc:spChg chg="add del mod">
          <ac:chgData name="Talapaneni, Chathurvedhi" userId="S::ctalapaneni3@gatech.edu::b150d6c6-2877-49b6-b3c0-e831934563f6" providerId="AD" clId="Web-{B06507C0-CDA9-B436-9C06-DE1404DF1312}" dt="2024-11-26T10:47:12.250" v="233"/>
          <ac:spMkLst>
            <pc:docMk/>
            <pc:sldMk cId="3915961561" sldId="291"/>
            <ac:spMk id="19" creationId="{066346BE-FDB4-4772-A696-0719490ABD64}"/>
          </ac:spMkLst>
        </pc:spChg>
        <pc:spChg chg="add del">
          <ac:chgData name="Talapaneni, Chathurvedhi" userId="S::ctalapaneni3@gatech.edu::b150d6c6-2877-49b6-b3c0-e831934563f6" providerId="AD" clId="Web-{B06507C0-CDA9-B436-9C06-DE1404DF1312}" dt="2024-11-26T10:47:12.250" v="233"/>
          <ac:spMkLst>
            <pc:docMk/>
            <pc:sldMk cId="3915961561" sldId="291"/>
            <ac:spMk id="20" creationId="{FB92FFCE-0C90-454E-AA25-D4EE9A6C39C5}"/>
          </ac:spMkLst>
        </pc:spChg>
        <pc:spChg chg="add">
          <ac:chgData name="Talapaneni, Chathurvedhi" userId="S::ctalapaneni3@gatech.edu::b150d6c6-2877-49b6-b3c0-e831934563f6" providerId="AD" clId="Web-{B06507C0-CDA9-B436-9C06-DE1404DF1312}" dt="2024-11-26T10:47:12.250" v="233"/>
          <ac:spMkLst>
            <pc:docMk/>
            <pc:sldMk cId="3915961561" sldId="291"/>
            <ac:spMk id="25" creationId="{6C4028FD-8BAA-4A19-BFDE-594D991B7552}"/>
          </ac:spMkLst>
        </pc:spChg>
        <pc:spChg chg="mod">
          <ac:chgData name="Talapaneni, Chathurvedhi" userId="S::ctalapaneni3@gatech.edu::b150d6c6-2877-49b6-b3c0-e831934563f6" providerId="AD" clId="Web-{B06507C0-CDA9-B436-9C06-DE1404DF1312}" dt="2024-11-26T11:28:01.811" v="325"/>
          <ac:spMkLst>
            <pc:docMk/>
            <pc:sldMk cId="3915961561" sldId="291"/>
            <ac:spMk id="34" creationId="{15589D35-CF9F-4DE9-A792-8571A09E9BC9}"/>
          </ac:spMkLst>
        </pc:spChg>
        <pc:graphicFrameChg chg="add del">
          <ac:chgData name="Talapaneni, Chathurvedhi" userId="S::ctalapaneni3@gatech.edu::b150d6c6-2877-49b6-b3c0-e831934563f6" providerId="AD" clId="Web-{B06507C0-CDA9-B436-9C06-DE1404DF1312}" dt="2024-11-26T10:14:00.248" v="36"/>
          <ac:graphicFrameMkLst>
            <pc:docMk/>
            <pc:sldMk cId="3915961561" sldId="291"/>
            <ac:graphicFrameMk id="5" creationId="{FD1363FA-3921-8FA0-EA0F-14B4B8115AC9}"/>
          </ac:graphicFrameMkLst>
        </pc:graphicFrameChg>
        <pc:graphicFrameChg chg="add mod modGraphic">
          <ac:chgData name="Talapaneni, Chathurvedhi" userId="S::ctalapaneni3@gatech.edu::b150d6c6-2877-49b6-b3c0-e831934563f6" providerId="AD" clId="Web-{B06507C0-CDA9-B436-9C06-DE1404DF1312}" dt="2024-11-26T10:47:42.345" v="239"/>
          <ac:graphicFrameMkLst>
            <pc:docMk/>
            <pc:sldMk cId="3915961561" sldId="291"/>
            <ac:graphicFrameMk id="7" creationId="{9867A400-3576-3162-BE20-C7C41079E2C1}"/>
          </ac:graphicFrameMkLst>
        </pc:graphicFrameChg>
      </pc:sldChg>
      <pc:sldChg chg="ord">
        <pc:chgData name="Talapaneni, Chathurvedhi" userId="S::ctalapaneni3@gatech.edu::b150d6c6-2877-49b6-b3c0-e831934563f6" providerId="AD" clId="Web-{B06507C0-CDA9-B436-9C06-DE1404DF1312}" dt="2024-11-26T11:21:49.977" v="323"/>
        <pc:sldMkLst>
          <pc:docMk/>
          <pc:sldMk cId="3647932982" sldId="293"/>
        </pc:sldMkLst>
      </pc:sldChg>
      <pc:sldChg chg="modSp add del replId">
        <pc:chgData name="Talapaneni, Chathurvedhi" userId="S::ctalapaneni3@gatech.edu::b150d6c6-2877-49b6-b3c0-e831934563f6" providerId="AD" clId="Web-{B06507C0-CDA9-B436-9C06-DE1404DF1312}" dt="2024-11-26T10:42:59.463" v="93"/>
        <pc:sldMkLst>
          <pc:docMk/>
          <pc:sldMk cId="514880936" sldId="294"/>
        </pc:sldMkLst>
        <pc:spChg chg="mod">
          <ac:chgData name="Talapaneni, Chathurvedhi" userId="S::ctalapaneni3@gatech.edu::b150d6c6-2877-49b6-b3c0-e831934563f6" providerId="AD" clId="Web-{B06507C0-CDA9-B436-9C06-DE1404DF1312}" dt="2024-11-26T10:41:58.899" v="86" actId="20577"/>
          <ac:spMkLst>
            <pc:docMk/>
            <pc:sldMk cId="514880936" sldId="294"/>
            <ac:spMk id="2" creationId="{F3100F25-8013-D8A6-45CA-035EC18B30DE}"/>
          </ac:spMkLst>
        </pc:spChg>
        <pc:graphicFrameChg chg="modGraphic">
          <ac:chgData name="Talapaneni, Chathurvedhi" userId="S::ctalapaneni3@gatech.edu::b150d6c6-2877-49b6-b3c0-e831934563f6" providerId="AD" clId="Web-{B06507C0-CDA9-B436-9C06-DE1404DF1312}" dt="2024-11-26T10:42:55.369" v="92" actId="20577"/>
          <ac:graphicFrameMkLst>
            <pc:docMk/>
            <pc:sldMk cId="514880936" sldId="294"/>
            <ac:graphicFrameMk id="50" creationId="{9FA9960C-96CE-90DD-789F-9A6D1F70204A}"/>
          </ac:graphicFrameMkLst>
        </pc:graphicFrameChg>
      </pc:sldChg>
      <pc:sldChg chg="modSp add replId">
        <pc:chgData name="Talapaneni, Chathurvedhi" userId="S::ctalapaneni3@gatech.edu::b150d6c6-2877-49b6-b3c0-e831934563f6" providerId="AD" clId="Web-{B06507C0-CDA9-B436-9C06-DE1404DF1312}" dt="2024-11-26T10:51:41.680" v="297"/>
        <pc:sldMkLst>
          <pc:docMk/>
          <pc:sldMk cId="1391401018" sldId="294"/>
        </pc:sldMkLst>
        <pc:spChg chg="mod">
          <ac:chgData name="Talapaneni, Chathurvedhi" userId="S::ctalapaneni3@gatech.edu::b150d6c6-2877-49b6-b3c0-e831934563f6" providerId="AD" clId="Web-{B06507C0-CDA9-B436-9C06-DE1404DF1312}" dt="2024-11-26T10:43:31.901" v="96" actId="20577"/>
          <ac:spMkLst>
            <pc:docMk/>
            <pc:sldMk cId="1391401018" sldId="294"/>
            <ac:spMk id="2" creationId="{F3100F25-8013-D8A6-45CA-035EC18B30DE}"/>
          </ac:spMkLst>
        </pc:spChg>
        <pc:graphicFrameChg chg="modGraphic">
          <ac:chgData name="Talapaneni, Chathurvedhi" userId="S::ctalapaneni3@gatech.edu::b150d6c6-2877-49b6-b3c0-e831934563f6" providerId="AD" clId="Web-{B06507C0-CDA9-B436-9C06-DE1404DF1312}" dt="2024-11-26T10:51:41.680" v="297"/>
          <ac:graphicFrameMkLst>
            <pc:docMk/>
            <pc:sldMk cId="1391401018" sldId="294"/>
            <ac:graphicFrameMk id="50" creationId="{9FA9960C-96CE-90DD-789F-9A6D1F70204A}"/>
          </ac:graphicFrameMkLst>
        </pc:graphicFrameChg>
      </pc:sldChg>
      <pc:sldChg chg="addSp delSp modSp add replId">
        <pc:chgData name="Talapaneni, Chathurvedhi" userId="S::ctalapaneni3@gatech.edu::b150d6c6-2877-49b6-b3c0-e831934563f6" providerId="AD" clId="Web-{B06507C0-CDA9-B436-9C06-DE1404DF1312}" dt="2024-11-26T10:53:29.150" v="313" actId="20577"/>
        <pc:sldMkLst>
          <pc:docMk/>
          <pc:sldMk cId="2789572353" sldId="297"/>
        </pc:sldMkLst>
        <pc:spChg chg="mod">
          <ac:chgData name="Talapaneni, Chathurvedhi" userId="S::ctalapaneni3@gatech.edu::b150d6c6-2877-49b6-b3c0-e831934563f6" providerId="AD" clId="Web-{B06507C0-CDA9-B436-9C06-DE1404DF1312}" dt="2024-11-26T10:50:17.382" v="274" actId="20577"/>
          <ac:spMkLst>
            <pc:docMk/>
            <pc:sldMk cId="2789572353" sldId="297"/>
            <ac:spMk id="2" creationId="{F3100F25-8013-D8A6-45CA-035EC18B30DE}"/>
          </ac:spMkLst>
        </pc:spChg>
        <pc:spChg chg="add del mod">
          <ac:chgData name="Talapaneni, Chathurvedhi" userId="S::ctalapaneni3@gatech.edu::b150d6c6-2877-49b6-b3c0-e831934563f6" providerId="AD" clId="Web-{B06507C0-CDA9-B436-9C06-DE1404DF1312}" dt="2024-11-26T10:51:52.493" v="301"/>
          <ac:spMkLst>
            <pc:docMk/>
            <pc:sldMk cId="2789572353" sldId="297"/>
            <ac:spMk id="243" creationId="{A150267E-64CC-BBAB-DB38-F7A90D6CD597}"/>
          </ac:spMkLst>
        </pc:spChg>
        <pc:spChg chg="add del mod">
          <ac:chgData name="Talapaneni, Chathurvedhi" userId="S::ctalapaneni3@gatech.edu::b150d6c6-2877-49b6-b3c0-e831934563f6" providerId="AD" clId="Web-{B06507C0-CDA9-B436-9C06-DE1404DF1312}" dt="2024-11-26T10:52:26.712" v="306"/>
          <ac:spMkLst>
            <pc:docMk/>
            <pc:sldMk cId="2789572353" sldId="297"/>
            <ac:spMk id="275" creationId="{5911C787-FF5B-5DCA-DD31-B6AA612125EB}"/>
          </ac:spMkLst>
        </pc:spChg>
        <pc:graphicFrameChg chg="add del mod modGraphic">
          <ac:chgData name="Talapaneni, Chathurvedhi" userId="S::ctalapaneni3@gatech.edu::b150d6c6-2877-49b6-b3c0-e831934563f6" providerId="AD" clId="Web-{B06507C0-CDA9-B436-9C06-DE1404DF1312}" dt="2024-11-26T10:53:29.150" v="313" actId="20577"/>
          <ac:graphicFrameMkLst>
            <pc:docMk/>
            <pc:sldMk cId="2789572353" sldId="297"/>
            <ac:graphicFrameMk id="50" creationId="{9FA9960C-96CE-90DD-789F-9A6D1F70204A}"/>
          </ac:graphicFrameMkLst>
        </pc:graphicFrameChg>
      </pc:sldChg>
      <pc:sldChg chg="modSp add del replId">
        <pc:chgData name="Talapaneni, Chathurvedhi" userId="S::ctalapaneni3@gatech.edu::b150d6c6-2877-49b6-b3c0-e831934563f6" providerId="AD" clId="Web-{B06507C0-CDA9-B436-9C06-DE1404DF1312}" dt="2024-11-26T10:53:23.854" v="311"/>
        <pc:sldMkLst>
          <pc:docMk/>
          <pc:sldMk cId="2618882857" sldId="298"/>
        </pc:sldMkLst>
        <pc:graphicFrameChg chg="modGraphic">
          <ac:chgData name="Talapaneni, Chathurvedhi" userId="S::ctalapaneni3@gatech.edu::b150d6c6-2877-49b6-b3c0-e831934563f6" providerId="AD" clId="Web-{B06507C0-CDA9-B436-9C06-DE1404DF1312}" dt="2024-11-26T10:53:19.307" v="310" actId="20577"/>
          <ac:graphicFrameMkLst>
            <pc:docMk/>
            <pc:sldMk cId="2618882857" sldId="298"/>
            <ac:graphicFrameMk id="50" creationId="{9FA9960C-96CE-90DD-789F-9A6D1F70204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mailto:ctalapaneni3@gatech.edu" TargetMode="External"/><Relationship Id="rId1" Type="http://schemas.openxmlformats.org/officeDocument/2006/relationships/hyperlink" Target="mailto:chetanreddy.b@gatech.edu" TargetMode="Externa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hyperlink" Target="mailto:chetanreddy.b@gatech.edu" TargetMode="External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hyperlink" Target="mailto:ctalapaneni3@gatech.edu" TargetMode="Externa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B4CF7-CD51-49F7-8DF1-5B2B7A230E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C7230F-3586-444B-BACB-C1BF5050C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Challenges</a:t>
          </a:r>
          <a:r>
            <a:rPr lang="en-US" b="0" i="0"/>
            <a:t>:</a:t>
          </a:r>
          <a:endParaRPr lang="en-US"/>
        </a:p>
      </dgm:t>
    </dgm:pt>
    <dgm:pt modelId="{4986BC0B-A528-4E76-8D8E-D3E9D6ACA431}" type="parTrans" cxnId="{3AB3932C-0C13-4BDE-9D54-C3F6CEAF4553}">
      <dgm:prSet/>
      <dgm:spPr/>
      <dgm:t>
        <a:bodyPr/>
        <a:lstStyle/>
        <a:p>
          <a:endParaRPr lang="en-US"/>
        </a:p>
      </dgm:t>
    </dgm:pt>
    <dgm:pt modelId="{013EB6B3-1CA0-4735-A9F3-673698D567D5}" type="sibTrans" cxnId="{3AB3932C-0C13-4BDE-9D54-C3F6CEAF4553}">
      <dgm:prSet/>
      <dgm:spPr/>
      <dgm:t>
        <a:bodyPr/>
        <a:lstStyle/>
        <a:p>
          <a:endParaRPr lang="en-US"/>
        </a:p>
      </dgm:t>
    </dgm:pt>
    <dgm:pt modelId="{A6517FF3-25D6-441A-A5C1-2E7247556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Researchers struggle to extract insights from databases without SQL expertise.</a:t>
          </a:r>
          <a:endParaRPr lang="en-US"/>
        </a:p>
      </dgm:t>
    </dgm:pt>
    <dgm:pt modelId="{5538F952-0D61-4D7F-9C40-2BFECD7B24E0}" type="parTrans" cxnId="{E79C05A0-5CA2-466A-B7C0-33BA46B7BB14}">
      <dgm:prSet/>
      <dgm:spPr/>
      <dgm:t>
        <a:bodyPr/>
        <a:lstStyle/>
        <a:p>
          <a:endParaRPr lang="en-US"/>
        </a:p>
      </dgm:t>
    </dgm:pt>
    <dgm:pt modelId="{9511C8A5-F56B-455D-9A97-8A70DA76F41F}" type="sibTrans" cxnId="{E79C05A0-5CA2-466A-B7C0-33BA46B7BB14}">
      <dgm:prSet/>
      <dgm:spPr/>
      <dgm:t>
        <a:bodyPr/>
        <a:lstStyle/>
        <a:p>
          <a:endParaRPr lang="en-US"/>
        </a:p>
      </dgm:t>
    </dgm:pt>
    <dgm:pt modelId="{E760C03B-6668-4570-9C0A-E8C189E82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Existing tools aren’t user-friendly for non-technical users.</a:t>
          </a:r>
          <a:endParaRPr lang="en-US"/>
        </a:p>
      </dgm:t>
    </dgm:pt>
    <dgm:pt modelId="{84E7EB70-7A0A-49CF-9807-70CDD7038FD7}" type="parTrans" cxnId="{62ED8552-6D3C-4969-9C30-0B74FE189482}">
      <dgm:prSet/>
      <dgm:spPr/>
      <dgm:t>
        <a:bodyPr/>
        <a:lstStyle/>
        <a:p>
          <a:endParaRPr lang="en-US"/>
        </a:p>
      </dgm:t>
    </dgm:pt>
    <dgm:pt modelId="{F76FF71C-564D-4D1B-A4A3-74FCCD6C0749}" type="sibTrans" cxnId="{62ED8552-6D3C-4969-9C30-0B74FE189482}">
      <dgm:prSet/>
      <dgm:spPr/>
      <dgm:t>
        <a:bodyPr/>
        <a:lstStyle/>
        <a:p>
          <a:endParaRPr lang="en-US"/>
        </a:p>
      </dgm:t>
    </dgm:pt>
    <dgm:pt modelId="{7B41DA76-B36A-4BCB-9FF9-F762A32C1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Our Approach</a:t>
          </a:r>
          <a:r>
            <a:rPr lang="en-US" b="0" i="0"/>
            <a:t>:</a:t>
          </a:r>
          <a:endParaRPr lang="en-US"/>
        </a:p>
      </dgm:t>
    </dgm:pt>
    <dgm:pt modelId="{D2E45503-39F0-43EE-AFB0-745748A55488}" type="parTrans" cxnId="{EEB2BEA2-596F-4555-A8C0-9E0BC566E0CB}">
      <dgm:prSet/>
      <dgm:spPr/>
      <dgm:t>
        <a:bodyPr/>
        <a:lstStyle/>
        <a:p>
          <a:endParaRPr lang="en-US"/>
        </a:p>
      </dgm:t>
    </dgm:pt>
    <dgm:pt modelId="{285AC313-9DC1-4277-9B7A-0C655DA19662}" type="sibTrans" cxnId="{EEB2BEA2-596F-4555-A8C0-9E0BC566E0CB}">
      <dgm:prSet/>
      <dgm:spPr/>
      <dgm:t>
        <a:bodyPr/>
        <a:lstStyle/>
        <a:p>
          <a:endParaRPr lang="en-US"/>
        </a:p>
      </dgm:t>
    </dgm:pt>
    <dgm:pt modelId="{F60F51BD-DC3C-4223-8235-64EEBE7BDA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Simplify the process by translating natural language into SQL using LLMs.</a:t>
          </a:r>
          <a:endParaRPr lang="en-US"/>
        </a:p>
      </dgm:t>
    </dgm:pt>
    <dgm:pt modelId="{ED7B2B34-9905-4354-821F-FD7EEA26F7BC}" type="parTrans" cxnId="{7154D879-A919-462A-A87A-00475ACAD895}">
      <dgm:prSet/>
      <dgm:spPr/>
      <dgm:t>
        <a:bodyPr/>
        <a:lstStyle/>
        <a:p>
          <a:endParaRPr lang="en-US"/>
        </a:p>
      </dgm:t>
    </dgm:pt>
    <dgm:pt modelId="{FE3DED2D-6276-4E03-B7C0-9C79F7D489B6}" type="sibTrans" cxnId="{7154D879-A919-462A-A87A-00475ACAD895}">
      <dgm:prSet/>
      <dgm:spPr/>
      <dgm:t>
        <a:bodyPr/>
        <a:lstStyle/>
        <a:p>
          <a:endParaRPr lang="en-US"/>
        </a:p>
      </dgm:t>
    </dgm:pt>
    <dgm:pt modelId="{2E7A9ECD-6975-4220-9782-EE27BC140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Outcome</a:t>
          </a:r>
          <a:r>
            <a:rPr lang="en-US" b="0" i="0"/>
            <a:t>:</a:t>
          </a:r>
          <a:endParaRPr lang="en-US"/>
        </a:p>
      </dgm:t>
    </dgm:pt>
    <dgm:pt modelId="{D6E17FDC-4E46-4F93-BB7F-023531BAABCA}" type="parTrans" cxnId="{52186551-DC79-431C-85B9-0D314AA71B87}">
      <dgm:prSet/>
      <dgm:spPr/>
      <dgm:t>
        <a:bodyPr/>
        <a:lstStyle/>
        <a:p>
          <a:endParaRPr lang="en-US"/>
        </a:p>
      </dgm:t>
    </dgm:pt>
    <dgm:pt modelId="{83BE6DA6-37CA-47C0-88BA-BA4145885E1D}" type="sibTrans" cxnId="{52186551-DC79-431C-85B9-0D314AA71B87}">
      <dgm:prSet/>
      <dgm:spPr/>
      <dgm:t>
        <a:bodyPr/>
        <a:lstStyle/>
        <a:p>
          <a:endParaRPr lang="en-US"/>
        </a:p>
      </dgm:t>
    </dgm:pt>
    <dgm:pt modelId="{877980DD-C04C-4EA0-BA9A-A6905FCFE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accessibility for researchers while maintaining SQL query correctness.</a:t>
          </a:r>
          <a:endParaRPr lang="en-US"/>
        </a:p>
      </dgm:t>
    </dgm:pt>
    <dgm:pt modelId="{31C53D16-A7AC-4AD5-9456-A48E6EA57B2E}" type="parTrans" cxnId="{EE5AF32B-C1D7-439E-A9FB-D59BB3E30A78}">
      <dgm:prSet/>
      <dgm:spPr/>
      <dgm:t>
        <a:bodyPr/>
        <a:lstStyle/>
        <a:p>
          <a:endParaRPr lang="en-US"/>
        </a:p>
      </dgm:t>
    </dgm:pt>
    <dgm:pt modelId="{CFEE9C7C-A3A6-4CED-9A71-D96A0C0AFE5F}" type="sibTrans" cxnId="{EE5AF32B-C1D7-439E-A9FB-D59BB3E30A78}">
      <dgm:prSet/>
      <dgm:spPr/>
      <dgm:t>
        <a:bodyPr/>
        <a:lstStyle/>
        <a:p>
          <a:endParaRPr lang="en-US"/>
        </a:p>
      </dgm:t>
    </dgm:pt>
    <dgm:pt modelId="{89940AAE-7C47-4A22-BD9A-AA6085FA64F3}" type="pres">
      <dgm:prSet presAssocID="{261B4CF7-CD51-49F7-8DF1-5B2B7A230E7C}" presName="root" presStyleCnt="0">
        <dgm:presLayoutVars>
          <dgm:dir/>
          <dgm:resizeHandles val="exact"/>
        </dgm:presLayoutVars>
      </dgm:prSet>
      <dgm:spPr/>
    </dgm:pt>
    <dgm:pt modelId="{79E32816-B693-4A4D-A960-E1C54FE9C99F}" type="pres">
      <dgm:prSet presAssocID="{D3C7230F-3586-444B-BACB-C1BF5050C96C}" presName="compNode" presStyleCnt="0"/>
      <dgm:spPr/>
    </dgm:pt>
    <dgm:pt modelId="{A1909372-7069-4D61-B9E3-843AC41C66AC}" type="pres">
      <dgm:prSet presAssocID="{D3C7230F-3586-444B-BACB-C1BF5050C96C}" presName="bgRect" presStyleLbl="bgShp" presStyleIdx="0" presStyleCnt="3"/>
      <dgm:spPr/>
    </dgm:pt>
    <dgm:pt modelId="{ACB25FB2-D7D9-4A46-B718-4A72B93EFA6E}" type="pres">
      <dgm:prSet presAssocID="{D3C7230F-3586-444B-BACB-C1BF5050C9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581A0D-D103-4707-89C5-D4409C798C86}" type="pres">
      <dgm:prSet presAssocID="{D3C7230F-3586-444B-BACB-C1BF5050C96C}" presName="spaceRect" presStyleCnt="0"/>
      <dgm:spPr/>
    </dgm:pt>
    <dgm:pt modelId="{6FABF268-E200-4E07-A8F2-80B83753B4B7}" type="pres">
      <dgm:prSet presAssocID="{D3C7230F-3586-444B-BACB-C1BF5050C96C}" presName="parTx" presStyleLbl="revTx" presStyleIdx="0" presStyleCnt="6">
        <dgm:presLayoutVars>
          <dgm:chMax val="0"/>
          <dgm:chPref val="0"/>
        </dgm:presLayoutVars>
      </dgm:prSet>
      <dgm:spPr/>
    </dgm:pt>
    <dgm:pt modelId="{513A6096-C811-4104-8560-CC0960327507}" type="pres">
      <dgm:prSet presAssocID="{D3C7230F-3586-444B-BACB-C1BF5050C96C}" presName="desTx" presStyleLbl="revTx" presStyleIdx="1" presStyleCnt="6">
        <dgm:presLayoutVars/>
      </dgm:prSet>
      <dgm:spPr/>
    </dgm:pt>
    <dgm:pt modelId="{7DA1A20E-697D-4F28-9A0B-C4ED1006006B}" type="pres">
      <dgm:prSet presAssocID="{013EB6B3-1CA0-4735-A9F3-673698D567D5}" presName="sibTrans" presStyleCnt="0"/>
      <dgm:spPr/>
    </dgm:pt>
    <dgm:pt modelId="{C8C07CED-8219-4F25-8EE8-20E207E2CF26}" type="pres">
      <dgm:prSet presAssocID="{7B41DA76-B36A-4BCB-9FF9-F762A32C1BDB}" presName="compNode" presStyleCnt="0"/>
      <dgm:spPr/>
    </dgm:pt>
    <dgm:pt modelId="{C3D2EA03-972C-4B95-9989-55A3DB924FDA}" type="pres">
      <dgm:prSet presAssocID="{7B41DA76-B36A-4BCB-9FF9-F762A32C1BDB}" presName="bgRect" presStyleLbl="bgShp" presStyleIdx="1" presStyleCnt="3"/>
      <dgm:spPr/>
    </dgm:pt>
    <dgm:pt modelId="{5054A1DD-1562-4DC0-B6BC-B5C2CEB9CA1E}" type="pres">
      <dgm:prSet presAssocID="{7B41DA76-B36A-4BCB-9FF9-F762A32C1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362FC2-3D68-4C50-B7D2-349FCB58AA73}" type="pres">
      <dgm:prSet presAssocID="{7B41DA76-B36A-4BCB-9FF9-F762A32C1BDB}" presName="spaceRect" presStyleCnt="0"/>
      <dgm:spPr/>
    </dgm:pt>
    <dgm:pt modelId="{0719FD25-FBE4-4C47-8DCC-175D9FF4B279}" type="pres">
      <dgm:prSet presAssocID="{7B41DA76-B36A-4BCB-9FF9-F762A32C1BDB}" presName="parTx" presStyleLbl="revTx" presStyleIdx="2" presStyleCnt="6">
        <dgm:presLayoutVars>
          <dgm:chMax val="0"/>
          <dgm:chPref val="0"/>
        </dgm:presLayoutVars>
      </dgm:prSet>
      <dgm:spPr/>
    </dgm:pt>
    <dgm:pt modelId="{5567DF39-BE21-44D3-ACED-F402A85BC4A5}" type="pres">
      <dgm:prSet presAssocID="{7B41DA76-B36A-4BCB-9FF9-F762A32C1BDB}" presName="desTx" presStyleLbl="revTx" presStyleIdx="3" presStyleCnt="6">
        <dgm:presLayoutVars/>
      </dgm:prSet>
      <dgm:spPr/>
    </dgm:pt>
    <dgm:pt modelId="{9A16B23D-05FF-4F86-8AC9-5C47796173D4}" type="pres">
      <dgm:prSet presAssocID="{285AC313-9DC1-4277-9B7A-0C655DA19662}" presName="sibTrans" presStyleCnt="0"/>
      <dgm:spPr/>
    </dgm:pt>
    <dgm:pt modelId="{6D20B7AE-C9F3-4B90-B454-1104B101A22B}" type="pres">
      <dgm:prSet presAssocID="{2E7A9ECD-6975-4220-9782-EE27BC1408B0}" presName="compNode" presStyleCnt="0"/>
      <dgm:spPr/>
    </dgm:pt>
    <dgm:pt modelId="{086BB003-74A1-409A-86D1-91E166F337B6}" type="pres">
      <dgm:prSet presAssocID="{2E7A9ECD-6975-4220-9782-EE27BC1408B0}" presName="bgRect" presStyleLbl="bgShp" presStyleIdx="2" presStyleCnt="3"/>
      <dgm:spPr/>
    </dgm:pt>
    <dgm:pt modelId="{78D40300-0904-4D6A-80E9-FFB1A63FB9D0}" type="pres">
      <dgm:prSet presAssocID="{2E7A9ECD-6975-4220-9782-EE27BC1408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F0E60E7-7AEE-4AF8-BDFB-78090DF82794}" type="pres">
      <dgm:prSet presAssocID="{2E7A9ECD-6975-4220-9782-EE27BC1408B0}" presName="spaceRect" presStyleCnt="0"/>
      <dgm:spPr/>
    </dgm:pt>
    <dgm:pt modelId="{D4E8863F-13DD-4EFA-A307-00814D0A799A}" type="pres">
      <dgm:prSet presAssocID="{2E7A9ECD-6975-4220-9782-EE27BC1408B0}" presName="parTx" presStyleLbl="revTx" presStyleIdx="4" presStyleCnt="6">
        <dgm:presLayoutVars>
          <dgm:chMax val="0"/>
          <dgm:chPref val="0"/>
        </dgm:presLayoutVars>
      </dgm:prSet>
      <dgm:spPr/>
    </dgm:pt>
    <dgm:pt modelId="{81A33741-A3C0-4568-9D5D-F82E9012C35A}" type="pres">
      <dgm:prSet presAssocID="{2E7A9ECD-6975-4220-9782-EE27BC1408B0}" presName="desTx" presStyleLbl="revTx" presStyleIdx="5" presStyleCnt="6">
        <dgm:presLayoutVars/>
      </dgm:prSet>
      <dgm:spPr/>
    </dgm:pt>
  </dgm:ptLst>
  <dgm:cxnLst>
    <dgm:cxn modelId="{EF01EC26-E43B-412D-A265-9000F5915906}" type="presOf" srcId="{261B4CF7-CD51-49F7-8DF1-5B2B7A230E7C}" destId="{89940AAE-7C47-4A22-BD9A-AA6085FA64F3}" srcOrd="0" destOrd="0" presId="urn:microsoft.com/office/officeart/2018/2/layout/IconVerticalSolidList"/>
    <dgm:cxn modelId="{EE5AF32B-C1D7-439E-A9FB-D59BB3E30A78}" srcId="{2E7A9ECD-6975-4220-9782-EE27BC1408B0}" destId="{877980DD-C04C-4EA0-BA9A-A6905FCFEF68}" srcOrd="0" destOrd="0" parTransId="{31C53D16-A7AC-4AD5-9456-A48E6EA57B2E}" sibTransId="{CFEE9C7C-A3A6-4CED-9A71-D96A0C0AFE5F}"/>
    <dgm:cxn modelId="{3AB3932C-0C13-4BDE-9D54-C3F6CEAF4553}" srcId="{261B4CF7-CD51-49F7-8DF1-5B2B7A230E7C}" destId="{D3C7230F-3586-444B-BACB-C1BF5050C96C}" srcOrd="0" destOrd="0" parTransId="{4986BC0B-A528-4E76-8D8E-D3E9D6ACA431}" sibTransId="{013EB6B3-1CA0-4735-A9F3-673698D567D5}"/>
    <dgm:cxn modelId="{A41FA42F-7ABE-41C8-AC65-888E99F52C8D}" type="presOf" srcId="{D3C7230F-3586-444B-BACB-C1BF5050C96C}" destId="{6FABF268-E200-4E07-A8F2-80B83753B4B7}" srcOrd="0" destOrd="0" presId="urn:microsoft.com/office/officeart/2018/2/layout/IconVerticalSolidList"/>
    <dgm:cxn modelId="{F7397135-D61D-483B-9D5D-23499D3433F0}" type="presOf" srcId="{A6517FF3-25D6-441A-A5C1-2E7247556915}" destId="{513A6096-C811-4104-8560-CC0960327507}" srcOrd="0" destOrd="0" presId="urn:microsoft.com/office/officeart/2018/2/layout/IconVerticalSolidList"/>
    <dgm:cxn modelId="{52186551-DC79-431C-85B9-0D314AA71B87}" srcId="{261B4CF7-CD51-49F7-8DF1-5B2B7A230E7C}" destId="{2E7A9ECD-6975-4220-9782-EE27BC1408B0}" srcOrd="2" destOrd="0" parTransId="{D6E17FDC-4E46-4F93-BB7F-023531BAABCA}" sibTransId="{83BE6DA6-37CA-47C0-88BA-BA4145885E1D}"/>
    <dgm:cxn modelId="{62ED8552-6D3C-4969-9C30-0B74FE189482}" srcId="{D3C7230F-3586-444B-BACB-C1BF5050C96C}" destId="{E760C03B-6668-4570-9C0A-E8C189E822FE}" srcOrd="1" destOrd="0" parTransId="{84E7EB70-7A0A-49CF-9807-70CDD7038FD7}" sibTransId="{F76FF71C-564D-4D1B-A4A3-74FCCD6C0749}"/>
    <dgm:cxn modelId="{4D270556-BC44-4439-8F53-974547BDAA6E}" type="presOf" srcId="{F60F51BD-DC3C-4223-8235-64EEBE7BDA5C}" destId="{5567DF39-BE21-44D3-ACED-F402A85BC4A5}" srcOrd="0" destOrd="0" presId="urn:microsoft.com/office/officeart/2018/2/layout/IconVerticalSolidList"/>
    <dgm:cxn modelId="{D7DBB056-A5C3-4BFE-9C27-2B1B6BFDFEF4}" type="presOf" srcId="{E760C03B-6668-4570-9C0A-E8C189E822FE}" destId="{513A6096-C811-4104-8560-CC0960327507}" srcOrd="0" destOrd="1" presId="urn:microsoft.com/office/officeart/2018/2/layout/IconVerticalSolidList"/>
    <dgm:cxn modelId="{0EA8BE79-7C3E-4C35-8E73-6DAD7391A4BF}" type="presOf" srcId="{7B41DA76-B36A-4BCB-9FF9-F762A32C1BDB}" destId="{0719FD25-FBE4-4C47-8DCC-175D9FF4B279}" srcOrd="0" destOrd="0" presId="urn:microsoft.com/office/officeart/2018/2/layout/IconVerticalSolidList"/>
    <dgm:cxn modelId="{7154D879-A919-462A-A87A-00475ACAD895}" srcId="{7B41DA76-B36A-4BCB-9FF9-F762A32C1BDB}" destId="{F60F51BD-DC3C-4223-8235-64EEBE7BDA5C}" srcOrd="0" destOrd="0" parTransId="{ED7B2B34-9905-4354-821F-FD7EEA26F7BC}" sibTransId="{FE3DED2D-6276-4E03-B7C0-9C79F7D489B6}"/>
    <dgm:cxn modelId="{E79C05A0-5CA2-466A-B7C0-33BA46B7BB14}" srcId="{D3C7230F-3586-444B-BACB-C1BF5050C96C}" destId="{A6517FF3-25D6-441A-A5C1-2E7247556915}" srcOrd="0" destOrd="0" parTransId="{5538F952-0D61-4D7F-9C40-2BFECD7B24E0}" sibTransId="{9511C8A5-F56B-455D-9A97-8A70DA76F41F}"/>
    <dgm:cxn modelId="{EEB2BEA2-596F-4555-A8C0-9E0BC566E0CB}" srcId="{261B4CF7-CD51-49F7-8DF1-5B2B7A230E7C}" destId="{7B41DA76-B36A-4BCB-9FF9-F762A32C1BDB}" srcOrd="1" destOrd="0" parTransId="{D2E45503-39F0-43EE-AFB0-745748A55488}" sibTransId="{285AC313-9DC1-4277-9B7A-0C655DA19662}"/>
    <dgm:cxn modelId="{714889D7-3D05-403A-9450-0973D2DFE174}" type="presOf" srcId="{877980DD-C04C-4EA0-BA9A-A6905FCFEF68}" destId="{81A33741-A3C0-4568-9D5D-F82E9012C35A}" srcOrd="0" destOrd="0" presId="urn:microsoft.com/office/officeart/2018/2/layout/IconVerticalSolidList"/>
    <dgm:cxn modelId="{1B5CCEE1-B157-4077-A2F7-37C9A17A14F6}" type="presOf" srcId="{2E7A9ECD-6975-4220-9782-EE27BC1408B0}" destId="{D4E8863F-13DD-4EFA-A307-00814D0A799A}" srcOrd="0" destOrd="0" presId="urn:microsoft.com/office/officeart/2018/2/layout/IconVerticalSolidList"/>
    <dgm:cxn modelId="{495AC8B0-5CEA-458F-975C-3F57A044901C}" type="presParOf" srcId="{89940AAE-7C47-4A22-BD9A-AA6085FA64F3}" destId="{79E32816-B693-4A4D-A960-E1C54FE9C99F}" srcOrd="0" destOrd="0" presId="urn:microsoft.com/office/officeart/2018/2/layout/IconVerticalSolidList"/>
    <dgm:cxn modelId="{E26FEA5F-EC98-4383-923C-5BB5B44AB1D1}" type="presParOf" srcId="{79E32816-B693-4A4D-A960-E1C54FE9C99F}" destId="{A1909372-7069-4D61-B9E3-843AC41C66AC}" srcOrd="0" destOrd="0" presId="urn:microsoft.com/office/officeart/2018/2/layout/IconVerticalSolidList"/>
    <dgm:cxn modelId="{AA9BCCDE-5749-4E64-BDA1-62D8366A85D8}" type="presParOf" srcId="{79E32816-B693-4A4D-A960-E1C54FE9C99F}" destId="{ACB25FB2-D7D9-4A46-B718-4A72B93EFA6E}" srcOrd="1" destOrd="0" presId="urn:microsoft.com/office/officeart/2018/2/layout/IconVerticalSolidList"/>
    <dgm:cxn modelId="{3896A6F6-F9FB-4EE3-87C4-5C60F9CAB532}" type="presParOf" srcId="{79E32816-B693-4A4D-A960-E1C54FE9C99F}" destId="{61581A0D-D103-4707-89C5-D4409C798C86}" srcOrd="2" destOrd="0" presId="urn:microsoft.com/office/officeart/2018/2/layout/IconVerticalSolidList"/>
    <dgm:cxn modelId="{B4A4D1AA-71BC-4F39-A88A-A1E493F8AFDD}" type="presParOf" srcId="{79E32816-B693-4A4D-A960-E1C54FE9C99F}" destId="{6FABF268-E200-4E07-A8F2-80B83753B4B7}" srcOrd="3" destOrd="0" presId="urn:microsoft.com/office/officeart/2018/2/layout/IconVerticalSolidList"/>
    <dgm:cxn modelId="{E8C7F930-0888-410C-A2D9-02900675878B}" type="presParOf" srcId="{79E32816-B693-4A4D-A960-E1C54FE9C99F}" destId="{513A6096-C811-4104-8560-CC0960327507}" srcOrd="4" destOrd="0" presId="urn:microsoft.com/office/officeart/2018/2/layout/IconVerticalSolidList"/>
    <dgm:cxn modelId="{33524414-3E8F-4E67-A1B4-392EBB2A87B4}" type="presParOf" srcId="{89940AAE-7C47-4A22-BD9A-AA6085FA64F3}" destId="{7DA1A20E-697D-4F28-9A0B-C4ED1006006B}" srcOrd="1" destOrd="0" presId="urn:microsoft.com/office/officeart/2018/2/layout/IconVerticalSolidList"/>
    <dgm:cxn modelId="{854964F9-2693-43A7-A6FA-1813E3C488A6}" type="presParOf" srcId="{89940AAE-7C47-4A22-BD9A-AA6085FA64F3}" destId="{C8C07CED-8219-4F25-8EE8-20E207E2CF26}" srcOrd="2" destOrd="0" presId="urn:microsoft.com/office/officeart/2018/2/layout/IconVerticalSolidList"/>
    <dgm:cxn modelId="{62FFE739-28E1-4C25-8F01-D85EA297895D}" type="presParOf" srcId="{C8C07CED-8219-4F25-8EE8-20E207E2CF26}" destId="{C3D2EA03-972C-4B95-9989-55A3DB924FDA}" srcOrd="0" destOrd="0" presId="urn:microsoft.com/office/officeart/2018/2/layout/IconVerticalSolidList"/>
    <dgm:cxn modelId="{6A1FE148-D772-4032-B2C7-2C1F851E1079}" type="presParOf" srcId="{C8C07CED-8219-4F25-8EE8-20E207E2CF26}" destId="{5054A1DD-1562-4DC0-B6BC-B5C2CEB9CA1E}" srcOrd="1" destOrd="0" presId="urn:microsoft.com/office/officeart/2018/2/layout/IconVerticalSolidList"/>
    <dgm:cxn modelId="{DD759F0D-D8F5-4C1B-B916-FE50BF997F80}" type="presParOf" srcId="{C8C07CED-8219-4F25-8EE8-20E207E2CF26}" destId="{DD362FC2-3D68-4C50-B7D2-349FCB58AA73}" srcOrd="2" destOrd="0" presId="urn:microsoft.com/office/officeart/2018/2/layout/IconVerticalSolidList"/>
    <dgm:cxn modelId="{811ABEFF-39DE-4281-8E8A-43B4EA0236E9}" type="presParOf" srcId="{C8C07CED-8219-4F25-8EE8-20E207E2CF26}" destId="{0719FD25-FBE4-4C47-8DCC-175D9FF4B279}" srcOrd="3" destOrd="0" presId="urn:microsoft.com/office/officeart/2018/2/layout/IconVerticalSolidList"/>
    <dgm:cxn modelId="{C5EEF2D6-5E07-4DA1-8836-956955E72DA8}" type="presParOf" srcId="{C8C07CED-8219-4F25-8EE8-20E207E2CF26}" destId="{5567DF39-BE21-44D3-ACED-F402A85BC4A5}" srcOrd="4" destOrd="0" presId="urn:microsoft.com/office/officeart/2018/2/layout/IconVerticalSolidList"/>
    <dgm:cxn modelId="{04F3971D-79F7-4A2F-8F62-5851803A6CDB}" type="presParOf" srcId="{89940AAE-7C47-4A22-BD9A-AA6085FA64F3}" destId="{9A16B23D-05FF-4F86-8AC9-5C47796173D4}" srcOrd="3" destOrd="0" presId="urn:microsoft.com/office/officeart/2018/2/layout/IconVerticalSolidList"/>
    <dgm:cxn modelId="{D68C8916-3C8F-4478-9D91-766F010A0B3F}" type="presParOf" srcId="{89940AAE-7C47-4A22-BD9A-AA6085FA64F3}" destId="{6D20B7AE-C9F3-4B90-B454-1104B101A22B}" srcOrd="4" destOrd="0" presId="urn:microsoft.com/office/officeart/2018/2/layout/IconVerticalSolidList"/>
    <dgm:cxn modelId="{4753D598-BA78-47C7-ABF9-981A3CE7F949}" type="presParOf" srcId="{6D20B7AE-C9F3-4B90-B454-1104B101A22B}" destId="{086BB003-74A1-409A-86D1-91E166F337B6}" srcOrd="0" destOrd="0" presId="urn:microsoft.com/office/officeart/2018/2/layout/IconVerticalSolidList"/>
    <dgm:cxn modelId="{9DE44D99-B8ED-4A20-AC9B-3892BD5C62C2}" type="presParOf" srcId="{6D20B7AE-C9F3-4B90-B454-1104B101A22B}" destId="{78D40300-0904-4D6A-80E9-FFB1A63FB9D0}" srcOrd="1" destOrd="0" presId="urn:microsoft.com/office/officeart/2018/2/layout/IconVerticalSolidList"/>
    <dgm:cxn modelId="{91DCC3C0-B79F-42EF-95F2-5CB9DC59A0AF}" type="presParOf" srcId="{6D20B7AE-C9F3-4B90-B454-1104B101A22B}" destId="{CF0E60E7-7AEE-4AF8-BDFB-78090DF82794}" srcOrd="2" destOrd="0" presId="urn:microsoft.com/office/officeart/2018/2/layout/IconVerticalSolidList"/>
    <dgm:cxn modelId="{990177D0-10F3-4E62-A455-00826AE56878}" type="presParOf" srcId="{6D20B7AE-C9F3-4B90-B454-1104B101A22B}" destId="{D4E8863F-13DD-4EFA-A307-00814D0A799A}" srcOrd="3" destOrd="0" presId="urn:microsoft.com/office/officeart/2018/2/layout/IconVerticalSolidList"/>
    <dgm:cxn modelId="{FDF79B16-6DDC-4806-A726-AA26870A45A6}" type="presParOf" srcId="{6D20B7AE-C9F3-4B90-B454-1104B101A22B}" destId="{81A33741-A3C0-4568-9D5D-F82E9012C35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C812AB-2878-4E67-AB4E-BB85AD029F9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A57BF33-2360-41A6-B09F-C4DAD02095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General Skills</a:t>
          </a:r>
          <a:endParaRPr lang="en-US"/>
        </a:p>
      </dgm:t>
    </dgm:pt>
    <dgm:pt modelId="{A92273BB-5C84-4890-B42A-9BB8F1784F53}" type="parTrans" cxnId="{154A9CD0-DE71-4745-ABC3-5D61F82D4A01}">
      <dgm:prSet/>
      <dgm:spPr/>
      <dgm:t>
        <a:bodyPr/>
        <a:lstStyle/>
        <a:p>
          <a:endParaRPr lang="en-US"/>
        </a:p>
      </dgm:t>
    </dgm:pt>
    <dgm:pt modelId="{E66D2281-E9F1-4B01-9B9E-91E8E4C154B6}" type="sibTrans" cxnId="{154A9CD0-DE71-4745-ABC3-5D61F82D4A01}">
      <dgm:prSet/>
      <dgm:spPr/>
      <dgm:t>
        <a:bodyPr/>
        <a:lstStyle/>
        <a:p>
          <a:endParaRPr lang="en-US"/>
        </a:p>
      </dgm:t>
    </dgm:pt>
    <dgm:pt modelId="{53F7DE3E-C068-4516-A272-6EF1C15A7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Reading and Writing</a:t>
          </a:r>
          <a:r>
            <a:rPr lang="en-US" b="0" i="0"/>
            <a:t>:</a:t>
          </a:r>
          <a:endParaRPr lang="en-US"/>
        </a:p>
      </dgm:t>
    </dgm:pt>
    <dgm:pt modelId="{4A26B967-A027-4D4E-A4F3-F9BF68231362}" type="parTrans" cxnId="{5D4AF15D-D9D2-4A62-B197-1E188872ECED}">
      <dgm:prSet/>
      <dgm:spPr/>
      <dgm:t>
        <a:bodyPr/>
        <a:lstStyle/>
        <a:p>
          <a:endParaRPr lang="en-US"/>
        </a:p>
      </dgm:t>
    </dgm:pt>
    <dgm:pt modelId="{9174CCB0-1B04-4E4F-AEDA-EB84612351A9}" type="sibTrans" cxnId="{5D4AF15D-D9D2-4A62-B197-1E188872ECED}">
      <dgm:prSet/>
      <dgm:spPr/>
      <dgm:t>
        <a:bodyPr/>
        <a:lstStyle/>
        <a:p>
          <a:endParaRPr lang="en-US"/>
        </a:p>
      </dgm:t>
    </dgm:pt>
    <dgm:pt modelId="{A9B8AED9-3A6B-43C3-8B42-90461012839C}">
      <dgm:prSet/>
      <dgm:spPr/>
      <dgm:t>
        <a:bodyPr/>
        <a:lstStyle/>
        <a:p>
          <a:r>
            <a:rPr lang="en-US" b="0" i="0"/>
            <a:t>Interpreting project documentation and articulating SQL queries clearly.</a:t>
          </a:r>
          <a:endParaRPr lang="en-US"/>
        </a:p>
      </dgm:t>
    </dgm:pt>
    <dgm:pt modelId="{420DE6EC-E9E5-40FF-AC28-0220BB5343C7}" type="parTrans" cxnId="{924CDA67-3237-4251-9F3E-521B28F8D207}">
      <dgm:prSet/>
      <dgm:spPr/>
      <dgm:t>
        <a:bodyPr/>
        <a:lstStyle/>
        <a:p>
          <a:endParaRPr lang="en-US"/>
        </a:p>
      </dgm:t>
    </dgm:pt>
    <dgm:pt modelId="{3092FCE9-4305-407A-A417-AB5C80FE0D48}" type="sibTrans" cxnId="{924CDA67-3237-4251-9F3E-521B28F8D207}">
      <dgm:prSet/>
      <dgm:spPr/>
      <dgm:t>
        <a:bodyPr/>
        <a:lstStyle/>
        <a:p>
          <a:endParaRPr lang="en-US"/>
        </a:p>
      </dgm:t>
    </dgm:pt>
    <dgm:pt modelId="{43B95540-8EA0-4E5F-BC99-7EAF9A4B0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Fact vs. Opinion</a:t>
          </a:r>
          <a:r>
            <a:rPr lang="en-US" b="0" i="0"/>
            <a:t>:</a:t>
          </a:r>
          <a:endParaRPr lang="en-US"/>
        </a:p>
      </dgm:t>
    </dgm:pt>
    <dgm:pt modelId="{DE62CAAA-E8C6-4D59-83A6-9FBA3BF5B6FD}" type="parTrans" cxnId="{8DCD12AE-1B75-4AAE-91B5-D301012DA84A}">
      <dgm:prSet/>
      <dgm:spPr/>
      <dgm:t>
        <a:bodyPr/>
        <a:lstStyle/>
        <a:p>
          <a:endParaRPr lang="en-US"/>
        </a:p>
      </dgm:t>
    </dgm:pt>
    <dgm:pt modelId="{3FE2B575-DE91-478F-A5DD-CD8BFECC0D36}" type="sibTrans" cxnId="{8DCD12AE-1B75-4AAE-91B5-D301012DA84A}">
      <dgm:prSet/>
      <dgm:spPr/>
      <dgm:t>
        <a:bodyPr/>
        <a:lstStyle/>
        <a:p>
          <a:endParaRPr lang="en-US"/>
        </a:p>
      </dgm:t>
    </dgm:pt>
    <dgm:pt modelId="{99BE724E-2F37-4F2C-91CD-D7F3408C5ED1}">
      <dgm:prSet/>
      <dgm:spPr/>
      <dgm:t>
        <a:bodyPr/>
        <a:lstStyle/>
        <a:p>
          <a:r>
            <a:rPr lang="en-US">
              <a:latin typeface="Aptos Display" panose="02110004020202020204"/>
            </a:rPr>
            <a:t>Analyse performance on real data to check assumptions on model performance </a:t>
          </a:r>
          <a:endParaRPr lang="en-US"/>
        </a:p>
      </dgm:t>
    </dgm:pt>
    <dgm:pt modelId="{9C7E33B3-0930-43A9-9E8E-59BAEBC9A91B}" type="parTrans" cxnId="{0A3E5AE5-5E58-417F-BB1D-EB15E8DA9F16}">
      <dgm:prSet/>
      <dgm:spPr/>
      <dgm:t>
        <a:bodyPr/>
        <a:lstStyle/>
        <a:p>
          <a:endParaRPr lang="en-US"/>
        </a:p>
      </dgm:t>
    </dgm:pt>
    <dgm:pt modelId="{28B86324-BD23-48C5-BF0B-296FBCBB9953}" type="sibTrans" cxnId="{0A3E5AE5-5E58-417F-BB1D-EB15E8DA9F16}">
      <dgm:prSet/>
      <dgm:spPr/>
      <dgm:t>
        <a:bodyPr/>
        <a:lstStyle/>
        <a:p>
          <a:endParaRPr lang="en-US"/>
        </a:p>
      </dgm:t>
    </dgm:pt>
    <dgm:pt modelId="{B6570FEB-C454-4342-95E6-33505BAA12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C7354B-DB48-4A31-9BA8-E66F9FC1CF9D}" type="parTrans" cxnId="{0F929355-4B3D-447E-A001-12DF0BC96F55}">
      <dgm:prSet/>
      <dgm:spPr/>
      <dgm:t>
        <a:bodyPr/>
        <a:lstStyle/>
        <a:p>
          <a:endParaRPr lang="en-US"/>
        </a:p>
      </dgm:t>
    </dgm:pt>
    <dgm:pt modelId="{4E093DC5-711C-4352-9785-A9EAA32C3856}" type="sibTrans" cxnId="{0F929355-4B3D-447E-A001-12DF0BC96F55}">
      <dgm:prSet/>
      <dgm:spPr/>
      <dgm:t>
        <a:bodyPr/>
        <a:lstStyle/>
        <a:p>
          <a:endParaRPr lang="en-US"/>
        </a:p>
      </dgm:t>
    </dgm:pt>
    <dgm:pt modelId="{1D3DE90D-E0E5-4197-BF94-1C92961B1D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Technical Skills</a:t>
          </a:r>
          <a:endParaRPr lang="en-US" dirty="0"/>
        </a:p>
      </dgm:t>
    </dgm:pt>
    <dgm:pt modelId="{42D731A8-92CF-42EE-99A3-61B90B2AF9F5}" type="parTrans" cxnId="{7471FBAB-A2C1-407B-9CCA-FC40C8B74DD7}">
      <dgm:prSet/>
      <dgm:spPr/>
      <dgm:t>
        <a:bodyPr/>
        <a:lstStyle/>
        <a:p>
          <a:endParaRPr lang="en-US"/>
        </a:p>
      </dgm:t>
    </dgm:pt>
    <dgm:pt modelId="{95F7809B-E3C8-407D-8CC7-CE1F9FC17E3D}" type="sibTrans" cxnId="{7471FBAB-A2C1-407B-9CCA-FC40C8B74DD7}">
      <dgm:prSet/>
      <dgm:spPr/>
      <dgm:t>
        <a:bodyPr/>
        <a:lstStyle/>
        <a:p>
          <a:endParaRPr lang="en-US"/>
        </a:p>
      </dgm:t>
    </dgm:pt>
    <dgm:pt modelId="{FF8F2E4D-BC1A-4498-9A66-A63248143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Programming Techniques</a:t>
          </a:r>
          <a:r>
            <a:rPr lang="en-US" b="0" i="0"/>
            <a:t>:</a:t>
          </a:r>
          <a:endParaRPr lang="en-US"/>
        </a:p>
      </dgm:t>
    </dgm:pt>
    <dgm:pt modelId="{EBC7A81B-3BCC-4A24-997B-E15DE0CCF7E9}" type="parTrans" cxnId="{55522F0F-2DD4-45D2-A668-D098DB3EC042}">
      <dgm:prSet/>
      <dgm:spPr/>
      <dgm:t>
        <a:bodyPr/>
        <a:lstStyle/>
        <a:p>
          <a:endParaRPr lang="en-US"/>
        </a:p>
      </dgm:t>
    </dgm:pt>
    <dgm:pt modelId="{2F9E57C0-E1E2-4D5A-A49C-CAA014FD3167}" type="sibTrans" cxnId="{55522F0F-2DD4-45D2-A668-D098DB3EC042}">
      <dgm:prSet/>
      <dgm:spPr/>
      <dgm:t>
        <a:bodyPr/>
        <a:lstStyle/>
        <a:p>
          <a:endParaRPr lang="en-US"/>
        </a:p>
      </dgm:t>
    </dgm:pt>
    <dgm:pt modelId="{0A79CE85-94C4-4699-86DE-53750A8AE8A9}">
      <dgm:prSet/>
      <dgm:spPr/>
      <dgm:t>
        <a:bodyPr/>
        <a:lstStyle/>
        <a:p>
          <a:r>
            <a:rPr lang="en-US" b="0" i="0"/>
            <a:t>Automating LLM integration and SQL validation using Python</a:t>
          </a:r>
          <a:endParaRPr lang="en-US"/>
        </a:p>
      </dgm:t>
    </dgm:pt>
    <dgm:pt modelId="{A34A28AD-812E-4FAC-AADC-5B9162AAB211}" type="parTrans" cxnId="{BFE8E38E-F8ED-410E-A772-2981208AA8EB}">
      <dgm:prSet/>
      <dgm:spPr/>
      <dgm:t>
        <a:bodyPr/>
        <a:lstStyle/>
        <a:p>
          <a:endParaRPr lang="en-US"/>
        </a:p>
      </dgm:t>
    </dgm:pt>
    <dgm:pt modelId="{97043FAA-AABB-4164-80C6-536EA24B164A}" type="sibTrans" cxnId="{BFE8E38E-F8ED-410E-A772-2981208AA8EB}">
      <dgm:prSet/>
      <dgm:spPr/>
      <dgm:t>
        <a:bodyPr/>
        <a:lstStyle/>
        <a:p>
          <a:endParaRPr lang="en-US"/>
        </a:p>
      </dgm:t>
    </dgm:pt>
    <dgm:pt modelId="{8E78F73C-AB27-4E14-BEDB-18B77EC66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Tool Familiarity</a:t>
          </a:r>
          <a:r>
            <a:rPr lang="en-US" b="0" i="0"/>
            <a:t>:</a:t>
          </a:r>
          <a:endParaRPr lang="en-US"/>
        </a:p>
      </dgm:t>
    </dgm:pt>
    <dgm:pt modelId="{A5CE3AF6-BF96-469A-82C7-82C911FA714E}" type="parTrans" cxnId="{14CB2568-E4E3-4628-9BEB-3161DD85303D}">
      <dgm:prSet/>
      <dgm:spPr/>
      <dgm:t>
        <a:bodyPr/>
        <a:lstStyle/>
        <a:p>
          <a:endParaRPr lang="en-US"/>
        </a:p>
      </dgm:t>
    </dgm:pt>
    <dgm:pt modelId="{448595B1-B7E0-4A0C-ADCC-9F4A408238D9}" type="sibTrans" cxnId="{14CB2568-E4E3-4628-9BEB-3161DD85303D}">
      <dgm:prSet/>
      <dgm:spPr/>
      <dgm:t>
        <a:bodyPr/>
        <a:lstStyle/>
        <a:p>
          <a:endParaRPr lang="en-US"/>
        </a:p>
      </dgm:t>
    </dgm:pt>
    <dgm:pt modelId="{42456F20-05AE-4AC5-A441-30EAD3CCE66C}">
      <dgm:prSet/>
      <dgm:spPr/>
      <dgm:t>
        <a:bodyPr/>
        <a:lstStyle/>
        <a:p>
          <a:r>
            <a:rPr lang="en-US" b="0" i="0"/>
            <a:t>Using open-source APIs and </a:t>
          </a:r>
          <a:r>
            <a:rPr lang="en-US" b="0" i="0" err="1"/>
            <a:t>Metabase</a:t>
          </a:r>
          <a:r>
            <a:rPr lang="en-US" b="0" i="0"/>
            <a:t> for query generation and evaluation.</a:t>
          </a:r>
          <a:endParaRPr lang="en-US"/>
        </a:p>
      </dgm:t>
    </dgm:pt>
    <dgm:pt modelId="{7854F9AE-91A9-4ABB-A63F-9D24AD714424}" type="parTrans" cxnId="{1A019AC4-5128-4DED-9809-53087263A439}">
      <dgm:prSet/>
      <dgm:spPr/>
      <dgm:t>
        <a:bodyPr/>
        <a:lstStyle/>
        <a:p>
          <a:endParaRPr lang="en-US"/>
        </a:p>
      </dgm:t>
    </dgm:pt>
    <dgm:pt modelId="{4170409B-9BD4-44D0-9FC8-171E5AE9833C}" type="sibTrans" cxnId="{1A019AC4-5128-4DED-9809-53087263A439}">
      <dgm:prSet/>
      <dgm:spPr/>
      <dgm:t>
        <a:bodyPr/>
        <a:lstStyle/>
        <a:p>
          <a:endParaRPr lang="en-US"/>
        </a:p>
      </dgm:t>
    </dgm:pt>
    <dgm:pt modelId="{4750FA75-0CF5-4B4D-A774-E84BBDE12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SQL Basics</a:t>
          </a:r>
          <a:r>
            <a:rPr lang="en-US" b="0" i="0"/>
            <a:t>:</a:t>
          </a:r>
          <a:endParaRPr lang="en-US"/>
        </a:p>
      </dgm:t>
    </dgm:pt>
    <dgm:pt modelId="{8E77B956-B4F0-434F-830E-F178EE7A9F83}" type="parTrans" cxnId="{0D06A2A7-F646-414E-9E6D-BB504F6B3A9A}">
      <dgm:prSet/>
      <dgm:spPr/>
      <dgm:t>
        <a:bodyPr/>
        <a:lstStyle/>
        <a:p>
          <a:endParaRPr lang="en-US"/>
        </a:p>
      </dgm:t>
    </dgm:pt>
    <dgm:pt modelId="{1B8394CE-E3B2-4DF7-B02C-519A2B8FE460}" type="sibTrans" cxnId="{0D06A2A7-F646-414E-9E6D-BB504F6B3A9A}">
      <dgm:prSet/>
      <dgm:spPr/>
      <dgm:t>
        <a:bodyPr/>
        <a:lstStyle/>
        <a:p>
          <a:endParaRPr lang="en-US"/>
        </a:p>
      </dgm:t>
    </dgm:pt>
    <dgm:pt modelId="{05B3ECF4-E150-4A63-A576-E66E69E5FEC0}">
      <dgm:prSet/>
      <dgm:spPr/>
      <dgm:t>
        <a:bodyPr/>
        <a:lstStyle/>
        <a:p>
          <a:r>
            <a:rPr lang="en-US" b="0" i="0"/>
            <a:t>Debugging and validating SQL queries generated by the models using parsers.</a:t>
          </a:r>
          <a:endParaRPr lang="en-US"/>
        </a:p>
      </dgm:t>
    </dgm:pt>
    <dgm:pt modelId="{68BE18C8-29D2-4804-ABD4-1395B1D5512A}" type="parTrans" cxnId="{3F69A953-E1A7-4467-B1CD-020D42C9428F}">
      <dgm:prSet/>
      <dgm:spPr/>
      <dgm:t>
        <a:bodyPr/>
        <a:lstStyle/>
        <a:p>
          <a:endParaRPr lang="en-US"/>
        </a:p>
      </dgm:t>
    </dgm:pt>
    <dgm:pt modelId="{4EA18193-9591-455E-B075-778BA861AF83}" type="sibTrans" cxnId="{3F69A953-E1A7-4467-B1CD-020D42C9428F}">
      <dgm:prSet/>
      <dgm:spPr/>
      <dgm:t>
        <a:bodyPr/>
        <a:lstStyle/>
        <a:p>
          <a:endParaRPr lang="en-US"/>
        </a:p>
      </dgm:t>
    </dgm:pt>
    <dgm:pt modelId="{FB7DFFF5-1951-42D2-92FE-43E341EBF3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solidFill>
                <a:srgbClr val="444444"/>
              </a:solidFill>
              <a:latin typeface="Calibri"/>
              <a:ea typeface="Calibri"/>
              <a:cs typeface="Calibri"/>
            </a:rPr>
            <a:t>Logical Reasoning:</a:t>
          </a:r>
        </a:p>
      </dgm:t>
    </dgm:pt>
    <dgm:pt modelId="{2245CEA2-EADE-46F9-A197-BB1FEE0F362B}" type="parTrans" cxnId="{E5DEC505-F61E-6849-8230-FFF604D4400D}">
      <dgm:prSet/>
      <dgm:spPr/>
    </dgm:pt>
    <dgm:pt modelId="{AABEE276-ECB6-46F0-A3AC-72CE912C2358}" type="sibTrans" cxnId="{E5DEC505-F61E-6849-8230-FFF604D4400D}">
      <dgm:prSet/>
      <dgm:spPr/>
    </dgm:pt>
    <dgm:pt modelId="{44A95A5C-0D22-42F0-80A2-37365429DFE7}">
      <dgm:prSet phldr="0"/>
      <dgm:spPr/>
      <dgm:t>
        <a:bodyPr/>
        <a:lstStyle/>
        <a:p>
          <a:r>
            <a:rPr lang="en-US" b="0" i="0">
              <a:solidFill>
                <a:schemeClr val="tx1"/>
              </a:solidFill>
              <a:latin typeface="Calibri"/>
              <a:ea typeface="Calibri"/>
              <a:cs typeface="Calibri"/>
            </a:rPr>
            <a:t>Understanding how natural language maps to SQL structures effectively.</a:t>
          </a:r>
          <a:endParaRPr lang="en-US">
            <a:solidFill>
              <a:schemeClr val="tx1"/>
            </a:solidFill>
          </a:endParaRPr>
        </a:p>
      </dgm:t>
    </dgm:pt>
    <dgm:pt modelId="{ABD91096-493E-42E0-9C2E-E2E27E9BB7A6}" type="parTrans" cxnId="{9BFC57F0-2C5D-4C41-B7BE-8F3B06B18BCB}">
      <dgm:prSet/>
      <dgm:spPr/>
    </dgm:pt>
    <dgm:pt modelId="{C5494BC1-DD1C-4A8E-AC97-792F3177382B}" type="sibTrans" cxnId="{9BFC57F0-2C5D-4C41-B7BE-8F3B06B18BCB}">
      <dgm:prSet/>
      <dgm:spPr/>
    </dgm:pt>
    <dgm:pt modelId="{DB912933-245C-44D7-8D5D-9C9841E949E8}" type="pres">
      <dgm:prSet presAssocID="{87C812AB-2878-4E67-AB4E-BB85AD029F9F}" presName="root" presStyleCnt="0">
        <dgm:presLayoutVars>
          <dgm:dir/>
          <dgm:resizeHandles val="exact"/>
        </dgm:presLayoutVars>
      </dgm:prSet>
      <dgm:spPr/>
    </dgm:pt>
    <dgm:pt modelId="{95D9EA52-ED5F-44B5-859D-390929598794}" type="pres">
      <dgm:prSet presAssocID="{4A57BF33-2360-41A6-B09F-C4DAD020950B}" presName="compNode" presStyleCnt="0"/>
      <dgm:spPr/>
    </dgm:pt>
    <dgm:pt modelId="{0BBD6D55-98C9-48CD-990A-268E2A2894FF}" type="pres">
      <dgm:prSet presAssocID="{4A57BF33-2360-41A6-B09F-C4DAD02095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CBA4692-0F84-4A7A-9DA2-70C7161F2812}" type="pres">
      <dgm:prSet presAssocID="{4A57BF33-2360-41A6-B09F-C4DAD020950B}" presName="iconSpace" presStyleCnt="0"/>
      <dgm:spPr/>
    </dgm:pt>
    <dgm:pt modelId="{86641B68-C55E-4026-87C8-7B2AB47DB786}" type="pres">
      <dgm:prSet presAssocID="{4A57BF33-2360-41A6-B09F-C4DAD020950B}" presName="parTx" presStyleLbl="revTx" presStyleIdx="0" presStyleCnt="4">
        <dgm:presLayoutVars>
          <dgm:chMax val="0"/>
          <dgm:chPref val="0"/>
        </dgm:presLayoutVars>
      </dgm:prSet>
      <dgm:spPr/>
    </dgm:pt>
    <dgm:pt modelId="{9FA21E3B-B18C-4C33-AEA4-F55284D5D53C}" type="pres">
      <dgm:prSet presAssocID="{4A57BF33-2360-41A6-B09F-C4DAD020950B}" presName="txSpace" presStyleCnt="0"/>
      <dgm:spPr/>
    </dgm:pt>
    <dgm:pt modelId="{F20B58C9-23BD-4713-9606-9BE9251B75A1}" type="pres">
      <dgm:prSet presAssocID="{4A57BF33-2360-41A6-B09F-C4DAD020950B}" presName="desTx" presStyleLbl="revTx" presStyleIdx="1" presStyleCnt="4">
        <dgm:presLayoutVars/>
      </dgm:prSet>
      <dgm:spPr/>
    </dgm:pt>
    <dgm:pt modelId="{FBB53547-FB59-489E-A65D-358D43AC478E}" type="pres">
      <dgm:prSet presAssocID="{E66D2281-E9F1-4B01-9B9E-91E8E4C154B6}" presName="sibTrans" presStyleCnt="0"/>
      <dgm:spPr/>
    </dgm:pt>
    <dgm:pt modelId="{F9B48E01-8A19-4490-A717-0D4A0FAA9867}" type="pres">
      <dgm:prSet presAssocID="{1D3DE90D-E0E5-4197-BF94-1C92961B1D16}" presName="compNode" presStyleCnt="0"/>
      <dgm:spPr/>
    </dgm:pt>
    <dgm:pt modelId="{55B23A92-B164-48CF-A137-7F8712D691B3}" type="pres">
      <dgm:prSet presAssocID="{1D3DE90D-E0E5-4197-BF94-1C92961B1D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65A78D-DFD2-4567-9E8F-91DFE5328BCC}" type="pres">
      <dgm:prSet presAssocID="{1D3DE90D-E0E5-4197-BF94-1C92961B1D16}" presName="iconSpace" presStyleCnt="0"/>
      <dgm:spPr/>
    </dgm:pt>
    <dgm:pt modelId="{B6726645-20F4-41C1-8E1B-A7024C10F489}" type="pres">
      <dgm:prSet presAssocID="{1D3DE90D-E0E5-4197-BF94-1C92961B1D16}" presName="parTx" presStyleLbl="revTx" presStyleIdx="2" presStyleCnt="4">
        <dgm:presLayoutVars>
          <dgm:chMax val="0"/>
          <dgm:chPref val="0"/>
        </dgm:presLayoutVars>
      </dgm:prSet>
      <dgm:spPr/>
    </dgm:pt>
    <dgm:pt modelId="{6389F0F5-DC9E-4C76-91C6-0CDE5AE438CE}" type="pres">
      <dgm:prSet presAssocID="{1D3DE90D-E0E5-4197-BF94-1C92961B1D16}" presName="txSpace" presStyleCnt="0"/>
      <dgm:spPr/>
    </dgm:pt>
    <dgm:pt modelId="{DB230677-796C-4840-9E3E-C18B00416DDF}" type="pres">
      <dgm:prSet presAssocID="{1D3DE90D-E0E5-4197-BF94-1C92961B1D16}" presName="desTx" presStyleLbl="revTx" presStyleIdx="3" presStyleCnt="4">
        <dgm:presLayoutVars/>
      </dgm:prSet>
      <dgm:spPr/>
    </dgm:pt>
  </dgm:ptLst>
  <dgm:cxnLst>
    <dgm:cxn modelId="{4AFD5500-8FEA-7542-AA7D-17A245B2C3A3}" type="presOf" srcId="{B6570FEB-C454-4342-95E6-33505BAA120C}" destId="{F20B58C9-23BD-4713-9606-9BE9251B75A1}" srcOrd="0" destOrd="6" presId="urn:microsoft.com/office/officeart/2018/5/layout/CenteredIconLabelDescriptionList"/>
    <dgm:cxn modelId="{A5465D03-AFCC-2445-90CF-97D3116BC9CC}" type="presOf" srcId="{A9B8AED9-3A6B-43C3-8B42-90461012839C}" destId="{F20B58C9-23BD-4713-9606-9BE9251B75A1}" srcOrd="0" destOrd="1" presId="urn:microsoft.com/office/officeart/2018/5/layout/CenteredIconLabelDescriptionList"/>
    <dgm:cxn modelId="{E5DEC505-F61E-6849-8230-FFF604D4400D}" srcId="{4A57BF33-2360-41A6-B09F-C4DAD020950B}" destId="{FB7DFFF5-1951-42D2-92FE-43E341EBF355}" srcOrd="1" destOrd="0" parTransId="{2245CEA2-EADE-46F9-A197-BB1FEE0F362B}" sibTransId="{AABEE276-ECB6-46F0-A3AC-72CE912C2358}"/>
    <dgm:cxn modelId="{51849207-2016-8C48-8743-DCD2E086B406}" type="presOf" srcId="{99BE724E-2F37-4F2C-91CD-D7F3408C5ED1}" destId="{F20B58C9-23BD-4713-9606-9BE9251B75A1}" srcOrd="0" destOrd="5" presId="urn:microsoft.com/office/officeart/2018/5/layout/CenteredIconLabelDescriptionList"/>
    <dgm:cxn modelId="{55522F0F-2DD4-45D2-A668-D098DB3EC042}" srcId="{1D3DE90D-E0E5-4197-BF94-1C92961B1D16}" destId="{FF8F2E4D-BC1A-4498-9A66-A63248143078}" srcOrd="0" destOrd="0" parTransId="{EBC7A81B-3BCC-4A24-997B-E15DE0CCF7E9}" sibTransId="{2F9E57C0-E1E2-4D5A-A49C-CAA014FD3167}"/>
    <dgm:cxn modelId="{14583C18-C003-9741-8FEA-EFE990947AF9}" type="presOf" srcId="{FF8F2E4D-BC1A-4498-9A66-A63248143078}" destId="{DB230677-796C-4840-9E3E-C18B00416DDF}" srcOrd="0" destOrd="0" presId="urn:microsoft.com/office/officeart/2018/5/layout/CenteredIconLabelDescriptionList"/>
    <dgm:cxn modelId="{F1FAE51A-B7A2-A346-96A3-79701DF47C19}" type="presOf" srcId="{42456F20-05AE-4AC5-A441-30EAD3CCE66C}" destId="{DB230677-796C-4840-9E3E-C18B00416DDF}" srcOrd="0" destOrd="3" presId="urn:microsoft.com/office/officeart/2018/5/layout/CenteredIconLabelDescriptionList"/>
    <dgm:cxn modelId="{2420CE26-9A1E-FD4A-A4D2-FAFB20FA90EB}" type="presOf" srcId="{1D3DE90D-E0E5-4197-BF94-1C92961B1D16}" destId="{B6726645-20F4-41C1-8E1B-A7024C10F489}" srcOrd="0" destOrd="0" presId="urn:microsoft.com/office/officeart/2018/5/layout/CenteredIconLabelDescriptionList"/>
    <dgm:cxn modelId="{B7B5082A-732A-1C49-B3DE-FB76E4BB6F2D}" type="presOf" srcId="{87C812AB-2878-4E67-AB4E-BB85AD029F9F}" destId="{DB912933-245C-44D7-8D5D-9C9841E949E8}" srcOrd="0" destOrd="0" presId="urn:microsoft.com/office/officeart/2018/5/layout/CenteredIconLabelDescriptionList"/>
    <dgm:cxn modelId="{C0FEE54D-27C4-2241-B0C8-410ED3F374B9}" type="presOf" srcId="{44A95A5C-0D22-42F0-80A2-37365429DFE7}" destId="{F20B58C9-23BD-4713-9606-9BE9251B75A1}" srcOrd="0" destOrd="3" presId="urn:microsoft.com/office/officeart/2018/5/layout/CenteredIconLabelDescriptionList"/>
    <dgm:cxn modelId="{3F69A953-E1A7-4467-B1CD-020D42C9428F}" srcId="{4750FA75-0CF5-4B4D-A774-E84BBDE12DF4}" destId="{05B3ECF4-E150-4A63-A576-E66E69E5FEC0}" srcOrd="0" destOrd="0" parTransId="{68BE18C8-29D2-4804-ABD4-1395B1D5512A}" sibTransId="{4EA18193-9591-455E-B075-778BA861AF83}"/>
    <dgm:cxn modelId="{0F929355-4B3D-447E-A001-12DF0BC96F55}" srcId="{4A57BF33-2360-41A6-B09F-C4DAD020950B}" destId="{B6570FEB-C454-4342-95E6-33505BAA120C}" srcOrd="3" destOrd="0" parTransId="{FEC7354B-DB48-4A31-9BA8-E66F9FC1CF9D}" sibTransId="{4E093DC5-711C-4352-9785-A9EAA32C3856}"/>
    <dgm:cxn modelId="{B8C8A659-289A-E24A-A669-2A602B74D38D}" type="presOf" srcId="{0A79CE85-94C4-4699-86DE-53750A8AE8A9}" destId="{DB230677-796C-4840-9E3E-C18B00416DDF}" srcOrd="0" destOrd="1" presId="urn:microsoft.com/office/officeart/2018/5/layout/CenteredIconLabelDescriptionList"/>
    <dgm:cxn modelId="{5D4AF15D-D9D2-4A62-B197-1E188872ECED}" srcId="{4A57BF33-2360-41A6-B09F-C4DAD020950B}" destId="{53F7DE3E-C068-4516-A272-6EF1C15A7C77}" srcOrd="0" destOrd="0" parTransId="{4A26B967-A027-4D4E-A4F3-F9BF68231362}" sibTransId="{9174CCB0-1B04-4E4F-AEDA-EB84612351A9}"/>
    <dgm:cxn modelId="{4A647562-C164-5E48-BEB3-12A72BAF5EDB}" type="presOf" srcId="{4750FA75-0CF5-4B4D-A774-E84BBDE12DF4}" destId="{DB230677-796C-4840-9E3E-C18B00416DDF}" srcOrd="0" destOrd="4" presId="urn:microsoft.com/office/officeart/2018/5/layout/CenteredIconLabelDescriptionList"/>
    <dgm:cxn modelId="{924CDA67-3237-4251-9F3E-521B28F8D207}" srcId="{53F7DE3E-C068-4516-A272-6EF1C15A7C77}" destId="{A9B8AED9-3A6B-43C3-8B42-90461012839C}" srcOrd="0" destOrd="0" parTransId="{420DE6EC-E9E5-40FF-AC28-0220BB5343C7}" sibTransId="{3092FCE9-4305-407A-A417-AB5C80FE0D48}"/>
    <dgm:cxn modelId="{14CB2568-E4E3-4628-9BEB-3161DD85303D}" srcId="{1D3DE90D-E0E5-4197-BF94-1C92961B1D16}" destId="{8E78F73C-AB27-4E14-BEDB-18B77EC66A66}" srcOrd="1" destOrd="0" parTransId="{A5CE3AF6-BF96-469A-82C7-82C911FA714E}" sibTransId="{448595B1-B7E0-4A0C-ADCC-9F4A408238D9}"/>
    <dgm:cxn modelId="{925B4187-063E-5E4A-AFB7-705DE96FD259}" type="presOf" srcId="{05B3ECF4-E150-4A63-A576-E66E69E5FEC0}" destId="{DB230677-796C-4840-9E3E-C18B00416DDF}" srcOrd="0" destOrd="5" presId="urn:microsoft.com/office/officeart/2018/5/layout/CenteredIconLabelDescriptionList"/>
    <dgm:cxn modelId="{BFE8E38E-F8ED-410E-A772-2981208AA8EB}" srcId="{FF8F2E4D-BC1A-4498-9A66-A63248143078}" destId="{0A79CE85-94C4-4699-86DE-53750A8AE8A9}" srcOrd="0" destOrd="0" parTransId="{A34A28AD-812E-4FAC-AADC-5B9162AAB211}" sibTransId="{97043FAA-AABB-4164-80C6-536EA24B164A}"/>
    <dgm:cxn modelId="{0D06A2A7-F646-414E-9E6D-BB504F6B3A9A}" srcId="{1D3DE90D-E0E5-4197-BF94-1C92961B1D16}" destId="{4750FA75-0CF5-4B4D-A774-E84BBDE12DF4}" srcOrd="2" destOrd="0" parTransId="{8E77B956-B4F0-434F-830E-F178EE7A9F83}" sibTransId="{1B8394CE-E3B2-4DF7-B02C-519A2B8FE460}"/>
    <dgm:cxn modelId="{7471FBAB-A2C1-407B-9CCA-FC40C8B74DD7}" srcId="{87C812AB-2878-4E67-AB4E-BB85AD029F9F}" destId="{1D3DE90D-E0E5-4197-BF94-1C92961B1D16}" srcOrd="1" destOrd="0" parTransId="{42D731A8-92CF-42EE-99A3-61B90B2AF9F5}" sibTransId="{95F7809B-E3C8-407D-8CC7-CE1F9FC17E3D}"/>
    <dgm:cxn modelId="{8DCD12AE-1B75-4AAE-91B5-D301012DA84A}" srcId="{4A57BF33-2360-41A6-B09F-C4DAD020950B}" destId="{43B95540-8EA0-4E5F-BC99-7EAF9A4B0A3B}" srcOrd="2" destOrd="0" parTransId="{DE62CAAA-E8C6-4D59-83A6-9FBA3BF5B6FD}" sibTransId="{3FE2B575-DE91-478F-A5DD-CD8BFECC0D36}"/>
    <dgm:cxn modelId="{542B32BD-F67F-E044-99F4-22C6DDC92311}" type="presOf" srcId="{43B95540-8EA0-4E5F-BC99-7EAF9A4B0A3B}" destId="{F20B58C9-23BD-4713-9606-9BE9251B75A1}" srcOrd="0" destOrd="4" presId="urn:microsoft.com/office/officeart/2018/5/layout/CenteredIconLabelDescriptionList"/>
    <dgm:cxn modelId="{1A019AC4-5128-4DED-9809-53087263A439}" srcId="{8E78F73C-AB27-4E14-BEDB-18B77EC66A66}" destId="{42456F20-05AE-4AC5-A441-30EAD3CCE66C}" srcOrd="0" destOrd="0" parTransId="{7854F9AE-91A9-4ABB-A63F-9D24AD714424}" sibTransId="{4170409B-9BD4-44D0-9FC8-171E5AE9833C}"/>
    <dgm:cxn modelId="{154A9CD0-DE71-4745-ABC3-5D61F82D4A01}" srcId="{87C812AB-2878-4E67-AB4E-BB85AD029F9F}" destId="{4A57BF33-2360-41A6-B09F-C4DAD020950B}" srcOrd="0" destOrd="0" parTransId="{A92273BB-5C84-4890-B42A-9BB8F1784F53}" sibTransId="{E66D2281-E9F1-4B01-9B9E-91E8E4C154B6}"/>
    <dgm:cxn modelId="{7B6F22D5-2261-2C4F-9083-D34E004BF677}" type="presOf" srcId="{FB7DFFF5-1951-42D2-92FE-43E341EBF355}" destId="{F20B58C9-23BD-4713-9606-9BE9251B75A1}" srcOrd="0" destOrd="2" presId="urn:microsoft.com/office/officeart/2018/5/layout/CenteredIconLabelDescriptionList"/>
    <dgm:cxn modelId="{0A3E5AE5-5E58-417F-BB1D-EB15E8DA9F16}" srcId="{43B95540-8EA0-4E5F-BC99-7EAF9A4B0A3B}" destId="{99BE724E-2F37-4F2C-91CD-D7F3408C5ED1}" srcOrd="0" destOrd="0" parTransId="{9C7E33B3-0930-43A9-9E8E-59BAEBC9A91B}" sibTransId="{28B86324-BD23-48C5-BF0B-296FBCBB9953}"/>
    <dgm:cxn modelId="{71EE2CE8-E4E7-1949-A604-C189CAB9B4D4}" type="presOf" srcId="{8E78F73C-AB27-4E14-BEDB-18B77EC66A66}" destId="{DB230677-796C-4840-9E3E-C18B00416DDF}" srcOrd="0" destOrd="2" presId="urn:microsoft.com/office/officeart/2018/5/layout/CenteredIconLabelDescriptionList"/>
    <dgm:cxn modelId="{9BFC57F0-2C5D-4C41-B7BE-8F3B06B18BCB}" srcId="{FB7DFFF5-1951-42D2-92FE-43E341EBF355}" destId="{44A95A5C-0D22-42F0-80A2-37365429DFE7}" srcOrd="0" destOrd="0" parTransId="{ABD91096-493E-42E0-9C2E-E2E27E9BB7A6}" sibTransId="{C5494BC1-DD1C-4A8E-AC97-792F3177382B}"/>
    <dgm:cxn modelId="{6D494EF7-1C55-FE4F-A943-BE4D183B8401}" type="presOf" srcId="{53F7DE3E-C068-4516-A272-6EF1C15A7C77}" destId="{F20B58C9-23BD-4713-9606-9BE9251B75A1}" srcOrd="0" destOrd="0" presId="urn:microsoft.com/office/officeart/2018/5/layout/CenteredIconLabelDescriptionList"/>
    <dgm:cxn modelId="{9D99F4FB-7005-7849-B3CF-5E70DDEF7772}" type="presOf" srcId="{4A57BF33-2360-41A6-B09F-C4DAD020950B}" destId="{86641B68-C55E-4026-87C8-7B2AB47DB786}" srcOrd="0" destOrd="0" presId="urn:microsoft.com/office/officeart/2018/5/layout/CenteredIconLabelDescriptionList"/>
    <dgm:cxn modelId="{EA2B739D-3CC6-3B49-A647-0A674E551A40}" type="presParOf" srcId="{DB912933-245C-44D7-8D5D-9C9841E949E8}" destId="{95D9EA52-ED5F-44B5-859D-390929598794}" srcOrd="0" destOrd="0" presId="urn:microsoft.com/office/officeart/2018/5/layout/CenteredIconLabelDescriptionList"/>
    <dgm:cxn modelId="{810B19EC-1F98-5D4D-9370-F0C8336A419E}" type="presParOf" srcId="{95D9EA52-ED5F-44B5-859D-390929598794}" destId="{0BBD6D55-98C9-48CD-990A-268E2A2894FF}" srcOrd="0" destOrd="0" presId="urn:microsoft.com/office/officeart/2018/5/layout/CenteredIconLabelDescriptionList"/>
    <dgm:cxn modelId="{5C42B688-E741-D147-8EAA-A1414D06FF81}" type="presParOf" srcId="{95D9EA52-ED5F-44B5-859D-390929598794}" destId="{8CBA4692-0F84-4A7A-9DA2-70C7161F2812}" srcOrd="1" destOrd="0" presId="urn:microsoft.com/office/officeart/2018/5/layout/CenteredIconLabelDescriptionList"/>
    <dgm:cxn modelId="{C9523261-047D-7B41-82E7-341D4744640D}" type="presParOf" srcId="{95D9EA52-ED5F-44B5-859D-390929598794}" destId="{86641B68-C55E-4026-87C8-7B2AB47DB786}" srcOrd="2" destOrd="0" presId="urn:microsoft.com/office/officeart/2018/5/layout/CenteredIconLabelDescriptionList"/>
    <dgm:cxn modelId="{DD2946A9-1B7F-934B-BC3C-E93387D1DAEE}" type="presParOf" srcId="{95D9EA52-ED5F-44B5-859D-390929598794}" destId="{9FA21E3B-B18C-4C33-AEA4-F55284D5D53C}" srcOrd="3" destOrd="0" presId="urn:microsoft.com/office/officeart/2018/5/layout/CenteredIconLabelDescriptionList"/>
    <dgm:cxn modelId="{B57BA4DA-B1E0-6842-A103-05B9DB49CF13}" type="presParOf" srcId="{95D9EA52-ED5F-44B5-859D-390929598794}" destId="{F20B58C9-23BD-4713-9606-9BE9251B75A1}" srcOrd="4" destOrd="0" presId="urn:microsoft.com/office/officeart/2018/5/layout/CenteredIconLabelDescriptionList"/>
    <dgm:cxn modelId="{8AB931D9-CEBF-F547-87E5-05CF3D061095}" type="presParOf" srcId="{DB912933-245C-44D7-8D5D-9C9841E949E8}" destId="{FBB53547-FB59-489E-A65D-358D43AC478E}" srcOrd="1" destOrd="0" presId="urn:microsoft.com/office/officeart/2018/5/layout/CenteredIconLabelDescriptionList"/>
    <dgm:cxn modelId="{25B4070E-36F4-2544-8557-2E05C0799ED9}" type="presParOf" srcId="{DB912933-245C-44D7-8D5D-9C9841E949E8}" destId="{F9B48E01-8A19-4490-A717-0D4A0FAA9867}" srcOrd="2" destOrd="0" presId="urn:microsoft.com/office/officeart/2018/5/layout/CenteredIconLabelDescriptionList"/>
    <dgm:cxn modelId="{0E31BF62-FE35-4E48-AD99-6A5428D69E73}" type="presParOf" srcId="{F9B48E01-8A19-4490-A717-0D4A0FAA9867}" destId="{55B23A92-B164-48CF-A137-7F8712D691B3}" srcOrd="0" destOrd="0" presId="urn:microsoft.com/office/officeart/2018/5/layout/CenteredIconLabelDescriptionList"/>
    <dgm:cxn modelId="{4B26FFD9-EE40-3F41-935A-337B013BC3CE}" type="presParOf" srcId="{F9B48E01-8A19-4490-A717-0D4A0FAA9867}" destId="{3465A78D-DFD2-4567-9E8F-91DFE5328BCC}" srcOrd="1" destOrd="0" presId="urn:microsoft.com/office/officeart/2018/5/layout/CenteredIconLabelDescriptionList"/>
    <dgm:cxn modelId="{F0AEB75C-E857-4048-A9E3-2FC31771A2B7}" type="presParOf" srcId="{F9B48E01-8A19-4490-A717-0D4A0FAA9867}" destId="{B6726645-20F4-41C1-8E1B-A7024C10F489}" srcOrd="2" destOrd="0" presId="urn:microsoft.com/office/officeart/2018/5/layout/CenteredIconLabelDescriptionList"/>
    <dgm:cxn modelId="{1E61BEF8-23E6-A742-BA43-B08E75500385}" type="presParOf" srcId="{F9B48E01-8A19-4490-A717-0D4A0FAA9867}" destId="{6389F0F5-DC9E-4C76-91C6-0CDE5AE438CE}" srcOrd="3" destOrd="0" presId="urn:microsoft.com/office/officeart/2018/5/layout/CenteredIconLabelDescriptionList"/>
    <dgm:cxn modelId="{F47BAAE3-23D3-3343-9BF5-10583FDBD1F9}" type="presParOf" srcId="{F9B48E01-8A19-4490-A717-0D4A0FAA9867}" destId="{DB230677-796C-4840-9E3E-C18B00416DD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C812AB-2878-4E67-AB4E-BB85AD029F9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A57BF33-2360-41A6-B09F-C4DAD02095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>
              <a:latin typeface="Calibri"/>
              <a:ea typeface="Calibri"/>
              <a:cs typeface="Calibri"/>
            </a:rPr>
            <a:t>General Skills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A92273BB-5C84-4890-B42A-9BB8F1784F53}" type="parTrans" cxnId="{154A9CD0-DE71-4745-ABC3-5D61F82D4A01}">
      <dgm:prSet/>
      <dgm:spPr/>
      <dgm:t>
        <a:bodyPr/>
        <a:lstStyle/>
        <a:p>
          <a:endParaRPr lang="en-US"/>
        </a:p>
      </dgm:t>
    </dgm:pt>
    <dgm:pt modelId="{E66D2281-E9F1-4B01-9B9E-91E8E4C154B6}" type="sibTrans" cxnId="{154A9CD0-DE71-4745-ABC3-5D61F82D4A01}">
      <dgm:prSet/>
      <dgm:spPr/>
      <dgm:t>
        <a:bodyPr/>
        <a:lstStyle/>
        <a:p>
          <a:endParaRPr lang="en-US"/>
        </a:p>
      </dgm:t>
    </dgm:pt>
    <dgm:pt modelId="{43B95540-8EA0-4E5F-BC99-7EAF9A4B0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Validating Assumptions</a:t>
          </a:r>
          <a:r>
            <a:rPr lang="en-US" b="0" i="0">
              <a:latin typeface="Calibri"/>
              <a:ea typeface="Calibri"/>
              <a:cs typeface="Calibri"/>
            </a:rPr>
            <a:t>:</a:t>
          </a:r>
          <a:endParaRPr lang="en-US">
            <a:latin typeface="Calibri"/>
            <a:ea typeface="Calibri"/>
            <a:cs typeface="Calibri"/>
          </a:endParaRPr>
        </a:p>
      </dgm:t>
    </dgm:pt>
    <dgm:pt modelId="{DE62CAAA-E8C6-4D59-83A6-9FBA3BF5B6FD}" type="parTrans" cxnId="{8DCD12AE-1B75-4AAE-91B5-D301012DA84A}">
      <dgm:prSet/>
      <dgm:spPr/>
      <dgm:t>
        <a:bodyPr/>
        <a:lstStyle/>
        <a:p>
          <a:endParaRPr lang="en-US"/>
        </a:p>
      </dgm:t>
    </dgm:pt>
    <dgm:pt modelId="{3FE2B575-DE91-478F-A5DD-CD8BFECC0D36}" type="sibTrans" cxnId="{8DCD12AE-1B75-4AAE-91B5-D301012DA84A}">
      <dgm:prSet/>
      <dgm:spPr/>
      <dgm:t>
        <a:bodyPr/>
        <a:lstStyle/>
        <a:p>
          <a:endParaRPr lang="en-US"/>
        </a:p>
      </dgm:t>
    </dgm:pt>
    <dgm:pt modelId="{99BE724E-2F37-4F2C-91CD-D7F3408C5ED1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Running the generated SQL queries against </a:t>
          </a:r>
          <a:r>
            <a:rPr lang="en-US" b="0" i="0" err="1">
              <a:latin typeface="Calibri"/>
              <a:ea typeface="Calibri"/>
              <a:cs typeface="Calibri"/>
            </a:rPr>
            <a:t>Metabase</a:t>
          </a:r>
          <a:r>
            <a:rPr lang="en-US" b="0" i="0">
              <a:latin typeface="Calibri"/>
              <a:ea typeface="Calibri"/>
              <a:cs typeface="Calibri"/>
            </a:rPr>
            <a:t> helped in understanding BLEU limitations.</a:t>
          </a:r>
          <a:endParaRPr lang="en-US">
            <a:latin typeface="Calibri"/>
            <a:ea typeface="Calibri"/>
            <a:cs typeface="Calibri"/>
          </a:endParaRPr>
        </a:p>
      </dgm:t>
    </dgm:pt>
    <dgm:pt modelId="{9C7E33B3-0930-43A9-9E8E-59BAEBC9A91B}" type="parTrans" cxnId="{0A3E5AE5-5E58-417F-BB1D-EB15E8DA9F16}">
      <dgm:prSet/>
      <dgm:spPr/>
      <dgm:t>
        <a:bodyPr/>
        <a:lstStyle/>
        <a:p>
          <a:endParaRPr lang="en-US"/>
        </a:p>
      </dgm:t>
    </dgm:pt>
    <dgm:pt modelId="{28B86324-BD23-48C5-BF0B-296FBCBB9953}" type="sibTrans" cxnId="{0A3E5AE5-5E58-417F-BB1D-EB15E8DA9F16}">
      <dgm:prSet/>
      <dgm:spPr/>
      <dgm:t>
        <a:bodyPr/>
        <a:lstStyle/>
        <a:p>
          <a:endParaRPr lang="en-US"/>
        </a:p>
      </dgm:t>
    </dgm:pt>
    <dgm:pt modelId="{0EE85E7A-5C67-4234-BADE-F6435649A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Innovative Synergy: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C6C34F06-2BD9-4A5D-9D02-116699F44854}" type="parTrans" cxnId="{36E6CFDC-F340-4FAC-80B0-D617FEF25A72}">
      <dgm:prSet/>
      <dgm:spPr/>
      <dgm:t>
        <a:bodyPr/>
        <a:lstStyle/>
        <a:p>
          <a:endParaRPr lang="en-US"/>
        </a:p>
      </dgm:t>
    </dgm:pt>
    <dgm:pt modelId="{E277A3B7-56D9-4A28-9B2D-E6C9F4159CCC}" type="sibTrans" cxnId="{36E6CFDC-F340-4FAC-80B0-D617FEF25A72}">
      <dgm:prSet/>
      <dgm:spPr/>
      <dgm:t>
        <a:bodyPr/>
        <a:lstStyle/>
        <a:p>
          <a:endParaRPr lang="en-US"/>
        </a:p>
      </dgm:t>
    </dgm:pt>
    <dgm:pt modelId="{B6570FEB-C454-4342-95E6-33505BAA120C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Advanced Prompt Engineering combined with automation and feedback loops to generate better SQL queries</a:t>
          </a:r>
          <a:endParaRPr lang="en-US">
            <a:latin typeface="Calibri"/>
            <a:ea typeface="Calibri"/>
            <a:cs typeface="Calibri"/>
          </a:endParaRPr>
        </a:p>
      </dgm:t>
    </dgm:pt>
    <dgm:pt modelId="{FEC7354B-DB48-4A31-9BA8-E66F9FC1CF9D}" type="parTrans" cxnId="{0F929355-4B3D-447E-A001-12DF0BC96F55}">
      <dgm:prSet/>
      <dgm:spPr/>
      <dgm:t>
        <a:bodyPr/>
        <a:lstStyle/>
        <a:p>
          <a:endParaRPr lang="en-US"/>
        </a:p>
      </dgm:t>
    </dgm:pt>
    <dgm:pt modelId="{4E093DC5-711C-4352-9785-A9EAA32C3856}" type="sibTrans" cxnId="{0F929355-4B3D-447E-A001-12DF0BC96F55}">
      <dgm:prSet/>
      <dgm:spPr/>
      <dgm:t>
        <a:bodyPr/>
        <a:lstStyle/>
        <a:p>
          <a:endParaRPr lang="en-US"/>
        </a:p>
      </dgm:t>
    </dgm:pt>
    <dgm:pt modelId="{1D3DE90D-E0E5-4197-BF94-1C92961B1D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>
              <a:latin typeface="Calibri"/>
              <a:ea typeface="Calibri"/>
              <a:cs typeface="Calibri"/>
            </a:rPr>
            <a:t>Technical Skills</a:t>
          </a:r>
          <a:endParaRPr lang="en-US" b="1" dirty="0">
            <a:latin typeface="Calibri"/>
            <a:ea typeface="Calibri"/>
            <a:cs typeface="Calibri"/>
          </a:endParaRPr>
        </a:p>
      </dgm:t>
    </dgm:pt>
    <dgm:pt modelId="{42D731A8-92CF-42EE-99A3-61B90B2AF9F5}" type="parTrans" cxnId="{7471FBAB-A2C1-407B-9CCA-FC40C8B74DD7}">
      <dgm:prSet/>
      <dgm:spPr/>
      <dgm:t>
        <a:bodyPr/>
        <a:lstStyle/>
        <a:p>
          <a:endParaRPr lang="en-US"/>
        </a:p>
      </dgm:t>
    </dgm:pt>
    <dgm:pt modelId="{95F7809B-E3C8-407D-8CC7-CE1F9FC17E3D}" type="sibTrans" cxnId="{7471FBAB-A2C1-407B-9CCA-FC40C8B74DD7}">
      <dgm:prSet/>
      <dgm:spPr/>
      <dgm:t>
        <a:bodyPr/>
        <a:lstStyle/>
        <a:p>
          <a:endParaRPr lang="en-US"/>
        </a:p>
      </dgm:t>
    </dgm:pt>
    <dgm:pt modelId="{FF8F2E4D-BC1A-4498-9A66-A63248143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Advanced Prompt Engineering: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EBC7A81B-3BCC-4A24-997B-E15DE0CCF7E9}" type="parTrans" cxnId="{55522F0F-2DD4-45D2-A668-D098DB3EC042}">
      <dgm:prSet/>
      <dgm:spPr/>
      <dgm:t>
        <a:bodyPr/>
        <a:lstStyle/>
        <a:p>
          <a:endParaRPr lang="en-US"/>
        </a:p>
      </dgm:t>
    </dgm:pt>
    <dgm:pt modelId="{2F9E57C0-E1E2-4D5A-A49C-CAA014FD3167}" type="sibTrans" cxnId="{55522F0F-2DD4-45D2-A668-D098DB3EC042}">
      <dgm:prSet/>
      <dgm:spPr/>
      <dgm:t>
        <a:bodyPr/>
        <a:lstStyle/>
        <a:p>
          <a:endParaRPr lang="en-US"/>
        </a:p>
      </dgm:t>
    </dgm:pt>
    <dgm:pt modelId="{0A79CE85-94C4-4699-86DE-53750A8AE8A9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Experimenting with zero-shot, one-shot, and few-shot prompting techniques.</a:t>
          </a:r>
          <a:endParaRPr lang="en-US">
            <a:latin typeface="Calibri"/>
            <a:ea typeface="Calibri"/>
            <a:cs typeface="Calibri"/>
          </a:endParaRPr>
        </a:p>
      </dgm:t>
    </dgm:pt>
    <dgm:pt modelId="{A34A28AD-812E-4FAC-AADC-5B9162AAB211}" type="parTrans" cxnId="{BFE8E38E-F8ED-410E-A772-2981208AA8EB}">
      <dgm:prSet/>
      <dgm:spPr/>
      <dgm:t>
        <a:bodyPr/>
        <a:lstStyle/>
        <a:p>
          <a:endParaRPr lang="en-US"/>
        </a:p>
      </dgm:t>
    </dgm:pt>
    <dgm:pt modelId="{97043FAA-AABB-4164-80C6-536EA24B164A}" type="sibTrans" cxnId="{BFE8E38E-F8ED-410E-A772-2981208AA8EB}">
      <dgm:prSet/>
      <dgm:spPr/>
      <dgm:t>
        <a:bodyPr/>
        <a:lstStyle/>
        <a:p>
          <a:endParaRPr lang="en-US"/>
        </a:p>
      </dgm:t>
    </dgm:pt>
    <dgm:pt modelId="{8E78F73C-AB27-4E14-BEDB-18B77EC66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Innovative Synergy</a:t>
          </a:r>
          <a:r>
            <a:rPr lang="en-US" b="1">
              <a:latin typeface="Calibri"/>
              <a:ea typeface="Calibri"/>
              <a:cs typeface="Calibri"/>
            </a:rPr>
            <a:t>:</a:t>
          </a:r>
        </a:p>
      </dgm:t>
    </dgm:pt>
    <dgm:pt modelId="{A5CE3AF6-BF96-469A-82C7-82C911FA714E}" type="parTrans" cxnId="{14CB2568-E4E3-4628-9BEB-3161DD85303D}">
      <dgm:prSet/>
      <dgm:spPr/>
      <dgm:t>
        <a:bodyPr/>
        <a:lstStyle/>
        <a:p>
          <a:endParaRPr lang="en-US"/>
        </a:p>
      </dgm:t>
    </dgm:pt>
    <dgm:pt modelId="{448595B1-B7E0-4A0C-ADCC-9F4A408238D9}" type="sibTrans" cxnId="{14CB2568-E4E3-4628-9BEB-3161DD85303D}">
      <dgm:prSet/>
      <dgm:spPr/>
      <dgm:t>
        <a:bodyPr/>
        <a:lstStyle/>
        <a:p>
          <a:endParaRPr lang="en-US"/>
        </a:p>
      </dgm:t>
    </dgm:pt>
    <dgm:pt modelId="{42456F20-05AE-4AC5-A441-30EAD3CCE66C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Advanced Prompt Engineering combined with automation and feedback loops to generate better SQL queries.</a:t>
          </a:r>
          <a:endParaRPr lang="en-US">
            <a:latin typeface="Calibri"/>
            <a:ea typeface="Calibri"/>
            <a:cs typeface="Calibri"/>
          </a:endParaRPr>
        </a:p>
      </dgm:t>
    </dgm:pt>
    <dgm:pt modelId="{7854F9AE-91A9-4ABB-A63F-9D24AD714424}" type="parTrans" cxnId="{1A019AC4-5128-4DED-9809-53087263A439}">
      <dgm:prSet/>
      <dgm:spPr/>
      <dgm:t>
        <a:bodyPr/>
        <a:lstStyle/>
        <a:p>
          <a:endParaRPr lang="en-US"/>
        </a:p>
      </dgm:t>
    </dgm:pt>
    <dgm:pt modelId="{4170409B-9BD4-44D0-9FC8-171E5AE9833C}" type="sibTrans" cxnId="{1A019AC4-5128-4DED-9809-53087263A439}">
      <dgm:prSet/>
      <dgm:spPr/>
      <dgm:t>
        <a:bodyPr/>
        <a:lstStyle/>
        <a:p>
          <a:endParaRPr lang="en-US"/>
        </a:p>
      </dgm:t>
    </dgm:pt>
    <dgm:pt modelId="{4750FA75-0CF5-4B4D-A774-E84BBDE12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Framework Integration: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8E77B956-B4F0-434F-830E-F178EE7A9F83}" type="parTrans" cxnId="{0D06A2A7-F646-414E-9E6D-BB504F6B3A9A}">
      <dgm:prSet/>
      <dgm:spPr/>
      <dgm:t>
        <a:bodyPr/>
        <a:lstStyle/>
        <a:p>
          <a:endParaRPr lang="en-US"/>
        </a:p>
      </dgm:t>
    </dgm:pt>
    <dgm:pt modelId="{1B8394CE-E3B2-4DF7-B02C-519A2B8FE460}" type="sibTrans" cxnId="{0D06A2A7-F646-414E-9E6D-BB504F6B3A9A}">
      <dgm:prSet/>
      <dgm:spPr/>
      <dgm:t>
        <a:bodyPr/>
        <a:lstStyle/>
        <a:p>
          <a:endParaRPr lang="en-US"/>
        </a:p>
      </dgm:t>
    </dgm:pt>
    <dgm:pt modelId="{05B3ECF4-E150-4A63-A576-E66E69E5FEC0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Integrating LLMs, </a:t>
          </a:r>
          <a:r>
            <a:rPr lang="en-US" b="0" i="0" err="1">
              <a:latin typeface="Calibri"/>
              <a:ea typeface="Calibri"/>
              <a:cs typeface="Calibri"/>
            </a:rPr>
            <a:t>Metabase</a:t>
          </a:r>
          <a:r>
            <a:rPr lang="en-US" b="0" i="0">
              <a:latin typeface="Calibri"/>
              <a:ea typeface="Calibri"/>
              <a:cs typeface="Calibri"/>
            </a:rPr>
            <a:t>, evaluation frameworks to help social scientists.</a:t>
          </a:r>
          <a:endParaRPr lang="en-US">
            <a:latin typeface="Calibri"/>
            <a:ea typeface="Calibri"/>
            <a:cs typeface="Calibri"/>
          </a:endParaRPr>
        </a:p>
      </dgm:t>
    </dgm:pt>
    <dgm:pt modelId="{68BE18C8-29D2-4804-ABD4-1395B1D5512A}" type="parTrans" cxnId="{3F69A953-E1A7-4467-B1CD-020D42C9428F}">
      <dgm:prSet/>
      <dgm:spPr/>
      <dgm:t>
        <a:bodyPr/>
        <a:lstStyle/>
        <a:p>
          <a:endParaRPr lang="en-US"/>
        </a:p>
      </dgm:t>
    </dgm:pt>
    <dgm:pt modelId="{4EA18193-9591-455E-B075-778BA861AF83}" type="sibTrans" cxnId="{3F69A953-E1A7-4467-B1CD-020D42C9428F}">
      <dgm:prSet/>
      <dgm:spPr/>
      <dgm:t>
        <a:bodyPr/>
        <a:lstStyle/>
        <a:p>
          <a:endParaRPr lang="en-US"/>
        </a:p>
      </dgm:t>
    </dgm:pt>
    <dgm:pt modelId="{9255D282-5120-4EC3-B483-17E9A67984C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Applying Theory in Practice:</a:t>
          </a:r>
        </a:p>
      </dgm:t>
    </dgm:pt>
    <dgm:pt modelId="{4E9F33AA-866A-4D58-8B93-789534EFC78F}" type="parTrans" cxnId="{CDDBE4D4-5C1A-43A9-BFDB-E5041F96366C}">
      <dgm:prSet/>
      <dgm:spPr/>
      <dgm:t>
        <a:bodyPr/>
        <a:lstStyle/>
        <a:p>
          <a:endParaRPr lang="en-US"/>
        </a:p>
      </dgm:t>
    </dgm:pt>
    <dgm:pt modelId="{07032B3A-4E19-4017-B8F8-D80346930C72}" type="sibTrans" cxnId="{CDDBE4D4-5C1A-43A9-BFDB-E5041F96366C}">
      <dgm:prSet/>
      <dgm:spPr/>
      <dgm:t>
        <a:bodyPr/>
        <a:lstStyle/>
        <a:p>
          <a:endParaRPr lang="en-US"/>
        </a:p>
      </dgm:t>
    </dgm:pt>
    <dgm:pt modelId="{2820FD80-C22F-4006-A892-34D526A499B2}">
      <dgm:prSet phldr="0"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Utilizing LLMs like LLAMA, Gemma for real-world SQL query generation.</a:t>
          </a:r>
          <a:endParaRPr lang="en-US"/>
        </a:p>
      </dgm:t>
    </dgm:pt>
    <dgm:pt modelId="{5BBD6E2B-DE4E-45F9-9167-7DB79FE54F74}" type="parTrans" cxnId="{FFF503A2-2957-7C4B-9A9B-82BED213DDF0}">
      <dgm:prSet/>
      <dgm:spPr/>
      <dgm:t>
        <a:bodyPr/>
        <a:lstStyle/>
        <a:p>
          <a:endParaRPr lang="en-US"/>
        </a:p>
      </dgm:t>
    </dgm:pt>
    <dgm:pt modelId="{59097B76-FDC5-49F3-8279-677E50A258C8}" type="sibTrans" cxnId="{FFF503A2-2957-7C4B-9A9B-82BED213DDF0}">
      <dgm:prSet/>
      <dgm:spPr/>
      <dgm:t>
        <a:bodyPr/>
        <a:lstStyle/>
        <a:p>
          <a:endParaRPr lang="en-US"/>
        </a:p>
      </dgm:t>
    </dgm:pt>
    <dgm:pt modelId="{DB912933-245C-44D7-8D5D-9C9841E949E8}" type="pres">
      <dgm:prSet presAssocID="{87C812AB-2878-4E67-AB4E-BB85AD029F9F}" presName="root" presStyleCnt="0">
        <dgm:presLayoutVars>
          <dgm:dir/>
          <dgm:resizeHandles val="exact"/>
        </dgm:presLayoutVars>
      </dgm:prSet>
      <dgm:spPr/>
    </dgm:pt>
    <dgm:pt modelId="{95D9EA52-ED5F-44B5-859D-390929598794}" type="pres">
      <dgm:prSet presAssocID="{4A57BF33-2360-41A6-B09F-C4DAD020950B}" presName="compNode" presStyleCnt="0"/>
      <dgm:spPr/>
    </dgm:pt>
    <dgm:pt modelId="{0BBD6D55-98C9-48CD-990A-268E2A2894FF}" type="pres">
      <dgm:prSet presAssocID="{4A57BF33-2360-41A6-B09F-C4DAD02095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CBA4692-0F84-4A7A-9DA2-70C7161F2812}" type="pres">
      <dgm:prSet presAssocID="{4A57BF33-2360-41A6-B09F-C4DAD020950B}" presName="iconSpace" presStyleCnt="0"/>
      <dgm:spPr/>
    </dgm:pt>
    <dgm:pt modelId="{86641B68-C55E-4026-87C8-7B2AB47DB786}" type="pres">
      <dgm:prSet presAssocID="{4A57BF33-2360-41A6-B09F-C4DAD020950B}" presName="parTx" presStyleLbl="revTx" presStyleIdx="0" presStyleCnt="4">
        <dgm:presLayoutVars>
          <dgm:chMax val="0"/>
          <dgm:chPref val="0"/>
        </dgm:presLayoutVars>
      </dgm:prSet>
      <dgm:spPr/>
    </dgm:pt>
    <dgm:pt modelId="{9FA21E3B-B18C-4C33-AEA4-F55284D5D53C}" type="pres">
      <dgm:prSet presAssocID="{4A57BF33-2360-41A6-B09F-C4DAD020950B}" presName="txSpace" presStyleCnt="0"/>
      <dgm:spPr/>
    </dgm:pt>
    <dgm:pt modelId="{F20B58C9-23BD-4713-9606-9BE9251B75A1}" type="pres">
      <dgm:prSet presAssocID="{4A57BF33-2360-41A6-B09F-C4DAD020950B}" presName="desTx" presStyleLbl="revTx" presStyleIdx="1" presStyleCnt="4">
        <dgm:presLayoutVars/>
      </dgm:prSet>
      <dgm:spPr/>
    </dgm:pt>
    <dgm:pt modelId="{FBB53547-FB59-489E-A65D-358D43AC478E}" type="pres">
      <dgm:prSet presAssocID="{E66D2281-E9F1-4B01-9B9E-91E8E4C154B6}" presName="sibTrans" presStyleCnt="0"/>
      <dgm:spPr/>
    </dgm:pt>
    <dgm:pt modelId="{F9B48E01-8A19-4490-A717-0D4A0FAA9867}" type="pres">
      <dgm:prSet presAssocID="{1D3DE90D-E0E5-4197-BF94-1C92961B1D16}" presName="compNode" presStyleCnt="0"/>
      <dgm:spPr/>
    </dgm:pt>
    <dgm:pt modelId="{55B23A92-B164-48CF-A137-7F8712D691B3}" type="pres">
      <dgm:prSet presAssocID="{1D3DE90D-E0E5-4197-BF94-1C92961B1D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65A78D-DFD2-4567-9E8F-91DFE5328BCC}" type="pres">
      <dgm:prSet presAssocID="{1D3DE90D-E0E5-4197-BF94-1C92961B1D16}" presName="iconSpace" presStyleCnt="0"/>
      <dgm:spPr/>
    </dgm:pt>
    <dgm:pt modelId="{B6726645-20F4-41C1-8E1B-A7024C10F489}" type="pres">
      <dgm:prSet presAssocID="{1D3DE90D-E0E5-4197-BF94-1C92961B1D16}" presName="parTx" presStyleLbl="revTx" presStyleIdx="2" presStyleCnt="4">
        <dgm:presLayoutVars>
          <dgm:chMax val="0"/>
          <dgm:chPref val="0"/>
        </dgm:presLayoutVars>
      </dgm:prSet>
      <dgm:spPr/>
    </dgm:pt>
    <dgm:pt modelId="{6389F0F5-DC9E-4C76-91C6-0CDE5AE438CE}" type="pres">
      <dgm:prSet presAssocID="{1D3DE90D-E0E5-4197-BF94-1C92961B1D16}" presName="txSpace" presStyleCnt="0"/>
      <dgm:spPr/>
    </dgm:pt>
    <dgm:pt modelId="{DB230677-796C-4840-9E3E-C18B00416DDF}" type="pres">
      <dgm:prSet presAssocID="{1D3DE90D-E0E5-4197-BF94-1C92961B1D16}" presName="desTx" presStyleLbl="revTx" presStyleIdx="3" presStyleCnt="4">
        <dgm:presLayoutVars/>
      </dgm:prSet>
      <dgm:spPr/>
    </dgm:pt>
  </dgm:ptLst>
  <dgm:cxnLst>
    <dgm:cxn modelId="{55522F0F-2DD4-45D2-A668-D098DB3EC042}" srcId="{1D3DE90D-E0E5-4197-BF94-1C92961B1D16}" destId="{FF8F2E4D-BC1A-4498-9A66-A63248143078}" srcOrd="0" destOrd="0" parTransId="{EBC7A81B-3BCC-4A24-997B-E15DE0CCF7E9}" sibTransId="{2F9E57C0-E1E2-4D5A-A49C-CAA014FD3167}"/>
    <dgm:cxn modelId="{745C5219-2D80-4105-8F0F-4E1C30347554}" type="presOf" srcId="{87C812AB-2878-4E67-AB4E-BB85AD029F9F}" destId="{DB912933-245C-44D7-8D5D-9C9841E949E8}" srcOrd="0" destOrd="0" presId="urn:microsoft.com/office/officeart/2018/5/layout/CenteredIconLabelDescriptionList"/>
    <dgm:cxn modelId="{D67DB430-581A-8C4A-A20A-6F27CA140738}" type="presOf" srcId="{42456F20-05AE-4AC5-A441-30EAD3CCE66C}" destId="{DB230677-796C-4840-9E3E-C18B00416DDF}" srcOrd="0" destOrd="3" presId="urn:microsoft.com/office/officeart/2018/5/layout/CenteredIconLabelDescriptionList"/>
    <dgm:cxn modelId="{7416AC35-52D5-4744-8BF0-A14B1051B659}" type="presOf" srcId="{8E78F73C-AB27-4E14-BEDB-18B77EC66A66}" destId="{DB230677-796C-4840-9E3E-C18B00416DDF}" srcOrd="0" destOrd="2" presId="urn:microsoft.com/office/officeart/2018/5/layout/CenteredIconLabelDescriptionList"/>
    <dgm:cxn modelId="{3F69A953-E1A7-4467-B1CD-020D42C9428F}" srcId="{4750FA75-0CF5-4B4D-A774-E84BBDE12DF4}" destId="{05B3ECF4-E150-4A63-A576-E66E69E5FEC0}" srcOrd="0" destOrd="0" parTransId="{68BE18C8-29D2-4804-ABD4-1395B1D5512A}" sibTransId="{4EA18193-9591-455E-B075-778BA861AF83}"/>
    <dgm:cxn modelId="{0F929355-4B3D-447E-A001-12DF0BC96F55}" srcId="{0EE85E7A-5C67-4234-BADE-F6435649AF89}" destId="{B6570FEB-C454-4342-95E6-33505BAA120C}" srcOrd="0" destOrd="0" parTransId="{FEC7354B-DB48-4A31-9BA8-E66F9FC1CF9D}" sibTransId="{4E093DC5-711C-4352-9785-A9EAA32C3856}"/>
    <dgm:cxn modelId="{AC7E7B57-3127-394B-B4A9-D1F2149D8CE6}" type="presOf" srcId="{9255D282-5120-4EC3-B483-17E9A67984C8}" destId="{F20B58C9-23BD-4713-9606-9BE9251B75A1}" srcOrd="0" destOrd="0" presId="urn:microsoft.com/office/officeart/2018/5/layout/CenteredIconLabelDescriptionList"/>
    <dgm:cxn modelId="{21F8CC64-3867-0F4D-A151-CE8DE573F1E5}" type="presOf" srcId="{FF8F2E4D-BC1A-4498-9A66-A63248143078}" destId="{DB230677-796C-4840-9E3E-C18B00416DDF}" srcOrd="0" destOrd="0" presId="urn:microsoft.com/office/officeart/2018/5/layout/CenteredIconLabelDescriptionList"/>
    <dgm:cxn modelId="{14CB2568-E4E3-4628-9BEB-3161DD85303D}" srcId="{1D3DE90D-E0E5-4197-BF94-1C92961B1D16}" destId="{8E78F73C-AB27-4E14-BEDB-18B77EC66A66}" srcOrd="1" destOrd="0" parTransId="{A5CE3AF6-BF96-469A-82C7-82C911FA714E}" sibTransId="{448595B1-B7E0-4A0C-ADCC-9F4A408238D9}"/>
    <dgm:cxn modelId="{98DEEF75-5AA5-7E4E-B395-BEC9CC8D143E}" type="presOf" srcId="{43B95540-8EA0-4E5F-BC99-7EAF9A4B0A3B}" destId="{F20B58C9-23BD-4713-9606-9BE9251B75A1}" srcOrd="0" destOrd="2" presId="urn:microsoft.com/office/officeart/2018/5/layout/CenteredIconLabelDescriptionList"/>
    <dgm:cxn modelId="{E99F367D-58A8-F243-9B37-985D66DECFCB}" type="presOf" srcId="{4A57BF33-2360-41A6-B09F-C4DAD020950B}" destId="{86641B68-C55E-4026-87C8-7B2AB47DB786}" srcOrd="0" destOrd="0" presId="urn:microsoft.com/office/officeart/2018/5/layout/CenteredIconLabelDescriptionList"/>
    <dgm:cxn modelId="{2984168D-A510-BE45-B1EF-2E7F67E3AFBF}" type="presOf" srcId="{05B3ECF4-E150-4A63-A576-E66E69E5FEC0}" destId="{DB230677-796C-4840-9E3E-C18B00416DDF}" srcOrd="0" destOrd="5" presId="urn:microsoft.com/office/officeart/2018/5/layout/CenteredIconLabelDescriptionList"/>
    <dgm:cxn modelId="{BFE8E38E-F8ED-410E-A772-2981208AA8EB}" srcId="{FF8F2E4D-BC1A-4498-9A66-A63248143078}" destId="{0A79CE85-94C4-4699-86DE-53750A8AE8A9}" srcOrd="0" destOrd="0" parTransId="{A34A28AD-812E-4FAC-AADC-5B9162AAB211}" sibTransId="{97043FAA-AABB-4164-80C6-536EA24B164A}"/>
    <dgm:cxn modelId="{3058FE94-ED08-0649-B0FA-B19EDEF9670D}" type="presOf" srcId="{0A79CE85-94C4-4699-86DE-53750A8AE8A9}" destId="{DB230677-796C-4840-9E3E-C18B00416DDF}" srcOrd="0" destOrd="1" presId="urn:microsoft.com/office/officeart/2018/5/layout/CenteredIconLabelDescriptionList"/>
    <dgm:cxn modelId="{FFF503A2-2957-7C4B-9A9B-82BED213DDF0}" srcId="{9255D282-5120-4EC3-B483-17E9A67984C8}" destId="{2820FD80-C22F-4006-A892-34D526A499B2}" srcOrd="0" destOrd="0" parTransId="{5BBD6E2B-DE4E-45F9-9167-7DB79FE54F74}" sibTransId="{59097B76-FDC5-49F3-8279-677E50A258C8}"/>
    <dgm:cxn modelId="{0D06A2A7-F646-414E-9E6D-BB504F6B3A9A}" srcId="{1D3DE90D-E0E5-4197-BF94-1C92961B1D16}" destId="{4750FA75-0CF5-4B4D-A774-E84BBDE12DF4}" srcOrd="2" destOrd="0" parTransId="{8E77B956-B4F0-434F-830E-F178EE7A9F83}" sibTransId="{1B8394CE-E3B2-4DF7-B02C-519A2B8FE460}"/>
    <dgm:cxn modelId="{60AD90A9-D41D-4C46-961D-EE8843FCCD1A}" type="presOf" srcId="{99BE724E-2F37-4F2C-91CD-D7F3408C5ED1}" destId="{F20B58C9-23BD-4713-9606-9BE9251B75A1}" srcOrd="0" destOrd="3" presId="urn:microsoft.com/office/officeart/2018/5/layout/CenteredIconLabelDescriptionList"/>
    <dgm:cxn modelId="{7471FBAB-A2C1-407B-9CCA-FC40C8B74DD7}" srcId="{87C812AB-2878-4E67-AB4E-BB85AD029F9F}" destId="{1D3DE90D-E0E5-4197-BF94-1C92961B1D16}" srcOrd="1" destOrd="0" parTransId="{42D731A8-92CF-42EE-99A3-61B90B2AF9F5}" sibTransId="{95F7809B-E3C8-407D-8CC7-CE1F9FC17E3D}"/>
    <dgm:cxn modelId="{8DCD12AE-1B75-4AAE-91B5-D301012DA84A}" srcId="{4A57BF33-2360-41A6-B09F-C4DAD020950B}" destId="{43B95540-8EA0-4E5F-BC99-7EAF9A4B0A3B}" srcOrd="1" destOrd="0" parTransId="{DE62CAAA-E8C6-4D59-83A6-9FBA3BF5B6FD}" sibTransId="{3FE2B575-DE91-478F-A5DD-CD8BFECC0D36}"/>
    <dgm:cxn modelId="{FA6EE3B5-797C-0B45-8C0D-438AB7E268CB}" type="presOf" srcId="{0EE85E7A-5C67-4234-BADE-F6435649AF89}" destId="{F20B58C9-23BD-4713-9606-9BE9251B75A1}" srcOrd="0" destOrd="4" presId="urn:microsoft.com/office/officeart/2018/5/layout/CenteredIconLabelDescriptionList"/>
    <dgm:cxn modelId="{F23538BA-8D89-9F48-B506-854E7EED6751}" type="presOf" srcId="{B6570FEB-C454-4342-95E6-33505BAA120C}" destId="{F20B58C9-23BD-4713-9606-9BE9251B75A1}" srcOrd="0" destOrd="5" presId="urn:microsoft.com/office/officeart/2018/5/layout/CenteredIconLabelDescriptionList"/>
    <dgm:cxn modelId="{34EEC8C2-2567-9C45-B3D6-0D46CB6F5E36}" type="presOf" srcId="{2820FD80-C22F-4006-A892-34D526A499B2}" destId="{F20B58C9-23BD-4713-9606-9BE9251B75A1}" srcOrd="0" destOrd="1" presId="urn:microsoft.com/office/officeart/2018/5/layout/CenteredIconLabelDescriptionList"/>
    <dgm:cxn modelId="{1A019AC4-5128-4DED-9809-53087263A439}" srcId="{8E78F73C-AB27-4E14-BEDB-18B77EC66A66}" destId="{42456F20-05AE-4AC5-A441-30EAD3CCE66C}" srcOrd="0" destOrd="0" parTransId="{7854F9AE-91A9-4ABB-A63F-9D24AD714424}" sibTransId="{4170409B-9BD4-44D0-9FC8-171E5AE9833C}"/>
    <dgm:cxn modelId="{154A9CD0-DE71-4745-ABC3-5D61F82D4A01}" srcId="{87C812AB-2878-4E67-AB4E-BB85AD029F9F}" destId="{4A57BF33-2360-41A6-B09F-C4DAD020950B}" srcOrd="0" destOrd="0" parTransId="{A92273BB-5C84-4890-B42A-9BB8F1784F53}" sibTransId="{E66D2281-E9F1-4B01-9B9E-91E8E4C154B6}"/>
    <dgm:cxn modelId="{CDDBE4D4-5C1A-43A9-BFDB-E5041F96366C}" srcId="{4A57BF33-2360-41A6-B09F-C4DAD020950B}" destId="{9255D282-5120-4EC3-B483-17E9A67984C8}" srcOrd="0" destOrd="0" parTransId="{4E9F33AA-866A-4D58-8B93-789534EFC78F}" sibTransId="{07032B3A-4E19-4017-B8F8-D80346930C72}"/>
    <dgm:cxn modelId="{36E6CFDC-F340-4FAC-80B0-D617FEF25A72}" srcId="{4A57BF33-2360-41A6-B09F-C4DAD020950B}" destId="{0EE85E7A-5C67-4234-BADE-F6435649AF89}" srcOrd="2" destOrd="0" parTransId="{C6C34F06-2BD9-4A5D-9D02-116699F44854}" sibTransId="{E277A3B7-56D9-4A28-9B2D-E6C9F4159CCC}"/>
    <dgm:cxn modelId="{85AEF1DE-A9F6-BD48-954B-A06726232AE3}" type="presOf" srcId="{4750FA75-0CF5-4B4D-A774-E84BBDE12DF4}" destId="{DB230677-796C-4840-9E3E-C18B00416DDF}" srcOrd="0" destOrd="4" presId="urn:microsoft.com/office/officeart/2018/5/layout/CenteredIconLabelDescriptionList"/>
    <dgm:cxn modelId="{B2A84EE0-B565-FB44-B245-FDB55DB355C2}" type="presOf" srcId="{1D3DE90D-E0E5-4197-BF94-1C92961B1D16}" destId="{B6726645-20F4-41C1-8E1B-A7024C10F489}" srcOrd="0" destOrd="0" presId="urn:microsoft.com/office/officeart/2018/5/layout/CenteredIconLabelDescriptionList"/>
    <dgm:cxn modelId="{0A3E5AE5-5E58-417F-BB1D-EB15E8DA9F16}" srcId="{43B95540-8EA0-4E5F-BC99-7EAF9A4B0A3B}" destId="{99BE724E-2F37-4F2C-91CD-D7F3408C5ED1}" srcOrd="0" destOrd="0" parTransId="{9C7E33B3-0930-43A9-9E8E-59BAEBC9A91B}" sibTransId="{28B86324-BD23-48C5-BF0B-296FBCBB9953}"/>
    <dgm:cxn modelId="{2DDB8752-7B97-AE46-92DF-92F4A3D6B017}" type="presParOf" srcId="{DB912933-245C-44D7-8D5D-9C9841E949E8}" destId="{95D9EA52-ED5F-44B5-859D-390929598794}" srcOrd="0" destOrd="0" presId="urn:microsoft.com/office/officeart/2018/5/layout/CenteredIconLabelDescriptionList"/>
    <dgm:cxn modelId="{EC44D25F-B62D-B249-9914-3F160DEFF0B2}" type="presParOf" srcId="{95D9EA52-ED5F-44B5-859D-390929598794}" destId="{0BBD6D55-98C9-48CD-990A-268E2A2894FF}" srcOrd="0" destOrd="0" presId="urn:microsoft.com/office/officeart/2018/5/layout/CenteredIconLabelDescriptionList"/>
    <dgm:cxn modelId="{F3CBD3EB-99E9-154E-A8FB-5753F9738BB2}" type="presParOf" srcId="{95D9EA52-ED5F-44B5-859D-390929598794}" destId="{8CBA4692-0F84-4A7A-9DA2-70C7161F2812}" srcOrd="1" destOrd="0" presId="urn:microsoft.com/office/officeart/2018/5/layout/CenteredIconLabelDescriptionList"/>
    <dgm:cxn modelId="{E95A4656-3B75-4544-BD35-19080CB534A2}" type="presParOf" srcId="{95D9EA52-ED5F-44B5-859D-390929598794}" destId="{86641B68-C55E-4026-87C8-7B2AB47DB786}" srcOrd="2" destOrd="0" presId="urn:microsoft.com/office/officeart/2018/5/layout/CenteredIconLabelDescriptionList"/>
    <dgm:cxn modelId="{41DA5195-B38D-9F41-9E9C-31D17B727154}" type="presParOf" srcId="{95D9EA52-ED5F-44B5-859D-390929598794}" destId="{9FA21E3B-B18C-4C33-AEA4-F55284D5D53C}" srcOrd="3" destOrd="0" presId="urn:microsoft.com/office/officeart/2018/5/layout/CenteredIconLabelDescriptionList"/>
    <dgm:cxn modelId="{154F7ACC-0023-F248-92C6-1052FEF74706}" type="presParOf" srcId="{95D9EA52-ED5F-44B5-859D-390929598794}" destId="{F20B58C9-23BD-4713-9606-9BE9251B75A1}" srcOrd="4" destOrd="0" presId="urn:microsoft.com/office/officeart/2018/5/layout/CenteredIconLabelDescriptionList"/>
    <dgm:cxn modelId="{71D78DA0-26AA-4346-A512-E923FC538B9B}" type="presParOf" srcId="{DB912933-245C-44D7-8D5D-9C9841E949E8}" destId="{FBB53547-FB59-489E-A65D-358D43AC478E}" srcOrd="1" destOrd="0" presId="urn:microsoft.com/office/officeart/2018/5/layout/CenteredIconLabelDescriptionList"/>
    <dgm:cxn modelId="{174F9445-4F37-EF43-86B9-30B807D053FF}" type="presParOf" srcId="{DB912933-245C-44D7-8D5D-9C9841E949E8}" destId="{F9B48E01-8A19-4490-A717-0D4A0FAA9867}" srcOrd="2" destOrd="0" presId="urn:microsoft.com/office/officeart/2018/5/layout/CenteredIconLabelDescriptionList"/>
    <dgm:cxn modelId="{4BC80122-E915-354C-BB73-5A5C3DCC6103}" type="presParOf" srcId="{F9B48E01-8A19-4490-A717-0D4A0FAA9867}" destId="{55B23A92-B164-48CF-A137-7F8712D691B3}" srcOrd="0" destOrd="0" presId="urn:microsoft.com/office/officeart/2018/5/layout/CenteredIconLabelDescriptionList"/>
    <dgm:cxn modelId="{94C8681C-ECA7-494E-9A75-1565F3E7C461}" type="presParOf" srcId="{F9B48E01-8A19-4490-A717-0D4A0FAA9867}" destId="{3465A78D-DFD2-4567-9E8F-91DFE5328BCC}" srcOrd="1" destOrd="0" presId="urn:microsoft.com/office/officeart/2018/5/layout/CenteredIconLabelDescriptionList"/>
    <dgm:cxn modelId="{C4D8CF17-3096-394C-8753-7C45CE7F3AD8}" type="presParOf" srcId="{F9B48E01-8A19-4490-A717-0D4A0FAA9867}" destId="{B6726645-20F4-41C1-8E1B-A7024C10F489}" srcOrd="2" destOrd="0" presId="urn:microsoft.com/office/officeart/2018/5/layout/CenteredIconLabelDescriptionList"/>
    <dgm:cxn modelId="{F3F9CD27-27E1-CE47-B8FA-12C15EE31660}" type="presParOf" srcId="{F9B48E01-8A19-4490-A717-0D4A0FAA9867}" destId="{6389F0F5-DC9E-4C76-91C6-0CDE5AE438CE}" srcOrd="3" destOrd="0" presId="urn:microsoft.com/office/officeart/2018/5/layout/CenteredIconLabelDescriptionList"/>
    <dgm:cxn modelId="{123F2944-DEAB-EB4D-93CE-419E90B11A17}" type="presParOf" srcId="{F9B48E01-8A19-4490-A717-0D4A0FAA9867}" destId="{DB230677-796C-4840-9E3E-C18B00416DD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C812AB-2878-4E67-AB4E-BB85AD029F9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A57BF33-2360-41A6-B09F-C4DAD02095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>
              <a:latin typeface="Calibri"/>
              <a:ea typeface="Calibri"/>
              <a:cs typeface="Calibri"/>
            </a:rPr>
            <a:t>General Skills</a:t>
          </a:r>
          <a:endParaRPr lang="en-US" b="1" dirty="0">
            <a:latin typeface="Calibri"/>
            <a:ea typeface="Calibri"/>
            <a:cs typeface="Calibri"/>
          </a:endParaRPr>
        </a:p>
      </dgm:t>
    </dgm:pt>
    <dgm:pt modelId="{A92273BB-5C84-4890-B42A-9BB8F1784F53}" type="parTrans" cxnId="{154A9CD0-DE71-4745-ABC3-5D61F82D4A01}">
      <dgm:prSet/>
      <dgm:spPr/>
      <dgm:t>
        <a:bodyPr/>
        <a:lstStyle/>
        <a:p>
          <a:endParaRPr lang="en-US"/>
        </a:p>
      </dgm:t>
    </dgm:pt>
    <dgm:pt modelId="{E66D2281-E9F1-4B01-9B9E-91E8E4C154B6}" type="sibTrans" cxnId="{154A9CD0-DE71-4745-ABC3-5D61F82D4A01}">
      <dgm:prSet/>
      <dgm:spPr/>
      <dgm:t>
        <a:bodyPr/>
        <a:lstStyle/>
        <a:p>
          <a:endParaRPr lang="en-US"/>
        </a:p>
      </dgm:t>
    </dgm:pt>
    <dgm:pt modelId="{43B95540-8EA0-4E5F-BC99-7EAF9A4B0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Generalization/Specialization: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DE62CAAA-E8C6-4D59-83A6-9FBA3BF5B6FD}" type="parTrans" cxnId="{8DCD12AE-1B75-4AAE-91B5-D301012DA84A}">
      <dgm:prSet/>
      <dgm:spPr/>
      <dgm:t>
        <a:bodyPr/>
        <a:lstStyle/>
        <a:p>
          <a:endParaRPr lang="en-US"/>
        </a:p>
      </dgm:t>
    </dgm:pt>
    <dgm:pt modelId="{3FE2B575-DE91-478F-A5DD-CD8BFECC0D36}" type="sibTrans" cxnId="{8DCD12AE-1B75-4AAE-91B5-D301012DA84A}">
      <dgm:prSet/>
      <dgm:spPr/>
      <dgm:t>
        <a:bodyPr/>
        <a:lstStyle/>
        <a:p>
          <a:endParaRPr lang="en-US"/>
        </a:p>
      </dgm:t>
    </dgm:pt>
    <dgm:pt modelId="{99BE724E-2F37-4F2C-91CD-D7F3408C5ED1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Recognizing the limits of general-purpose</a:t>
          </a:r>
          <a:r>
            <a:rPr lang="en-US">
              <a:latin typeface="Calibri"/>
              <a:ea typeface="Calibri"/>
              <a:cs typeface="Calibri"/>
            </a:rPr>
            <a:t> </a:t>
          </a:r>
          <a:r>
            <a:rPr lang="en-US" b="0" i="0">
              <a:latin typeface="Calibri"/>
              <a:ea typeface="Calibri"/>
              <a:cs typeface="Calibri"/>
            </a:rPr>
            <a:t>LLMs and the value of fine-tuned models.</a:t>
          </a:r>
          <a:endParaRPr lang="en-US">
            <a:latin typeface="Calibri"/>
            <a:ea typeface="Calibri"/>
            <a:cs typeface="Calibri"/>
          </a:endParaRPr>
        </a:p>
      </dgm:t>
    </dgm:pt>
    <dgm:pt modelId="{9C7E33B3-0930-43A9-9E8E-59BAEBC9A91B}" type="parTrans" cxnId="{0A3E5AE5-5E58-417F-BB1D-EB15E8DA9F16}">
      <dgm:prSet/>
      <dgm:spPr/>
      <dgm:t>
        <a:bodyPr/>
        <a:lstStyle/>
        <a:p>
          <a:endParaRPr lang="en-US"/>
        </a:p>
      </dgm:t>
    </dgm:pt>
    <dgm:pt modelId="{28B86324-BD23-48C5-BF0B-296FBCBB9953}" type="sibTrans" cxnId="{0A3E5AE5-5E58-417F-BB1D-EB15E8DA9F16}">
      <dgm:prSet/>
      <dgm:spPr/>
      <dgm:t>
        <a:bodyPr/>
        <a:lstStyle/>
        <a:p>
          <a:endParaRPr lang="en-US"/>
        </a:p>
      </dgm:t>
    </dgm:pt>
    <dgm:pt modelId="{0EE85E7A-5C67-4234-BADE-F6435649A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Systems Thinking: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C6C34F06-2BD9-4A5D-9D02-116699F44854}" type="parTrans" cxnId="{36E6CFDC-F340-4FAC-80B0-D617FEF25A72}">
      <dgm:prSet/>
      <dgm:spPr/>
      <dgm:t>
        <a:bodyPr/>
        <a:lstStyle/>
        <a:p>
          <a:endParaRPr lang="en-US"/>
        </a:p>
      </dgm:t>
    </dgm:pt>
    <dgm:pt modelId="{E277A3B7-56D9-4A28-9B2D-E6C9F4159CCC}" type="sibTrans" cxnId="{36E6CFDC-F340-4FAC-80B0-D617FEF25A72}">
      <dgm:prSet/>
      <dgm:spPr/>
      <dgm:t>
        <a:bodyPr/>
        <a:lstStyle/>
        <a:p>
          <a:endParaRPr lang="en-US"/>
        </a:p>
      </dgm:t>
    </dgm:pt>
    <dgm:pt modelId="{1D3DE90D-E0E5-4197-BF94-1C92961B1D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>
              <a:latin typeface="Calibri"/>
              <a:ea typeface="Calibri"/>
              <a:cs typeface="Calibri"/>
            </a:rPr>
            <a:t>Technical Skills</a:t>
          </a:r>
          <a:endParaRPr lang="en-US" b="1" dirty="0">
            <a:latin typeface="Calibri"/>
            <a:ea typeface="Calibri"/>
            <a:cs typeface="Calibri"/>
          </a:endParaRPr>
        </a:p>
      </dgm:t>
    </dgm:pt>
    <dgm:pt modelId="{42D731A8-92CF-42EE-99A3-61B90B2AF9F5}" type="parTrans" cxnId="{7471FBAB-A2C1-407B-9CCA-FC40C8B74DD7}">
      <dgm:prSet/>
      <dgm:spPr/>
      <dgm:t>
        <a:bodyPr/>
        <a:lstStyle/>
        <a:p>
          <a:endParaRPr lang="en-US"/>
        </a:p>
      </dgm:t>
    </dgm:pt>
    <dgm:pt modelId="{95F7809B-E3C8-407D-8CC7-CE1F9FC17E3D}" type="sibTrans" cxnId="{7471FBAB-A2C1-407B-9CCA-FC40C8B74DD7}">
      <dgm:prSet/>
      <dgm:spPr/>
      <dgm:t>
        <a:bodyPr/>
        <a:lstStyle/>
        <a:p>
          <a:endParaRPr lang="en-US"/>
        </a:p>
      </dgm:t>
    </dgm:pt>
    <dgm:pt modelId="{FF8F2E4D-BC1A-4498-9A66-A63248143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Advanced AI/ML Understanding: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EBC7A81B-3BCC-4A24-997B-E15DE0CCF7E9}" type="parTrans" cxnId="{55522F0F-2DD4-45D2-A668-D098DB3EC042}">
      <dgm:prSet/>
      <dgm:spPr/>
      <dgm:t>
        <a:bodyPr/>
        <a:lstStyle/>
        <a:p>
          <a:endParaRPr lang="en-US"/>
        </a:p>
      </dgm:t>
    </dgm:pt>
    <dgm:pt modelId="{2F9E57C0-E1E2-4D5A-A49C-CAA014FD3167}" type="sibTrans" cxnId="{55522F0F-2DD4-45D2-A668-D098DB3EC042}">
      <dgm:prSet/>
      <dgm:spPr/>
      <dgm:t>
        <a:bodyPr/>
        <a:lstStyle/>
        <a:p>
          <a:endParaRPr lang="en-US"/>
        </a:p>
      </dgm:t>
    </dgm:pt>
    <dgm:pt modelId="{0A79CE85-94C4-4699-86DE-53750A8AE8A9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Leveraging insights from model performance trends (e</a:t>
          </a:r>
          <a:r>
            <a:rPr lang="en-US">
              <a:latin typeface="Calibri"/>
              <a:ea typeface="Calibri"/>
              <a:cs typeface="Calibri"/>
            </a:rPr>
            <a:t>.</a:t>
          </a:r>
          <a:r>
            <a:rPr lang="en-US" b="0" i="0">
              <a:latin typeface="Calibri"/>
              <a:ea typeface="Calibri"/>
              <a:cs typeface="Calibri"/>
            </a:rPr>
            <a:t>g., Gemma vs.</a:t>
          </a:r>
          <a:r>
            <a:rPr lang="en-US">
              <a:latin typeface="Calibri"/>
              <a:ea typeface="Calibri"/>
              <a:cs typeface="Calibri"/>
            </a:rPr>
            <a:t> LFM).</a:t>
          </a:r>
        </a:p>
      </dgm:t>
    </dgm:pt>
    <dgm:pt modelId="{A34A28AD-812E-4FAC-AADC-5B9162AAB211}" type="parTrans" cxnId="{BFE8E38E-F8ED-410E-A772-2981208AA8EB}">
      <dgm:prSet/>
      <dgm:spPr/>
      <dgm:t>
        <a:bodyPr/>
        <a:lstStyle/>
        <a:p>
          <a:endParaRPr lang="en-US"/>
        </a:p>
      </dgm:t>
    </dgm:pt>
    <dgm:pt modelId="{97043FAA-AABB-4164-80C6-536EA24B164A}" type="sibTrans" cxnId="{BFE8E38E-F8ED-410E-A772-2981208AA8EB}">
      <dgm:prSet/>
      <dgm:spPr/>
      <dgm:t>
        <a:bodyPr/>
        <a:lstStyle/>
        <a:p>
          <a:endParaRPr lang="en-US"/>
        </a:p>
      </dgm:t>
    </dgm:pt>
    <dgm:pt modelId="{8E78F73C-AB27-4E14-BEDB-18B77EC66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LLM Deployment</a:t>
          </a:r>
          <a:r>
            <a:rPr lang="en-US" b="1">
              <a:latin typeface="Calibri"/>
              <a:ea typeface="Calibri"/>
              <a:cs typeface="Calibri"/>
            </a:rPr>
            <a:t>:</a:t>
          </a:r>
        </a:p>
      </dgm:t>
    </dgm:pt>
    <dgm:pt modelId="{A5CE3AF6-BF96-469A-82C7-82C911FA714E}" type="parTrans" cxnId="{14CB2568-E4E3-4628-9BEB-3161DD85303D}">
      <dgm:prSet/>
      <dgm:spPr/>
      <dgm:t>
        <a:bodyPr/>
        <a:lstStyle/>
        <a:p>
          <a:endParaRPr lang="en-US"/>
        </a:p>
      </dgm:t>
    </dgm:pt>
    <dgm:pt modelId="{448595B1-B7E0-4A0C-ADCC-9F4A408238D9}" type="sibTrans" cxnId="{14CB2568-E4E3-4628-9BEB-3161DD85303D}">
      <dgm:prSet/>
      <dgm:spPr/>
      <dgm:t>
        <a:bodyPr/>
        <a:lstStyle/>
        <a:p>
          <a:endParaRPr lang="en-US"/>
        </a:p>
      </dgm:t>
    </dgm:pt>
    <dgm:pt modelId="{42456F20-05AE-4AC5-A441-30EAD3CCE66C}">
      <dgm:prSet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Deploying and fine-tuning LLMs on platforms like the PACE cluster for optimal performance.</a:t>
          </a:r>
          <a:endParaRPr lang="en-US">
            <a:latin typeface="Calibri"/>
            <a:ea typeface="Calibri"/>
            <a:cs typeface="Calibri"/>
          </a:endParaRPr>
        </a:p>
      </dgm:t>
    </dgm:pt>
    <dgm:pt modelId="{7854F9AE-91A9-4ABB-A63F-9D24AD714424}" type="parTrans" cxnId="{1A019AC4-5128-4DED-9809-53087263A439}">
      <dgm:prSet/>
      <dgm:spPr/>
      <dgm:t>
        <a:bodyPr/>
        <a:lstStyle/>
        <a:p>
          <a:endParaRPr lang="en-US"/>
        </a:p>
      </dgm:t>
    </dgm:pt>
    <dgm:pt modelId="{4170409B-9BD4-44D0-9FC8-171E5AE9833C}" type="sibTrans" cxnId="{1A019AC4-5128-4DED-9809-53087263A439}">
      <dgm:prSet/>
      <dgm:spPr/>
      <dgm:t>
        <a:bodyPr/>
        <a:lstStyle/>
        <a:p>
          <a:endParaRPr lang="en-US"/>
        </a:p>
      </dgm:t>
    </dgm:pt>
    <dgm:pt modelId="{9255D282-5120-4EC3-B483-17E9A67984C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/>
              <a:ea typeface="Calibri"/>
              <a:cs typeface="Calibri"/>
            </a:rPr>
            <a:t>Trend Recognition:</a:t>
          </a:r>
        </a:p>
      </dgm:t>
    </dgm:pt>
    <dgm:pt modelId="{4E9F33AA-866A-4D58-8B93-789534EFC78F}" type="parTrans" cxnId="{CDDBE4D4-5C1A-43A9-BFDB-E5041F96366C}">
      <dgm:prSet/>
      <dgm:spPr/>
      <dgm:t>
        <a:bodyPr/>
        <a:lstStyle/>
        <a:p>
          <a:endParaRPr lang="en-US"/>
        </a:p>
      </dgm:t>
    </dgm:pt>
    <dgm:pt modelId="{07032B3A-4E19-4017-B8F8-D80346930C72}" type="sibTrans" cxnId="{CDDBE4D4-5C1A-43A9-BFDB-E5041F96366C}">
      <dgm:prSet/>
      <dgm:spPr/>
      <dgm:t>
        <a:bodyPr/>
        <a:lstStyle/>
        <a:p>
          <a:endParaRPr lang="en-US"/>
        </a:p>
      </dgm:t>
    </dgm:pt>
    <dgm:pt modelId="{2820FD80-C22F-4006-A892-34D526A499B2}">
      <dgm:prSet phldr="0"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Understanding the application pull for LLMs in domains like NORP.</a:t>
          </a:r>
          <a:endParaRPr lang="en-US">
            <a:latin typeface="Calibri"/>
            <a:ea typeface="Calibri"/>
            <a:cs typeface="Calibri"/>
          </a:endParaRPr>
        </a:p>
      </dgm:t>
    </dgm:pt>
    <dgm:pt modelId="{5BBD6E2B-DE4E-45F9-9167-7DB79FE54F74}" type="parTrans" cxnId="{776B5CB4-7627-48BE-BC81-73966EF25346}">
      <dgm:prSet/>
      <dgm:spPr/>
      <dgm:t>
        <a:bodyPr/>
        <a:lstStyle/>
        <a:p>
          <a:endParaRPr lang="en-US"/>
        </a:p>
      </dgm:t>
    </dgm:pt>
    <dgm:pt modelId="{59097B76-FDC5-49F3-8279-677E50A258C8}" type="sibTrans" cxnId="{776B5CB4-7627-48BE-BC81-73966EF25346}">
      <dgm:prSet/>
      <dgm:spPr/>
      <dgm:t>
        <a:bodyPr/>
        <a:lstStyle/>
        <a:p>
          <a:endParaRPr lang="en-US"/>
        </a:p>
      </dgm:t>
    </dgm:pt>
    <dgm:pt modelId="{0D197FE2-D8A8-4DBA-A8A1-2AB6BDCF1C72}">
      <dgm:prSet phldr="0"/>
      <dgm:spPr/>
      <dgm:t>
        <a:bodyPr/>
        <a:lstStyle/>
        <a:p>
          <a:r>
            <a:rPr lang="en-US" b="0" i="0">
              <a:latin typeface="Calibri"/>
              <a:ea typeface="Calibri"/>
              <a:cs typeface="Calibri"/>
            </a:rPr>
            <a:t>Evaluating centralized cloud systems vs. decentralized local deployments for </a:t>
          </a:r>
          <a:r>
            <a:rPr lang="en-US" b="0">
              <a:latin typeface="Calibri"/>
              <a:ea typeface="Calibri"/>
              <a:cs typeface="Calibri"/>
            </a:rPr>
            <a:t>LLMs</a:t>
          </a:r>
          <a:r>
            <a:rPr lang="en-US" b="0" i="0">
              <a:latin typeface="Calibri"/>
              <a:ea typeface="Calibri"/>
              <a:cs typeface="Calibri"/>
            </a:rPr>
            <a:t>.</a:t>
          </a:r>
        </a:p>
      </dgm:t>
    </dgm:pt>
    <dgm:pt modelId="{ABB2DBB6-44F1-4210-A5F6-9B345E7FFF92}" type="parTrans" cxnId="{C7028B54-1D35-4274-A4F4-A1C0A3115770}">
      <dgm:prSet/>
      <dgm:spPr/>
      <dgm:t>
        <a:bodyPr/>
        <a:lstStyle/>
        <a:p>
          <a:endParaRPr lang="en-US"/>
        </a:p>
      </dgm:t>
    </dgm:pt>
    <dgm:pt modelId="{E08CFD10-AB89-452B-A3E8-8ED908C97F11}" type="sibTrans" cxnId="{C7028B54-1D35-4274-A4F4-A1C0A3115770}">
      <dgm:prSet/>
      <dgm:spPr/>
      <dgm:t>
        <a:bodyPr/>
        <a:lstStyle/>
        <a:p>
          <a:endParaRPr lang="en-US"/>
        </a:p>
      </dgm:t>
    </dgm:pt>
    <dgm:pt modelId="{DB912933-245C-44D7-8D5D-9C9841E949E8}" type="pres">
      <dgm:prSet presAssocID="{87C812AB-2878-4E67-AB4E-BB85AD029F9F}" presName="root" presStyleCnt="0">
        <dgm:presLayoutVars>
          <dgm:dir/>
          <dgm:resizeHandles val="exact"/>
        </dgm:presLayoutVars>
      </dgm:prSet>
      <dgm:spPr/>
    </dgm:pt>
    <dgm:pt modelId="{95D9EA52-ED5F-44B5-859D-390929598794}" type="pres">
      <dgm:prSet presAssocID="{4A57BF33-2360-41A6-B09F-C4DAD020950B}" presName="compNode" presStyleCnt="0"/>
      <dgm:spPr/>
    </dgm:pt>
    <dgm:pt modelId="{0BBD6D55-98C9-48CD-990A-268E2A2894FF}" type="pres">
      <dgm:prSet presAssocID="{4A57BF33-2360-41A6-B09F-C4DAD02095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CBA4692-0F84-4A7A-9DA2-70C7161F2812}" type="pres">
      <dgm:prSet presAssocID="{4A57BF33-2360-41A6-B09F-C4DAD020950B}" presName="iconSpace" presStyleCnt="0"/>
      <dgm:spPr/>
    </dgm:pt>
    <dgm:pt modelId="{86641B68-C55E-4026-87C8-7B2AB47DB786}" type="pres">
      <dgm:prSet presAssocID="{4A57BF33-2360-41A6-B09F-C4DAD020950B}" presName="parTx" presStyleLbl="revTx" presStyleIdx="0" presStyleCnt="4">
        <dgm:presLayoutVars>
          <dgm:chMax val="0"/>
          <dgm:chPref val="0"/>
        </dgm:presLayoutVars>
      </dgm:prSet>
      <dgm:spPr/>
    </dgm:pt>
    <dgm:pt modelId="{9FA21E3B-B18C-4C33-AEA4-F55284D5D53C}" type="pres">
      <dgm:prSet presAssocID="{4A57BF33-2360-41A6-B09F-C4DAD020950B}" presName="txSpace" presStyleCnt="0"/>
      <dgm:spPr/>
    </dgm:pt>
    <dgm:pt modelId="{F20B58C9-23BD-4713-9606-9BE9251B75A1}" type="pres">
      <dgm:prSet presAssocID="{4A57BF33-2360-41A6-B09F-C4DAD020950B}" presName="desTx" presStyleLbl="revTx" presStyleIdx="1" presStyleCnt="4">
        <dgm:presLayoutVars/>
      </dgm:prSet>
      <dgm:spPr/>
    </dgm:pt>
    <dgm:pt modelId="{FBB53547-FB59-489E-A65D-358D43AC478E}" type="pres">
      <dgm:prSet presAssocID="{E66D2281-E9F1-4B01-9B9E-91E8E4C154B6}" presName="sibTrans" presStyleCnt="0"/>
      <dgm:spPr/>
    </dgm:pt>
    <dgm:pt modelId="{F9B48E01-8A19-4490-A717-0D4A0FAA9867}" type="pres">
      <dgm:prSet presAssocID="{1D3DE90D-E0E5-4197-BF94-1C92961B1D16}" presName="compNode" presStyleCnt="0"/>
      <dgm:spPr/>
    </dgm:pt>
    <dgm:pt modelId="{55B23A92-B164-48CF-A137-7F8712D691B3}" type="pres">
      <dgm:prSet presAssocID="{1D3DE90D-E0E5-4197-BF94-1C92961B1D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65A78D-DFD2-4567-9E8F-91DFE5328BCC}" type="pres">
      <dgm:prSet presAssocID="{1D3DE90D-E0E5-4197-BF94-1C92961B1D16}" presName="iconSpace" presStyleCnt="0"/>
      <dgm:spPr/>
    </dgm:pt>
    <dgm:pt modelId="{B6726645-20F4-41C1-8E1B-A7024C10F489}" type="pres">
      <dgm:prSet presAssocID="{1D3DE90D-E0E5-4197-BF94-1C92961B1D16}" presName="parTx" presStyleLbl="revTx" presStyleIdx="2" presStyleCnt="4">
        <dgm:presLayoutVars>
          <dgm:chMax val="0"/>
          <dgm:chPref val="0"/>
        </dgm:presLayoutVars>
      </dgm:prSet>
      <dgm:spPr/>
    </dgm:pt>
    <dgm:pt modelId="{6389F0F5-DC9E-4C76-91C6-0CDE5AE438CE}" type="pres">
      <dgm:prSet presAssocID="{1D3DE90D-E0E5-4197-BF94-1C92961B1D16}" presName="txSpace" presStyleCnt="0"/>
      <dgm:spPr/>
    </dgm:pt>
    <dgm:pt modelId="{DB230677-796C-4840-9E3E-C18B00416DDF}" type="pres">
      <dgm:prSet presAssocID="{1D3DE90D-E0E5-4197-BF94-1C92961B1D16}" presName="desTx" presStyleLbl="revTx" presStyleIdx="3" presStyleCnt="4">
        <dgm:presLayoutVars/>
      </dgm:prSet>
      <dgm:spPr/>
    </dgm:pt>
  </dgm:ptLst>
  <dgm:cxnLst>
    <dgm:cxn modelId="{55522F0F-2DD4-45D2-A668-D098DB3EC042}" srcId="{1D3DE90D-E0E5-4197-BF94-1C92961B1D16}" destId="{FF8F2E4D-BC1A-4498-9A66-A63248143078}" srcOrd="0" destOrd="0" parTransId="{EBC7A81B-3BCC-4A24-997B-E15DE0CCF7E9}" sibTransId="{2F9E57C0-E1E2-4D5A-A49C-CAA014FD3167}"/>
    <dgm:cxn modelId="{29719C0F-E8EA-46D3-82B0-68515E760861}" type="presOf" srcId="{2820FD80-C22F-4006-A892-34D526A499B2}" destId="{F20B58C9-23BD-4713-9606-9BE9251B75A1}" srcOrd="0" destOrd="1" presId="urn:microsoft.com/office/officeart/2018/5/layout/CenteredIconLabelDescriptionList"/>
    <dgm:cxn modelId="{4E8B2B14-36EA-4FCD-AF17-00E9423B712B}" type="presOf" srcId="{FF8F2E4D-BC1A-4498-9A66-A63248143078}" destId="{DB230677-796C-4840-9E3E-C18B00416DDF}" srcOrd="0" destOrd="0" presId="urn:microsoft.com/office/officeart/2018/5/layout/CenteredIconLabelDescriptionList"/>
    <dgm:cxn modelId="{DA1D7217-D0F1-4823-A399-3CA2263216BA}" type="presOf" srcId="{8E78F73C-AB27-4E14-BEDB-18B77EC66A66}" destId="{DB230677-796C-4840-9E3E-C18B00416DDF}" srcOrd="0" destOrd="2" presId="urn:microsoft.com/office/officeart/2018/5/layout/CenteredIconLabelDescriptionList"/>
    <dgm:cxn modelId="{B521782B-8D97-4237-93F8-BC129FF6BD87}" type="presOf" srcId="{0D197FE2-D8A8-4DBA-A8A1-2AB6BDCF1C72}" destId="{F20B58C9-23BD-4713-9606-9BE9251B75A1}" srcOrd="0" destOrd="5" presId="urn:microsoft.com/office/officeart/2018/5/layout/CenteredIconLabelDescriptionList"/>
    <dgm:cxn modelId="{C7028B54-1D35-4274-A4F4-A1C0A3115770}" srcId="{0EE85E7A-5C67-4234-BADE-F6435649AF89}" destId="{0D197FE2-D8A8-4DBA-A8A1-2AB6BDCF1C72}" srcOrd="0" destOrd="0" parTransId="{ABB2DBB6-44F1-4210-A5F6-9B345E7FFF92}" sibTransId="{E08CFD10-AB89-452B-A3E8-8ED908C97F11}"/>
    <dgm:cxn modelId="{14CB2568-E4E3-4628-9BEB-3161DD85303D}" srcId="{1D3DE90D-E0E5-4197-BF94-1C92961B1D16}" destId="{8E78F73C-AB27-4E14-BEDB-18B77EC66A66}" srcOrd="1" destOrd="0" parTransId="{A5CE3AF6-BF96-469A-82C7-82C911FA714E}" sibTransId="{448595B1-B7E0-4A0C-ADCC-9F4A408238D9}"/>
    <dgm:cxn modelId="{8BFF7285-94DE-4E33-8632-BFC1C751C80C}" type="presOf" srcId="{99BE724E-2F37-4F2C-91CD-D7F3408C5ED1}" destId="{F20B58C9-23BD-4713-9606-9BE9251B75A1}" srcOrd="0" destOrd="3" presId="urn:microsoft.com/office/officeart/2018/5/layout/CenteredIconLabelDescriptionList"/>
    <dgm:cxn modelId="{B82CD287-73B5-47D2-9ABE-960862A4BA1D}" type="presOf" srcId="{87C812AB-2878-4E67-AB4E-BB85AD029F9F}" destId="{DB912933-245C-44D7-8D5D-9C9841E949E8}" srcOrd="0" destOrd="0" presId="urn:microsoft.com/office/officeart/2018/5/layout/CenteredIconLabelDescriptionList"/>
    <dgm:cxn modelId="{BFE8E38E-F8ED-410E-A772-2981208AA8EB}" srcId="{FF8F2E4D-BC1A-4498-9A66-A63248143078}" destId="{0A79CE85-94C4-4699-86DE-53750A8AE8A9}" srcOrd="0" destOrd="0" parTransId="{A34A28AD-812E-4FAC-AADC-5B9162AAB211}" sibTransId="{97043FAA-AABB-4164-80C6-536EA24B164A}"/>
    <dgm:cxn modelId="{FCD04D95-4E77-425C-A5BF-1A18BC8F007D}" type="presOf" srcId="{1D3DE90D-E0E5-4197-BF94-1C92961B1D16}" destId="{B6726645-20F4-41C1-8E1B-A7024C10F489}" srcOrd="0" destOrd="0" presId="urn:microsoft.com/office/officeart/2018/5/layout/CenteredIconLabelDescriptionList"/>
    <dgm:cxn modelId="{5A6E919A-7B6F-4FCD-A32F-2DDC9946D2F6}" type="presOf" srcId="{42456F20-05AE-4AC5-A441-30EAD3CCE66C}" destId="{DB230677-796C-4840-9E3E-C18B00416DDF}" srcOrd="0" destOrd="3" presId="urn:microsoft.com/office/officeart/2018/5/layout/CenteredIconLabelDescriptionList"/>
    <dgm:cxn modelId="{7471FBAB-A2C1-407B-9CCA-FC40C8B74DD7}" srcId="{87C812AB-2878-4E67-AB4E-BB85AD029F9F}" destId="{1D3DE90D-E0E5-4197-BF94-1C92961B1D16}" srcOrd="1" destOrd="0" parTransId="{42D731A8-92CF-42EE-99A3-61B90B2AF9F5}" sibTransId="{95F7809B-E3C8-407D-8CC7-CE1F9FC17E3D}"/>
    <dgm:cxn modelId="{8DCD12AE-1B75-4AAE-91B5-D301012DA84A}" srcId="{4A57BF33-2360-41A6-B09F-C4DAD020950B}" destId="{43B95540-8EA0-4E5F-BC99-7EAF9A4B0A3B}" srcOrd="1" destOrd="0" parTransId="{DE62CAAA-E8C6-4D59-83A6-9FBA3BF5B6FD}" sibTransId="{3FE2B575-DE91-478F-A5DD-CD8BFECC0D36}"/>
    <dgm:cxn modelId="{776B5CB4-7627-48BE-BC81-73966EF25346}" srcId="{9255D282-5120-4EC3-B483-17E9A67984C8}" destId="{2820FD80-C22F-4006-A892-34D526A499B2}" srcOrd="0" destOrd="0" parTransId="{5BBD6E2B-DE4E-45F9-9167-7DB79FE54F74}" sibTransId="{59097B76-FDC5-49F3-8279-677E50A258C8}"/>
    <dgm:cxn modelId="{6459C4B6-C23D-433D-A6CF-815DACBA939B}" type="presOf" srcId="{0EE85E7A-5C67-4234-BADE-F6435649AF89}" destId="{F20B58C9-23BD-4713-9606-9BE9251B75A1}" srcOrd="0" destOrd="4" presId="urn:microsoft.com/office/officeart/2018/5/layout/CenteredIconLabelDescriptionList"/>
    <dgm:cxn modelId="{F28A7FB8-8AA8-4F21-96D1-A1B7BA58DA5A}" type="presOf" srcId="{43B95540-8EA0-4E5F-BC99-7EAF9A4B0A3B}" destId="{F20B58C9-23BD-4713-9606-9BE9251B75A1}" srcOrd="0" destOrd="2" presId="urn:microsoft.com/office/officeart/2018/5/layout/CenteredIconLabelDescriptionList"/>
    <dgm:cxn modelId="{1A019AC4-5128-4DED-9809-53087263A439}" srcId="{8E78F73C-AB27-4E14-BEDB-18B77EC66A66}" destId="{42456F20-05AE-4AC5-A441-30EAD3CCE66C}" srcOrd="0" destOrd="0" parTransId="{7854F9AE-91A9-4ABB-A63F-9D24AD714424}" sibTransId="{4170409B-9BD4-44D0-9FC8-171E5AE9833C}"/>
    <dgm:cxn modelId="{154A9CD0-DE71-4745-ABC3-5D61F82D4A01}" srcId="{87C812AB-2878-4E67-AB4E-BB85AD029F9F}" destId="{4A57BF33-2360-41A6-B09F-C4DAD020950B}" srcOrd="0" destOrd="0" parTransId="{A92273BB-5C84-4890-B42A-9BB8F1784F53}" sibTransId="{E66D2281-E9F1-4B01-9B9E-91E8E4C154B6}"/>
    <dgm:cxn modelId="{4B66A4D3-AB30-4AFC-8BB7-9F3F407EAED4}" type="presOf" srcId="{0A79CE85-94C4-4699-86DE-53750A8AE8A9}" destId="{DB230677-796C-4840-9E3E-C18B00416DDF}" srcOrd="0" destOrd="1" presId="urn:microsoft.com/office/officeart/2018/5/layout/CenteredIconLabelDescriptionList"/>
    <dgm:cxn modelId="{CDDBE4D4-5C1A-43A9-BFDB-E5041F96366C}" srcId="{4A57BF33-2360-41A6-B09F-C4DAD020950B}" destId="{9255D282-5120-4EC3-B483-17E9A67984C8}" srcOrd="0" destOrd="0" parTransId="{4E9F33AA-866A-4D58-8B93-789534EFC78F}" sibTransId="{07032B3A-4E19-4017-B8F8-D80346930C72}"/>
    <dgm:cxn modelId="{52266BD5-6F10-4891-A078-438D9FD87049}" type="presOf" srcId="{9255D282-5120-4EC3-B483-17E9A67984C8}" destId="{F20B58C9-23BD-4713-9606-9BE9251B75A1}" srcOrd="0" destOrd="0" presId="urn:microsoft.com/office/officeart/2018/5/layout/CenteredIconLabelDescriptionList"/>
    <dgm:cxn modelId="{36E6CFDC-F340-4FAC-80B0-D617FEF25A72}" srcId="{4A57BF33-2360-41A6-B09F-C4DAD020950B}" destId="{0EE85E7A-5C67-4234-BADE-F6435649AF89}" srcOrd="2" destOrd="0" parTransId="{C6C34F06-2BD9-4A5D-9D02-116699F44854}" sibTransId="{E277A3B7-56D9-4A28-9B2D-E6C9F4159CCC}"/>
    <dgm:cxn modelId="{0A3E5AE5-5E58-417F-BB1D-EB15E8DA9F16}" srcId="{43B95540-8EA0-4E5F-BC99-7EAF9A4B0A3B}" destId="{99BE724E-2F37-4F2C-91CD-D7F3408C5ED1}" srcOrd="0" destOrd="0" parTransId="{9C7E33B3-0930-43A9-9E8E-59BAEBC9A91B}" sibTransId="{28B86324-BD23-48C5-BF0B-296FBCBB9953}"/>
    <dgm:cxn modelId="{5C430BF3-5558-4E5C-8ACF-03559F6C89D6}" type="presOf" srcId="{4A57BF33-2360-41A6-B09F-C4DAD020950B}" destId="{86641B68-C55E-4026-87C8-7B2AB47DB786}" srcOrd="0" destOrd="0" presId="urn:microsoft.com/office/officeart/2018/5/layout/CenteredIconLabelDescriptionList"/>
    <dgm:cxn modelId="{36AA9EFA-0A46-4058-A0E7-41F296141184}" type="presParOf" srcId="{DB912933-245C-44D7-8D5D-9C9841E949E8}" destId="{95D9EA52-ED5F-44B5-859D-390929598794}" srcOrd="0" destOrd="0" presId="urn:microsoft.com/office/officeart/2018/5/layout/CenteredIconLabelDescriptionList"/>
    <dgm:cxn modelId="{10E9A937-9DA8-481C-BCB7-CA57C7730A9D}" type="presParOf" srcId="{95D9EA52-ED5F-44B5-859D-390929598794}" destId="{0BBD6D55-98C9-48CD-990A-268E2A2894FF}" srcOrd="0" destOrd="0" presId="urn:microsoft.com/office/officeart/2018/5/layout/CenteredIconLabelDescriptionList"/>
    <dgm:cxn modelId="{BC70B263-E83E-4D82-92C8-1A1BDE2C69EB}" type="presParOf" srcId="{95D9EA52-ED5F-44B5-859D-390929598794}" destId="{8CBA4692-0F84-4A7A-9DA2-70C7161F2812}" srcOrd="1" destOrd="0" presId="urn:microsoft.com/office/officeart/2018/5/layout/CenteredIconLabelDescriptionList"/>
    <dgm:cxn modelId="{0DF3C117-40EB-4684-A43F-32DA120F4E44}" type="presParOf" srcId="{95D9EA52-ED5F-44B5-859D-390929598794}" destId="{86641B68-C55E-4026-87C8-7B2AB47DB786}" srcOrd="2" destOrd="0" presId="urn:microsoft.com/office/officeart/2018/5/layout/CenteredIconLabelDescriptionList"/>
    <dgm:cxn modelId="{021CF0D2-A390-4140-A895-7431142B994D}" type="presParOf" srcId="{95D9EA52-ED5F-44B5-859D-390929598794}" destId="{9FA21E3B-B18C-4C33-AEA4-F55284D5D53C}" srcOrd="3" destOrd="0" presId="urn:microsoft.com/office/officeart/2018/5/layout/CenteredIconLabelDescriptionList"/>
    <dgm:cxn modelId="{3DCE612D-0A58-46DD-8FB5-053E7CC2CC7B}" type="presParOf" srcId="{95D9EA52-ED5F-44B5-859D-390929598794}" destId="{F20B58C9-23BD-4713-9606-9BE9251B75A1}" srcOrd="4" destOrd="0" presId="urn:microsoft.com/office/officeart/2018/5/layout/CenteredIconLabelDescriptionList"/>
    <dgm:cxn modelId="{910A7CA3-990A-4129-B72E-229E21CA182D}" type="presParOf" srcId="{DB912933-245C-44D7-8D5D-9C9841E949E8}" destId="{FBB53547-FB59-489E-A65D-358D43AC478E}" srcOrd="1" destOrd="0" presId="urn:microsoft.com/office/officeart/2018/5/layout/CenteredIconLabelDescriptionList"/>
    <dgm:cxn modelId="{175C8028-8548-4F4A-A213-50067A789E68}" type="presParOf" srcId="{DB912933-245C-44D7-8D5D-9C9841E949E8}" destId="{F9B48E01-8A19-4490-A717-0D4A0FAA9867}" srcOrd="2" destOrd="0" presId="urn:microsoft.com/office/officeart/2018/5/layout/CenteredIconLabelDescriptionList"/>
    <dgm:cxn modelId="{54C4AE42-95A5-4DA5-AC43-C86B63F289D8}" type="presParOf" srcId="{F9B48E01-8A19-4490-A717-0D4A0FAA9867}" destId="{55B23A92-B164-48CF-A137-7F8712D691B3}" srcOrd="0" destOrd="0" presId="urn:microsoft.com/office/officeart/2018/5/layout/CenteredIconLabelDescriptionList"/>
    <dgm:cxn modelId="{37B766F4-4F29-477D-9BB2-47E4CE9A0A9E}" type="presParOf" srcId="{F9B48E01-8A19-4490-A717-0D4A0FAA9867}" destId="{3465A78D-DFD2-4567-9E8F-91DFE5328BCC}" srcOrd="1" destOrd="0" presId="urn:microsoft.com/office/officeart/2018/5/layout/CenteredIconLabelDescriptionList"/>
    <dgm:cxn modelId="{D1FE0BB2-809B-4AC0-A887-EE4902D20772}" type="presParOf" srcId="{F9B48E01-8A19-4490-A717-0D4A0FAA9867}" destId="{B6726645-20F4-41C1-8E1B-A7024C10F489}" srcOrd="2" destOrd="0" presId="urn:microsoft.com/office/officeart/2018/5/layout/CenteredIconLabelDescriptionList"/>
    <dgm:cxn modelId="{9C8DBC73-8100-4858-B546-99DF4F6B6CA8}" type="presParOf" srcId="{F9B48E01-8A19-4490-A717-0D4A0FAA9867}" destId="{6389F0F5-DC9E-4C76-91C6-0CDE5AE438CE}" srcOrd="3" destOrd="0" presId="urn:microsoft.com/office/officeart/2018/5/layout/CenteredIconLabelDescriptionList"/>
    <dgm:cxn modelId="{0D7FDA23-F53B-46D9-B07B-E4E434691424}" type="presParOf" srcId="{F9B48E01-8A19-4490-A717-0D4A0FAA9867}" destId="{DB230677-796C-4840-9E3E-C18B00416DD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580B4E-6DF2-4CEA-A1A1-8877EA20EF7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7F3BCC-4EF6-4F99-BB0A-5BA2C5E58B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Chetan Reddy Bojja</a:t>
          </a:r>
        </a:p>
      </dgm:t>
    </dgm:pt>
    <dgm:pt modelId="{79CFFED9-3864-4CA6-9EB5-E01A0AD6A58E}" type="parTrans" cxnId="{C0AC8B81-6B4B-487F-BF59-8DAB65029279}">
      <dgm:prSet/>
      <dgm:spPr/>
      <dgm:t>
        <a:bodyPr/>
        <a:lstStyle/>
        <a:p>
          <a:endParaRPr lang="en-US"/>
        </a:p>
      </dgm:t>
    </dgm:pt>
    <dgm:pt modelId="{EC48FEA6-41DB-4525-B761-9F9DFB46F89A}" type="sibTrans" cxnId="{C0AC8B81-6B4B-487F-BF59-8DAB65029279}">
      <dgm:prSet/>
      <dgm:spPr/>
      <dgm:t>
        <a:bodyPr/>
        <a:lstStyle/>
        <a:p>
          <a:endParaRPr lang="en-US"/>
        </a:p>
      </dgm:t>
    </dgm:pt>
    <dgm:pt modelId="{E08C4A9D-BE0A-43E9-ABFE-7A27728CA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chetanreddy.b@gatech.edu</a:t>
          </a:r>
          <a:endParaRPr lang="en-US"/>
        </a:p>
      </dgm:t>
    </dgm:pt>
    <dgm:pt modelId="{7328BF20-0950-4752-857C-7F0AFBA92B97}" type="parTrans" cxnId="{D27A8EF2-1CEF-4A64-BB9E-DF6B269B1DBE}">
      <dgm:prSet/>
      <dgm:spPr/>
      <dgm:t>
        <a:bodyPr/>
        <a:lstStyle/>
        <a:p>
          <a:endParaRPr lang="en-US"/>
        </a:p>
      </dgm:t>
    </dgm:pt>
    <dgm:pt modelId="{4E338159-C816-4A1E-B424-1B7BA3CE2AAF}" type="sibTrans" cxnId="{D27A8EF2-1CEF-4A64-BB9E-DF6B269B1DBE}">
      <dgm:prSet/>
      <dgm:spPr/>
      <dgm:t>
        <a:bodyPr/>
        <a:lstStyle/>
        <a:p>
          <a:endParaRPr lang="en-US"/>
        </a:p>
      </dgm:t>
    </dgm:pt>
    <dgm:pt modelId="{10419ACF-F259-4B13-8241-FE48FB9D3D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Chathurvedhi Talapaneni</a:t>
          </a:r>
        </a:p>
      </dgm:t>
    </dgm:pt>
    <dgm:pt modelId="{F0C5C155-C67A-4FF2-9AE5-E7BE5B20F787}" type="parTrans" cxnId="{06499464-8D68-418D-8CA1-CDAA484E7602}">
      <dgm:prSet/>
      <dgm:spPr/>
      <dgm:t>
        <a:bodyPr/>
        <a:lstStyle/>
        <a:p>
          <a:endParaRPr lang="en-US"/>
        </a:p>
      </dgm:t>
    </dgm:pt>
    <dgm:pt modelId="{153F290A-0CC5-4CAF-BA62-FA3F02620544}" type="sibTrans" cxnId="{06499464-8D68-418D-8CA1-CDAA484E7602}">
      <dgm:prSet/>
      <dgm:spPr/>
      <dgm:t>
        <a:bodyPr/>
        <a:lstStyle/>
        <a:p>
          <a:endParaRPr lang="en-US"/>
        </a:p>
      </dgm:t>
    </dgm:pt>
    <dgm:pt modelId="{906EB8C7-5AD1-4DD2-9E28-DA69B7C36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ctalapaneni3@gatech.edu</a:t>
          </a:r>
          <a:endParaRPr lang="en-US"/>
        </a:p>
      </dgm:t>
    </dgm:pt>
    <dgm:pt modelId="{B1B9A138-C477-4C53-A9B8-B41A78C8A9AD}" type="parTrans" cxnId="{FFF76DEF-C5A7-4779-ACAA-D8C12DE781DD}">
      <dgm:prSet/>
      <dgm:spPr/>
      <dgm:t>
        <a:bodyPr/>
        <a:lstStyle/>
        <a:p>
          <a:endParaRPr lang="en-US"/>
        </a:p>
      </dgm:t>
    </dgm:pt>
    <dgm:pt modelId="{3CD2FF19-5DC1-498E-B85B-6A6073BAA5B9}" type="sibTrans" cxnId="{FFF76DEF-C5A7-4779-ACAA-D8C12DE781DD}">
      <dgm:prSet/>
      <dgm:spPr/>
      <dgm:t>
        <a:bodyPr/>
        <a:lstStyle/>
        <a:p>
          <a:endParaRPr lang="en-US"/>
        </a:p>
      </dgm:t>
    </dgm:pt>
    <dgm:pt modelId="{C6C31992-38EE-4CF3-A94D-09A93EF6C9CE}" type="pres">
      <dgm:prSet presAssocID="{79580B4E-6DF2-4CEA-A1A1-8877EA20EF7A}" presName="root" presStyleCnt="0">
        <dgm:presLayoutVars>
          <dgm:dir/>
          <dgm:resizeHandles val="exact"/>
        </dgm:presLayoutVars>
      </dgm:prSet>
      <dgm:spPr/>
    </dgm:pt>
    <dgm:pt modelId="{3BD52D3E-3605-466E-8898-94987E73CAEF}" type="pres">
      <dgm:prSet presAssocID="{677F3BCC-4EF6-4F99-BB0A-5BA2C5E58BE9}" presName="compNode" presStyleCnt="0"/>
      <dgm:spPr/>
    </dgm:pt>
    <dgm:pt modelId="{A5EA98F3-CDF8-4498-9A9C-ED43F3496D69}" type="pres">
      <dgm:prSet presAssocID="{677F3BCC-4EF6-4F99-BB0A-5BA2C5E58BE9}" presName="iconRect" presStyleLbl="node1" presStyleIdx="0" presStyleCnt="2" custLinFactNeighborX="88893" custLinFactNeighborY="-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03EC4AA-AE1A-444F-9F61-CE2BC5055392}" type="pres">
      <dgm:prSet presAssocID="{677F3BCC-4EF6-4F99-BB0A-5BA2C5E58BE9}" presName="iconSpace" presStyleCnt="0"/>
      <dgm:spPr/>
    </dgm:pt>
    <dgm:pt modelId="{7943C884-6F43-4A6C-AD18-E69760E0752A}" type="pres">
      <dgm:prSet presAssocID="{677F3BCC-4EF6-4F99-BB0A-5BA2C5E58BE9}" presName="parTx" presStyleLbl="revTx" presStyleIdx="0" presStyleCnt="4">
        <dgm:presLayoutVars>
          <dgm:chMax val="0"/>
          <dgm:chPref val="0"/>
        </dgm:presLayoutVars>
      </dgm:prSet>
      <dgm:spPr/>
    </dgm:pt>
    <dgm:pt modelId="{949B01F2-FA38-4FC9-8228-BF527D09A2AD}" type="pres">
      <dgm:prSet presAssocID="{677F3BCC-4EF6-4F99-BB0A-5BA2C5E58BE9}" presName="txSpace" presStyleCnt="0"/>
      <dgm:spPr/>
    </dgm:pt>
    <dgm:pt modelId="{5EAC7943-B486-470C-AECB-A135EA94315B}" type="pres">
      <dgm:prSet presAssocID="{677F3BCC-4EF6-4F99-BB0A-5BA2C5E58BE9}" presName="desTx" presStyleLbl="revTx" presStyleIdx="1" presStyleCnt="4">
        <dgm:presLayoutVars/>
      </dgm:prSet>
      <dgm:spPr/>
    </dgm:pt>
    <dgm:pt modelId="{1041EA37-8195-4CD8-89FC-6FF2CBB2C249}" type="pres">
      <dgm:prSet presAssocID="{EC48FEA6-41DB-4525-B761-9F9DFB46F89A}" presName="sibTrans" presStyleCnt="0"/>
      <dgm:spPr/>
    </dgm:pt>
    <dgm:pt modelId="{6DBF8348-587E-4A65-9EE1-5DC555549CB7}" type="pres">
      <dgm:prSet presAssocID="{10419ACF-F259-4B13-8241-FE48FB9D3D16}" presName="compNode" presStyleCnt="0"/>
      <dgm:spPr/>
    </dgm:pt>
    <dgm:pt modelId="{9E20AA54-286C-46B3-8A62-9B8F8CCD694A}" type="pres">
      <dgm:prSet presAssocID="{10419ACF-F259-4B13-8241-FE48FB9D3D16}" presName="iconRect" presStyleLbl="node1" presStyleIdx="1" presStyleCnt="2" custLinFactNeighborX="75049" custLinFactNeighborY="-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8362D59-CDE1-46A6-A57D-DFA969C8207A}" type="pres">
      <dgm:prSet presAssocID="{10419ACF-F259-4B13-8241-FE48FB9D3D16}" presName="iconSpace" presStyleCnt="0"/>
      <dgm:spPr/>
    </dgm:pt>
    <dgm:pt modelId="{E9406A99-1DEE-442B-8DF8-7D81BFE47367}" type="pres">
      <dgm:prSet presAssocID="{10419ACF-F259-4B13-8241-FE48FB9D3D16}" presName="parTx" presStyleLbl="revTx" presStyleIdx="2" presStyleCnt="4">
        <dgm:presLayoutVars>
          <dgm:chMax val="0"/>
          <dgm:chPref val="0"/>
        </dgm:presLayoutVars>
      </dgm:prSet>
      <dgm:spPr/>
    </dgm:pt>
    <dgm:pt modelId="{EFE6F0AF-7594-4A03-AFD5-FB1C250B92D3}" type="pres">
      <dgm:prSet presAssocID="{10419ACF-F259-4B13-8241-FE48FB9D3D16}" presName="txSpace" presStyleCnt="0"/>
      <dgm:spPr/>
    </dgm:pt>
    <dgm:pt modelId="{CFC6BC28-73E9-4999-9828-CFC7B111A0AA}" type="pres">
      <dgm:prSet presAssocID="{10419ACF-F259-4B13-8241-FE48FB9D3D16}" presName="desTx" presStyleLbl="revTx" presStyleIdx="3" presStyleCnt="4">
        <dgm:presLayoutVars/>
      </dgm:prSet>
      <dgm:spPr/>
    </dgm:pt>
  </dgm:ptLst>
  <dgm:cxnLst>
    <dgm:cxn modelId="{06499464-8D68-418D-8CA1-CDAA484E7602}" srcId="{79580B4E-6DF2-4CEA-A1A1-8877EA20EF7A}" destId="{10419ACF-F259-4B13-8241-FE48FB9D3D16}" srcOrd="1" destOrd="0" parTransId="{F0C5C155-C67A-4FF2-9AE5-E7BE5B20F787}" sibTransId="{153F290A-0CC5-4CAF-BA62-FA3F02620544}"/>
    <dgm:cxn modelId="{C0AC8B81-6B4B-487F-BF59-8DAB65029279}" srcId="{79580B4E-6DF2-4CEA-A1A1-8877EA20EF7A}" destId="{677F3BCC-4EF6-4F99-BB0A-5BA2C5E58BE9}" srcOrd="0" destOrd="0" parTransId="{79CFFED9-3864-4CA6-9EB5-E01A0AD6A58E}" sibTransId="{EC48FEA6-41DB-4525-B761-9F9DFB46F89A}"/>
    <dgm:cxn modelId="{706CC6A9-050B-EB4C-91F0-C543D3E9D555}" type="presOf" srcId="{906EB8C7-5AD1-4DD2-9E28-DA69B7C36C90}" destId="{CFC6BC28-73E9-4999-9828-CFC7B111A0AA}" srcOrd="0" destOrd="0" presId="urn:microsoft.com/office/officeart/2018/2/layout/IconLabelDescriptionList"/>
    <dgm:cxn modelId="{C34147B5-7084-CA4F-87C0-BF21069D0BFF}" type="presOf" srcId="{10419ACF-F259-4B13-8241-FE48FB9D3D16}" destId="{E9406A99-1DEE-442B-8DF8-7D81BFE47367}" srcOrd="0" destOrd="0" presId="urn:microsoft.com/office/officeart/2018/2/layout/IconLabelDescriptionList"/>
    <dgm:cxn modelId="{386108D3-D053-664C-A462-08BFFD243E60}" type="presOf" srcId="{79580B4E-6DF2-4CEA-A1A1-8877EA20EF7A}" destId="{C6C31992-38EE-4CF3-A94D-09A93EF6C9CE}" srcOrd="0" destOrd="0" presId="urn:microsoft.com/office/officeart/2018/2/layout/IconLabelDescriptionList"/>
    <dgm:cxn modelId="{FFF76DEF-C5A7-4779-ACAA-D8C12DE781DD}" srcId="{10419ACF-F259-4B13-8241-FE48FB9D3D16}" destId="{906EB8C7-5AD1-4DD2-9E28-DA69B7C36C90}" srcOrd="0" destOrd="0" parTransId="{B1B9A138-C477-4C53-A9B8-B41A78C8A9AD}" sibTransId="{3CD2FF19-5DC1-498E-B85B-6A6073BAA5B9}"/>
    <dgm:cxn modelId="{D27A8EF2-1CEF-4A64-BB9E-DF6B269B1DBE}" srcId="{677F3BCC-4EF6-4F99-BB0A-5BA2C5E58BE9}" destId="{E08C4A9D-BE0A-43E9-ABFE-7A27728CAB5E}" srcOrd="0" destOrd="0" parTransId="{7328BF20-0950-4752-857C-7F0AFBA92B97}" sibTransId="{4E338159-C816-4A1E-B424-1B7BA3CE2AAF}"/>
    <dgm:cxn modelId="{A6A50EF5-D746-D84E-B66E-62117A6905EF}" type="presOf" srcId="{677F3BCC-4EF6-4F99-BB0A-5BA2C5E58BE9}" destId="{7943C884-6F43-4A6C-AD18-E69760E0752A}" srcOrd="0" destOrd="0" presId="urn:microsoft.com/office/officeart/2018/2/layout/IconLabelDescriptionList"/>
    <dgm:cxn modelId="{CC39A5F5-0874-C84A-9652-31FABF93950C}" type="presOf" srcId="{E08C4A9D-BE0A-43E9-ABFE-7A27728CAB5E}" destId="{5EAC7943-B486-470C-AECB-A135EA94315B}" srcOrd="0" destOrd="0" presId="urn:microsoft.com/office/officeart/2018/2/layout/IconLabelDescriptionList"/>
    <dgm:cxn modelId="{C0092750-2EB8-8347-BC63-FE4802C230C5}" type="presParOf" srcId="{C6C31992-38EE-4CF3-A94D-09A93EF6C9CE}" destId="{3BD52D3E-3605-466E-8898-94987E73CAEF}" srcOrd="0" destOrd="0" presId="urn:microsoft.com/office/officeart/2018/2/layout/IconLabelDescriptionList"/>
    <dgm:cxn modelId="{B418AEC5-492D-F343-A41F-736A861022F2}" type="presParOf" srcId="{3BD52D3E-3605-466E-8898-94987E73CAEF}" destId="{A5EA98F3-CDF8-4498-9A9C-ED43F3496D69}" srcOrd="0" destOrd="0" presId="urn:microsoft.com/office/officeart/2018/2/layout/IconLabelDescriptionList"/>
    <dgm:cxn modelId="{9AE216C1-93F0-1F4E-AAEA-1C25193EB158}" type="presParOf" srcId="{3BD52D3E-3605-466E-8898-94987E73CAEF}" destId="{A03EC4AA-AE1A-444F-9F61-CE2BC5055392}" srcOrd="1" destOrd="0" presId="urn:microsoft.com/office/officeart/2018/2/layout/IconLabelDescriptionList"/>
    <dgm:cxn modelId="{22476450-B708-1345-9C12-DCE028EF6759}" type="presParOf" srcId="{3BD52D3E-3605-466E-8898-94987E73CAEF}" destId="{7943C884-6F43-4A6C-AD18-E69760E0752A}" srcOrd="2" destOrd="0" presId="urn:microsoft.com/office/officeart/2018/2/layout/IconLabelDescriptionList"/>
    <dgm:cxn modelId="{AEA3D108-CFF3-A344-836D-E007F2E3052C}" type="presParOf" srcId="{3BD52D3E-3605-466E-8898-94987E73CAEF}" destId="{949B01F2-FA38-4FC9-8228-BF527D09A2AD}" srcOrd="3" destOrd="0" presId="urn:microsoft.com/office/officeart/2018/2/layout/IconLabelDescriptionList"/>
    <dgm:cxn modelId="{267C853F-BB73-FA4F-8D62-1B666F8A7E23}" type="presParOf" srcId="{3BD52D3E-3605-466E-8898-94987E73CAEF}" destId="{5EAC7943-B486-470C-AECB-A135EA94315B}" srcOrd="4" destOrd="0" presId="urn:microsoft.com/office/officeart/2018/2/layout/IconLabelDescriptionList"/>
    <dgm:cxn modelId="{9DF8276F-EE84-B741-BFA6-B37071102306}" type="presParOf" srcId="{C6C31992-38EE-4CF3-A94D-09A93EF6C9CE}" destId="{1041EA37-8195-4CD8-89FC-6FF2CBB2C249}" srcOrd="1" destOrd="0" presId="urn:microsoft.com/office/officeart/2018/2/layout/IconLabelDescriptionList"/>
    <dgm:cxn modelId="{E5C43F65-F1D7-314C-95CC-29FB0199CC26}" type="presParOf" srcId="{C6C31992-38EE-4CF3-A94D-09A93EF6C9CE}" destId="{6DBF8348-587E-4A65-9EE1-5DC555549CB7}" srcOrd="2" destOrd="0" presId="urn:microsoft.com/office/officeart/2018/2/layout/IconLabelDescriptionList"/>
    <dgm:cxn modelId="{C52AA402-A727-D644-AF94-2B2F47DF035D}" type="presParOf" srcId="{6DBF8348-587E-4A65-9EE1-5DC555549CB7}" destId="{9E20AA54-286C-46B3-8A62-9B8F8CCD694A}" srcOrd="0" destOrd="0" presId="urn:microsoft.com/office/officeart/2018/2/layout/IconLabelDescriptionList"/>
    <dgm:cxn modelId="{584B4A45-F556-EC47-AD11-7D192C03CCAF}" type="presParOf" srcId="{6DBF8348-587E-4A65-9EE1-5DC555549CB7}" destId="{28362D59-CDE1-46A6-A57D-DFA969C8207A}" srcOrd="1" destOrd="0" presId="urn:microsoft.com/office/officeart/2018/2/layout/IconLabelDescriptionList"/>
    <dgm:cxn modelId="{77535642-B25B-D54F-A04B-0A145F25D6B1}" type="presParOf" srcId="{6DBF8348-587E-4A65-9EE1-5DC555549CB7}" destId="{E9406A99-1DEE-442B-8DF8-7D81BFE47367}" srcOrd="2" destOrd="0" presId="urn:microsoft.com/office/officeart/2018/2/layout/IconLabelDescriptionList"/>
    <dgm:cxn modelId="{15DE90C3-1EFD-E248-9C4B-1DE8B8450D1C}" type="presParOf" srcId="{6DBF8348-587E-4A65-9EE1-5DC555549CB7}" destId="{EFE6F0AF-7594-4A03-AFD5-FB1C250B92D3}" srcOrd="3" destOrd="0" presId="urn:microsoft.com/office/officeart/2018/2/layout/IconLabelDescriptionList"/>
    <dgm:cxn modelId="{25755E7C-C602-4C42-AE44-82C5B61DC2C5}" type="presParOf" srcId="{6DBF8348-587E-4A65-9EE1-5DC555549CB7}" destId="{CFC6BC28-73E9-4999-9828-CFC7B111A0A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E78A8-4B2B-40A4-BD5A-D2CFF7E27E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3A63C9-4DEE-42A3-88B1-372099500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 a chatbot system to convert </a:t>
          </a:r>
          <a:r>
            <a:rPr lang="en-US" b="0" i="0">
              <a:latin typeface="Aptos Display" panose="02110004020202020204"/>
            </a:rPr>
            <a:t>user's english language</a:t>
          </a:r>
          <a:r>
            <a:rPr lang="en-US" b="0" i="0"/>
            <a:t> queries into SQL commands.</a:t>
          </a:r>
          <a:endParaRPr lang="en-US"/>
        </a:p>
      </dgm:t>
    </dgm:pt>
    <dgm:pt modelId="{1F0BAC52-E2A0-4848-85EA-124C88E76898}" type="parTrans" cxnId="{3967E4CE-3D2C-4B25-A701-4DD99900619B}">
      <dgm:prSet/>
      <dgm:spPr/>
      <dgm:t>
        <a:bodyPr/>
        <a:lstStyle/>
        <a:p>
          <a:endParaRPr lang="en-US"/>
        </a:p>
      </dgm:t>
    </dgm:pt>
    <dgm:pt modelId="{B9BC75FB-7619-4E34-BC8E-45E6B5648581}" type="sibTrans" cxnId="{3967E4CE-3D2C-4B25-A701-4DD99900619B}">
      <dgm:prSet/>
      <dgm:spPr/>
      <dgm:t>
        <a:bodyPr/>
        <a:lstStyle/>
        <a:p>
          <a:endParaRPr lang="en-US"/>
        </a:p>
      </dgm:t>
    </dgm:pt>
    <dgm:pt modelId="{8EF9A1E5-A5D2-457A-AE11-1721FA182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Relevance to NORP Researchers</a:t>
          </a:r>
          <a:r>
            <a:rPr lang="en-US" b="0" i="0"/>
            <a:t>:</a:t>
          </a:r>
          <a:endParaRPr lang="en-US"/>
        </a:p>
      </dgm:t>
    </dgm:pt>
    <dgm:pt modelId="{0CD64631-7D92-4304-AEDF-2ECFA39BE963}" type="parTrans" cxnId="{79996188-DD32-4E7D-9386-BFECA60CEAA3}">
      <dgm:prSet/>
      <dgm:spPr/>
      <dgm:t>
        <a:bodyPr/>
        <a:lstStyle/>
        <a:p>
          <a:endParaRPr lang="en-US"/>
        </a:p>
      </dgm:t>
    </dgm:pt>
    <dgm:pt modelId="{220EF3F7-32C3-4837-8E9C-7EA456C3DE14}" type="sibTrans" cxnId="{79996188-DD32-4E7D-9386-BFECA60CEAA3}">
      <dgm:prSet/>
      <dgm:spPr/>
      <dgm:t>
        <a:bodyPr/>
        <a:lstStyle/>
        <a:p>
          <a:endParaRPr lang="en-US"/>
        </a:p>
      </dgm:t>
    </dgm:pt>
    <dgm:pt modelId="{536B789F-723F-4D6C-A6D2-00C9A008E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Empowers researchers by simplifying access to database insights.</a:t>
          </a:r>
          <a:endParaRPr lang="en-US"/>
        </a:p>
      </dgm:t>
    </dgm:pt>
    <dgm:pt modelId="{0A175785-4DBB-4433-A6AC-0E29BF762628}" type="parTrans" cxnId="{B50F08C7-307E-4CE4-9481-4AEEC6EB7377}">
      <dgm:prSet/>
      <dgm:spPr/>
      <dgm:t>
        <a:bodyPr/>
        <a:lstStyle/>
        <a:p>
          <a:endParaRPr lang="en-US"/>
        </a:p>
      </dgm:t>
    </dgm:pt>
    <dgm:pt modelId="{024B004D-AAF4-4451-B028-FCBF940674EA}" type="sibTrans" cxnId="{B50F08C7-307E-4CE4-9481-4AEEC6EB7377}">
      <dgm:prSet/>
      <dgm:spPr/>
      <dgm:t>
        <a:bodyPr/>
        <a:lstStyle/>
        <a:p>
          <a:endParaRPr lang="en-US"/>
        </a:p>
      </dgm:t>
    </dgm:pt>
    <dgm:pt modelId="{4647D69B-88D5-45D8-A832-0E09657DA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Bridges the gap between technical SQL tasks and intuitive data exploration.</a:t>
          </a:r>
          <a:endParaRPr lang="en-US"/>
        </a:p>
      </dgm:t>
    </dgm:pt>
    <dgm:pt modelId="{68B4FC5A-1DB4-43E3-84B9-85F4541C16E1}" type="parTrans" cxnId="{2D8D64C7-9BF5-4ECF-9FCE-463355B8DC12}">
      <dgm:prSet/>
      <dgm:spPr/>
      <dgm:t>
        <a:bodyPr/>
        <a:lstStyle/>
        <a:p>
          <a:endParaRPr lang="en-US"/>
        </a:p>
      </dgm:t>
    </dgm:pt>
    <dgm:pt modelId="{34615513-CDAA-4AA1-8CC1-741F17E64F65}" type="sibTrans" cxnId="{2D8D64C7-9BF5-4ECF-9FCE-463355B8DC12}">
      <dgm:prSet/>
      <dgm:spPr/>
      <dgm:t>
        <a:bodyPr/>
        <a:lstStyle/>
        <a:p>
          <a:endParaRPr lang="en-US"/>
        </a:p>
      </dgm:t>
    </dgm:pt>
    <dgm:pt modelId="{755F4A7A-06BE-445B-9DCC-011EE99B6681}" type="pres">
      <dgm:prSet presAssocID="{E52E78A8-4B2B-40A4-BD5A-D2CFF7E27E22}" presName="root" presStyleCnt="0">
        <dgm:presLayoutVars>
          <dgm:dir/>
          <dgm:resizeHandles val="exact"/>
        </dgm:presLayoutVars>
      </dgm:prSet>
      <dgm:spPr/>
    </dgm:pt>
    <dgm:pt modelId="{EB9A5FE3-B29C-4E6F-8B01-0821E0837CD8}" type="pres">
      <dgm:prSet presAssocID="{993A63C9-4DEE-42A3-88B1-37209950056C}" presName="compNode" presStyleCnt="0"/>
      <dgm:spPr/>
    </dgm:pt>
    <dgm:pt modelId="{23C132AA-50FF-48B9-B6C7-F0BD6AEDF794}" type="pres">
      <dgm:prSet presAssocID="{993A63C9-4DEE-42A3-88B1-37209950056C}" presName="bgRect" presStyleLbl="bgShp" presStyleIdx="0" presStyleCnt="2"/>
      <dgm:spPr/>
    </dgm:pt>
    <dgm:pt modelId="{3348BB3A-DA6F-49B2-8AE6-C53047721082}" type="pres">
      <dgm:prSet presAssocID="{993A63C9-4DEE-42A3-88B1-3720995005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AF1CBF-528C-485E-A002-79DB1972D246}" type="pres">
      <dgm:prSet presAssocID="{993A63C9-4DEE-42A3-88B1-37209950056C}" presName="spaceRect" presStyleCnt="0"/>
      <dgm:spPr/>
    </dgm:pt>
    <dgm:pt modelId="{EA3EC45D-E1CF-4C7F-81CF-B3D07B6A8A33}" type="pres">
      <dgm:prSet presAssocID="{993A63C9-4DEE-42A3-88B1-37209950056C}" presName="parTx" presStyleLbl="revTx" presStyleIdx="0" presStyleCnt="3">
        <dgm:presLayoutVars>
          <dgm:chMax val="0"/>
          <dgm:chPref val="0"/>
        </dgm:presLayoutVars>
      </dgm:prSet>
      <dgm:spPr/>
    </dgm:pt>
    <dgm:pt modelId="{2F8C0935-D77E-4346-8CAF-27ED3B2C1B3D}" type="pres">
      <dgm:prSet presAssocID="{B9BC75FB-7619-4E34-BC8E-45E6B5648581}" presName="sibTrans" presStyleCnt="0"/>
      <dgm:spPr/>
    </dgm:pt>
    <dgm:pt modelId="{BF8CBC6B-3771-4B10-9177-827AADB8E349}" type="pres">
      <dgm:prSet presAssocID="{8EF9A1E5-A5D2-457A-AE11-1721FA182CEE}" presName="compNode" presStyleCnt="0"/>
      <dgm:spPr/>
    </dgm:pt>
    <dgm:pt modelId="{B9FB5EAA-4667-4AFF-8920-E9B91B13C82E}" type="pres">
      <dgm:prSet presAssocID="{8EF9A1E5-A5D2-457A-AE11-1721FA182CEE}" presName="bgRect" presStyleLbl="bgShp" presStyleIdx="1" presStyleCnt="2"/>
      <dgm:spPr/>
    </dgm:pt>
    <dgm:pt modelId="{7E2EF29C-C5C9-47F3-A5C9-E9C9E3D9B3CD}" type="pres">
      <dgm:prSet presAssocID="{8EF9A1E5-A5D2-457A-AE11-1721FA182C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8F2C20-8256-450A-A82A-07FA9AE840A5}" type="pres">
      <dgm:prSet presAssocID="{8EF9A1E5-A5D2-457A-AE11-1721FA182CEE}" presName="spaceRect" presStyleCnt="0"/>
      <dgm:spPr/>
    </dgm:pt>
    <dgm:pt modelId="{191B38A5-D59B-467B-8A62-C5661E6DD13C}" type="pres">
      <dgm:prSet presAssocID="{8EF9A1E5-A5D2-457A-AE11-1721FA182CEE}" presName="parTx" presStyleLbl="revTx" presStyleIdx="1" presStyleCnt="3">
        <dgm:presLayoutVars>
          <dgm:chMax val="0"/>
          <dgm:chPref val="0"/>
        </dgm:presLayoutVars>
      </dgm:prSet>
      <dgm:spPr/>
    </dgm:pt>
    <dgm:pt modelId="{D41A2B8B-A57C-4125-A617-AB5B705B979B}" type="pres">
      <dgm:prSet presAssocID="{8EF9A1E5-A5D2-457A-AE11-1721FA182CEE}" presName="desTx" presStyleLbl="revTx" presStyleIdx="2" presStyleCnt="3">
        <dgm:presLayoutVars/>
      </dgm:prSet>
      <dgm:spPr/>
    </dgm:pt>
  </dgm:ptLst>
  <dgm:cxnLst>
    <dgm:cxn modelId="{01CF3213-44AD-4A43-8A25-075B44BF6276}" type="presOf" srcId="{536B789F-723F-4D6C-A6D2-00C9A008EF50}" destId="{D41A2B8B-A57C-4125-A617-AB5B705B979B}" srcOrd="0" destOrd="0" presId="urn:microsoft.com/office/officeart/2018/2/layout/IconVerticalSolidList"/>
    <dgm:cxn modelId="{080AD526-3F1A-4515-A807-A0A7F4DD8467}" type="presOf" srcId="{E52E78A8-4B2B-40A4-BD5A-D2CFF7E27E22}" destId="{755F4A7A-06BE-445B-9DCC-011EE99B6681}" srcOrd="0" destOrd="0" presId="urn:microsoft.com/office/officeart/2018/2/layout/IconVerticalSolidList"/>
    <dgm:cxn modelId="{79996188-DD32-4E7D-9386-BFECA60CEAA3}" srcId="{E52E78A8-4B2B-40A4-BD5A-D2CFF7E27E22}" destId="{8EF9A1E5-A5D2-457A-AE11-1721FA182CEE}" srcOrd="1" destOrd="0" parTransId="{0CD64631-7D92-4304-AEDF-2ECFA39BE963}" sibTransId="{220EF3F7-32C3-4837-8E9C-7EA456C3DE14}"/>
    <dgm:cxn modelId="{CEA92A8A-80EC-4667-98FE-CAC25C082C0F}" type="presOf" srcId="{4647D69B-88D5-45D8-A832-0E09657DAB6C}" destId="{D41A2B8B-A57C-4125-A617-AB5B705B979B}" srcOrd="0" destOrd="1" presId="urn:microsoft.com/office/officeart/2018/2/layout/IconVerticalSolidList"/>
    <dgm:cxn modelId="{7EB319C1-A273-49AE-BBF9-711099857B4E}" type="presOf" srcId="{8EF9A1E5-A5D2-457A-AE11-1721FA182CEE}" destId="{191B38A5-D59B-467B-8A62-C5661E6DD13C}" srcOrd="0" destOrd="0" presId="urn:microsoft.com/office/officeart/2018/2/layout/IconVerticalSolidList"/>
    <dgm:cxn modelId="{B50F08C7-307E-4CE4-9481-4AEEC6EB7377}" srcId="{8EF9A1E5-A5D2-457A-AE11-1721FA182CEE}" destId="{536B789F-723F-4D6C-A6D2-00C9A008EF50}" srcOrd="0" destOrd="0" parTransId="{0A175785-4DBB-4433-A6AC-0E29BF762628}" sibTransId="{024B004D-AAF4-4451-B028-FCBF940674EA}"/>
    <dgm:cxn modelId="{2D8D64C7-9BF5-4ECF-9FCE-463355B8DC12}" srcId="{8EF9A1E5-A5D2-457A-AE11-1721FA182CEE}" destId="{4647D69B-88D5-45D8-A832-0E09657DAB6C}" srcOrd="1" destOrd="0" parTransId="{68B4FC5A-1DB4-43E3-84B9-85F4541C16E1}" sibTransId="{34615513-CDAA-4AA1-8CC1-741F17E64F65}"/>
    <dgm:cxn modelId="{3967E4CE-3D2C-4B25-A701-4DD99900619B}" srcId="{E52E78A8-4B2B-40A4-BD5A-D2CFF7E27E22}" destId="{993A63C9-4DEE-42A3-88B1-37209950056C}" srcOrd="0" destOrd="0" parTransId="{1F0BAC52-E2A0-4848-85EA-124C88E76898}" sibTransId="{B9BC75FB-7619-4E34-BC8E-45E6B5648581}"/>
    <dgm:cxn modelId="{1A5D8CEE-D978-4B22-A63C-E59E256B6727}" type="presOf" srcId="{993A63C9-4DEE-42A3-88B1-37209950056C}" destId="{EA3EC45D-E1CF-4C7F-81CF-B3D07B6A8A33}" srcOrd="0" destOrd="0" presId="urn:microsoft.com/office/officeart/2018/2/layout/IconVerticalSolidList"/>
    <dgm:cxn modelId="{4513C61F-9DBE-4B58-89E9-A42B2E195DCC}" type="presParOf" srcId="{755F4A7A-06BE-445B-9DCC-011EE99B6681}" destId="{EB9A5FE3-B29C-4E6F-8B01-0821E0837CD8}" srcOrd="0" destOrd="0" presId="urn:microsoft.com/office/officeart/2018/2/layout/IconVerticalSolidList"/>
    <dgm:cxn modelId="{3C93D1E9-A222-4FAC-8B01-B752C722F82B}" type="presParOf" srcId="{EB9A5FE3-B29C-4E6F-8B01-0821E0837CD8}" destId="{23C132AA-50FF-48B9-B6C7-F0BD6AEDF794}" srcOrd="0" destOrd="0" presId="urn:microsoft.com/office/officeart/2018/2/layout/IconVerticalSolidList"/>
    <dgm:cxn modelId="{6650E960-2924-442C-AADB-5278BCC306AE}" type="presParOf" srcId="{EB9A5FE3-B29C-4E6F-8B01-0821E0837CD8}" destId="{3348BB3A-DA6F-49B2-8AE6-C53047721082}" srcOrd="1" destOrd="0" presId="urn:microsoft.com/office/officeart/2018/2/layout/IconVerticalSolidList"/>
    <dgm:cxn modelId="{A65CB1DE-2A1C-4E6C-B6D2-68BDD97DDD0C}" type="presParOf" srcId="{EB9A5FE3-B29C-4E6F-8B01-0821E0837CD8}" destId="{22AF1CBF-528C-485E-A002-79DB1972D246}" srcOrd="2" destOrd="0" presId="urn:microsoft.com/office/officeart/2018/2/layout/IconVerticalSolidList"/>
    <dgm:cxn modelId="{EF988B80-6025-43C5-8DAD-73C1FE34D1D5}" type="presParOf" srcId="{EB9A5FE3-B29C-4E6F-8B01-0821E0837CD8}" destId="{EA3EC45D-E1CF-4C7F-81CF-B3D07B6A8A33}" srcOrd="3" destOrd="0" presId="urn:microsoft.com/office/officeart/2018/2/layout/IconVerticalSolidList"/>
    <dgm:cxn modelId="{BE557B8F-98A8-41D5-8E7D-35A6E851C356}" type="presParOf" srcId="{755F4A7A-06BE-445B-9DCC-011EE99B6681}" destId="{2F8C0935-D77E-4346-8CAF-27ED3B2C1B3D}" srcOrd="1" destOrd="0" presId="urn:microsoft.com/office/officeart/2018/2/layout/IconVerticalSolidList"/>
    <dgm:cxn modelId="{57CAD892-0224-42DE-96EC-5837CDE283FB}" type="presParOf" srcId="{755F4A7A-06BE-445B-9DCC-011EE99B6681}" destId="{BF8CBC6B-3771-4B10-9177-827AADB8E349}" srcOrd="2" destOrd="0" presId="urn:microsoft.com/office/officeart/2018/2/layout/IconVerticalSolidList"/>
    <dgm:cxn modelId="{D9A59F7A-15F2-4DB0-AC77-EFC73949FB35}" type="presParOf" srcId="{BF8CBC6B-3771-4B10-9177-827AADB8E349}" destId="{B9FB5EAA-4667-4AFF-8920-E9B91B13C82E}" srcOrd="0" destOrd="0" presId="urn:microsoft.com/office/officeart/2018/2/layout/IconVerticalSolidList"/>
    <dgm:cxn modelId="{CA88D0EF-150A-4786-BB26-C1C468CF5CBF}" type="presParOf" srcId="{BF8CBC6B-3771-4B10-9177-827AADB8E349}" destId="{7E2EF29C-C5C9-47F3-A5C9-E9C9E3D9B3CD}" srcOrd="1" destOrd="0" presId="urn:microsoft.com/office/officeart/2018/2/layout/IconVerticalSolidList"/>
    <dgm:cxn modelId="{28A9DCA6-50AF-443B-90D7-AAA22D40C6EE}" type="presParOf" srcId="{BF8CBC6B-3771-4B10-9177-827AADB8E349}" destId="{9C8F2C20-8256-450A-A82A-07FA9AE840A5}" srcOrd="2" destOrd="0" presId="urn:microsoft.com/office/officeart/2018/2/layout/IconVerticalSolidList"/>
    <dgm:cxn modelId="{30A9E2EC-06E0-4BC8-9810-EF0652900C3E}" type="presParOf" srcId="{BF8CBC6B-3771-4B10-9177-827AADB8E349}" destId="{191B38A5-D59B-467B-8A62-C5661E6DD13C}" srcOrd="3" destOrd="0" presId="urn:microsoft.com/office/officeart/2018/2/layout/IconVerticalSolidList"/>
    <dgm:cxn modelId="{1B56271E-B1FD-4853-AD8F-50B114CB8D6F}" type="presParOf" srcId="{BF8CBC6B-3771-4B10-9177-827AADB8E349}" destId="{D41A2B8B-A57C-4125-A617-AB5B705B979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96BA1-ACFF-4AD0-AC38-8A220B313212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382377-9B5A-45DC-B1EF-19F29F556695}">
      <dgm:prSet/>
      <dgm:spPr/>
      <dgm:t>
        <a:bodyPr/>
        <a:lstStyle/>
        <a:p>
          <a:pPr>
            <a:defRPr b="1"/>
          </a:pPr>
          <a:r>
            <a:rPr lang="en-US" b="1"/>
            <a:t>Action Plan</a:t>
          </a:r>
          <a:endParaRPr lang="en-US"/>
        </a:p>
      </dgm:t>
    </dgm:pt>
    <dgm:pt modelId="{85BC0B33-E308-4E6F-A779-CAC9B94425AF}" type="parTrans" cxnId="{B24AE200-5854-4CD0-A413-607FE1E5E9CF}">
      <dgm:prSet/>
      <dgm:spPr/>
      <dgm:t>
        <a:bodyPr/>
        <a:lstStyle/>
        <a:p>
          <a:endParaRPr lang="en-US"/>
        </a:p>
      </dgm:t>
    </dgm:pt>
    <dgm:pt modelId="{162001A8-0CC1-4124-81E0-3824378BE6B0}" type="sibTrans" cxnId="{B24AE200-5854-4CD0-A413-607FE1E5E9CF}">
      <dgm:prSet/>
      <dgm:spPr/>
      <dgm:t>
        <a:bodyPr/>
        <a:lstStyle/>
        <a:p>
          <a:endParaRPr lang="en-US"/>
        </a:p>
      </dgm:t>
    </dgm:pt>
    <dgm:pt modelId="{042BD113-EFD0-4FF4-867B-DE13B71A5BF3}">
      <dgm:prSet/>
      <dgm:spPr/>
      <dgm:t>
        <a:bodyPr/>
        <a:lstStyle/>
        <a:p>
          <a:r>
            <a:rPr lang="en-US"/>
            <a:t>Utilize LLMs to transform natural language into SQL queries using annotated datasets.</a:t>
          </a:r>
        </a:p>
      </dgm:t>
    </dgm:pt>
    <dgm:pt modelId="{BDB8400D-7472-42A6-B958-EDB1ABF229EE}" type="parTrans" cxnId="{41D67BA5-5506-48CD-9C1C-8D771373C4C2}">
      <dgm:prSet/>
      <dgm:spPr/>
      <dgm:t>
        <a:bodyPr/>
        <a:lstStyle/>
        <a:p>
          <a:endParaRPr lang="en-US"/>
        </a:p>
      </dgm:t>
    </dgm:pt>
    <dgm:pt modelId="{38336B18-A66D-4DD3-8957-E3C6D300E180}" type="sibTrans" cxnId="{41D67BA5-5506-48CD-9C1C-8D771373C4C2}">
      <dgm:prSet/>
      <dgm:spPr/>
      <dgm:t>
        <a:bodyPr/>
        <a:lstStyle/>
        <a:p>
          <a:endParaRPr lang="en-US"/>
        </a:p>
      </dgm:t>
    </dgm:pt>
    <dgm:pt modelId="{8AE1AC7F-6628-4424-BF44-D28F52C19295}">
      <dgm:prSet/>
      <dgm:spPr/>
      <dgm:t>
        <a:bodyPr/>
        <a:lstStyle/>
        <a:p>
          <a:r>
            <a:rPr lang="en-US"/>
            <a:t>Apply prompt engineering to enrich user inputs with schema and example rows for better context.</a:t>
          </a:r>
        </a:p>
      </dgm:t>
    </dgm:pt>
    <dgm:pt modelId="{000AB646-33BA-4B7C-9F4F-624DE3E08E96}" type="parTrans" cxnId="{7A992303-7F4F-4A2C-986D-972A07C9E323}">
      <dgm:prSet/>
      <dgm:spPr/>
      <dgm:t>
        <a:bodyPr/>
        <a:lstStyle/>
        <a:p>
          <a:endParaRPr lang="en-US"/>
        </a:p>
      </dgm:t>
    </dgm:pt>
    <dgm:pt modelId="{7A2961E2-03B0-4E56-A887-31B9D8E0C4F4}" type="sibTrans" cxnId="{7A992303-7F4F-4A2C-986D-972A07C9E323}">
      <dgm:prSet/>
      <dgm:spPr/>
      <dgm:t>
        <a:bodyPr/>
        <a:lstStyle/>
        <a:p>
          <a:endParaRPr lang="en-US"/>
        </a:p>
      </dgm:t>
    </dgm:pt>
    <dgm:pt modelId="{F0989AFB-E020-4341-820E-EB149509B903}">
      <dgm:prSet/>
      <dgm:spPr/>
      <dgm:t>
        <a:bodyPr/>
        <a:lstStyle/>
        <a:p>
          <a:r>
            <a:rPr lang="en-US"/>
            <a:t>Establish a feedback mechanism for improving query quality and resolving errors iteratively.</a:t>
          </a:r>
        </a:p>
      </dgm:t>
    </dgm:pt>
    <dgm:pt modelId="{934D5AF3-90A2-4D9F-AE98-773C72B9579A}" type="parTrans" cxnId="{278B2717-D3A9-4B4A-9CF0-21EF80056FB9}">
      <dgm:prSet/>
      <dgm:spPr/>
      <dgm:t>
        <a:bodyPr/>
        <a:lstStyle/>
        <a:p>
          <a:endParaRPr lang="en-US"/>
        </a:p>
      </dgm:t>
    </dgm:pt>
    <dgm:pt modelId="{BD9EC0F7-19A2-40FA-A714-37890C9516D4}" type="sibTrans" cxnId="{278B2717-D3A9-4B4A-9CF0-21EF80056FB9}">
      <dgm:prSet/>
      <dgm:spPr/>
      <dgm:t>
        <a:bodyPr/>
        <a:lstStyle/>
        <a:p>
          <a:endParaRPr lang="en-US"/>
        </a:p>
      </dgm:t>
    </dgm:pt>
    <dgm:pt modelId="{861F799A-8D79-44D5-ABE0-F38DD264FDFB}">
      <dgm:prSet/>
      <dgm:spPr/>
      <dgm:t>
        <a:bodyPr/>
        <a:lstStyle/>
        <a:p>
          <a:r>
            <a:rPr lang="en-US"/>
            <a:t>Assess the SQL generation process using both NLP-based evaluation metrics and by running the generated queries on Metabase.</a:t>
          </a:r>
        </a:p>
      </dgm:t>
    </dgm:pt>
    <dgm:pt modelId="{3B06114E-CC42-40CE-9F75-8B9ADEB50D53}" type="parTrans" cxnId="{BD73C3D9-60B5-44E8-AB92-4108F4BA09CA}">
      <dgm:prSet/>
      <dgm:spPr/>
      <dgm:t>
        <a:bodyPr/>
        <a:lstStyle/>
        <a:p>
          <a:endParaRPr lang="en-US"/>
        </a:p>
      </dgm:t>
    </dgm:pt>
    <dgm:pt modelId="{6C684D3F-9475-4D81-A442-50E427B537DE}" type="sibTrans" cxnId="{BD73C3D9-60B5-44E8-AB92-4108F4BA09CA}">
      <dgm:prSet/>
      <dgm:spPr/>
      <dgm:t>
        <a:bodyPr/>
        <a:lstStyle/>
        <a:p>
          <a:endParaRPr lang="en-US"/>
        </a:p>
      </dgm:t>
    </dgm:pt>
    <dgm:pt modelId="{D77FA0A1-CF13-4BBB-8D95-DB45A27FEE9F}">
      <dgm:prSet/>
      <dgm:spPr/>
      <dgm:t>
        <a:bodyPr/>
        <a:lstStyle/>
        <a:p>
          <a:pPr>
            <a:defRPr b="1"/>
          </a:pPr>
          <a:r>
            <a:rPr lang="en-US" b="1"/>
            <a:t>Goal</a:t>
          </a:r>
          <a:r>
            <a:rPr lang="en-US"/>
            <a:t> </a:t>
          </a:r>
        </a:p>
      </dgm:t>
    </dgm:pt>
    <dgm:pt modelId="{93492EA1-9243-4624-A8B9-C42B1A2C7D5F}" type="parTrans" cxnId="{9A4E90E2-DA70-425A-83A0-307F0C801F70}">
      <dgm:prSet/>
      <dgm:spPr/>
      <dgm:t>
        <a:bodyPr/>
        <a:lstStyle/>
        <a:p>
          <a:endParaRPr lang="en-US"/>
        </a:p>
      </dgm:t>
    </dgm:pt>
    <dgm:pt modelId="{F770799E-68D6-416A-97A9-4EB5D6067387}" type="sibTrans" cxnId="{9A4E90E2-DA70-425A-83A0-307F0C801F70}">
      <dgm:prSet/>
      <dgm:spPr/>
      <dgm:t>
        <a:bodyPr/>
        <a:lstStyle/>
        <a:p>
          <a:endParaRPr lang="en-US"/>
        </a:p>
      </dgm:t>
    </dgm:pt>
    <dgm:pt modelId="{252F52AC-9400-4612-A57F-26881B1CDBED}">
      <dgm:prSet/>
      <dgm:spPr/>
      <dgm:t>
        <a:bodyPr/>
        <a:lstStyle/>
        <a:p>
          <a:r>
            <a:rPr lang="en-US"/>
            <a:t>Attain precision and usability in SQL query generation tailored for non-technical research scientists.</a:t>
          </a:r>
          <a:br>
            <a:rPr lang="en-US"/>
          </a:br>
          <a:endParaRPr lang="en-US"/>
        </a:p>
      </dgm:t>
    </dgm:pt>
    <dgm:pt modelId="{E01D8F9C-1CD4-47F8-9044-04B54CD97FEE}" type="parTrans" cxnId="{383AFBF4-1A3C-4B13-8803-FB0F91B6AD79}">
      <dgm:prSet/>
      <dgm:spPr/>
      <dgm:t>
        <a:bodyPr/>
        <a:lstStyle/>
        <a:p>
          <a:endParaRPr lang="en-US"/>
        </a:p>
      </dgm:t>
    </dgm:pt>
    <dgm:pt modelId="{E27A66B8-0087-4474-A54A-CD515EC8A42E}" type="sibTrans" cxnId="{383AFBF4-1A3C-4B13-8803-FB0F91B6AD79}">
      <dgm:prSet/>
      <dgm:spPr/>
      <dgm:t>
        <a:bodyPr/>
        <a:lstStyle/>
        <a:p>
          <a:endParaRPr lang="en-US"/>
        </a:p>
      </dgm:t>
    </dgm:pt>
    <dgm:pt modelId="{20447D72-F827-FA49-8B44-15C40275D9A3}" type="pres">
      <dgm:prSet presAssocID="{0CD96BA1-ACFF-4AD0-AC38-8A220B313212}" presName="Name0" presStyleCnt="0">
        <dgm:presLayoutVars>
          <dgm:dir/>
          <dgm:animLvl val="lvl"/>
          <dgm:resizeHandles val="exact"/>
        </dgm:presLayoutVars>
      </dgm:prSet>
      <dgm:spPr/>
    </dgm:pt>
    <dgm:pt modelId="{5B8402D2-D41B-DF49-93B4-48E161F26812}" type="pres">
      <dgm:prSet presAssocID="{D77FA0A1-CF13-4BBB-8D95-DB45A27FEE9F}" presName="boxAndChildren" presStyleCnt="0"/>
      <dgm:spPr/>
    </dgm:pt>
    <dgm:pt modelId="{74C60E3B-E5F2-354E-AF6B-72F37B1EAC5F}" type="pres">
      <dgm:prSet presAssocID="{D77FA0A1-CF13-4BBB-8D95-DB45A27FEE9F}" presName="parentTextBox" presStyleLbl="alignNode1" presStyleIdx="0" presStyleCnt="2"/>
      <dgm:spPr/>
    </dgm:pt>
    <dgm:pt modelId="{36B5DF23-45DD-4A4B-9411-1213CF8E13A3}" type="pres">
      <dgm:prSet presAssocID="{D77FA0A1-CF13-4BBB-8D95-DB45A27FEE9F}" presName="descendantBox" presStyleLbl="bgAccFollowNode1" presStyleIdx="0" presStyleCnt="2"/>
      <dgm:spPr/>
    </dgm:pt>
    <dgm:pt modelId="{0D5F3B74-578E-204F-A857-678B13895516}" type="pres">
      <dgm:prSet presAssocID="{162001A8-0CC1-4124-81E0-3824378BE6B0}" presName="sp" presStyleCnt="0"/>
      <dgm:spPr/>
    </dgm:pt>
    <dgm:pt modelId="{FD36F4FF-BF43-9E46-BD32-35C24760F655}" type="pres">
      <dgm:prSet presAssocID="{E3382377-9B5A-45DC-B1EF-19F29F556695}" presName="arrowAndChildren" presStyleCnt="0"/>
      <dgm:spPr/>
    </dgm:pt>
    <dgm:pt modelId="{F5375653-1274-524B-BF93-65DCB4E2EFA9}" type="pres">
      <dgm:prSet presAssocID="{E3382377-9B5A-45DC-B1EF-19F29F556695}" presName="parentTextArrow" presStyleLbl="node1" presStyleIdx="0" presStyleCnt="0"/>
      <dgm:spPr/>
    </dgm:pt>
    <dgm:pt modelId="{177FEF6F-B090-9B4F-8FAA-FA0E665D2DA3}" type="pres">
      <dgm:prSet presAssocID="{E3382377-9B5A-45DC-B1EF-19F29F556695}" presName="arrow" presStyleLbl="alignNode1" presStyleIdx="1" presStyleCnt="2"/>
      <dgm:spPr/>
    </dgm:pt>
    <dgm:pt modelId="{E16099CC-FD6D-9040-B953-9B12286984B8}" type="pres">
      <dgm:prSet presAssocID="{E3382377-9B5A-45DC-B1EF-19F29F556695}" presName="descendantArrow" presStyleLbl="bgAccFollowNode1" presStyleIdx="1" presStyleCnt="2"/>
      <dgm:spPr/>
    </dgm:pt>
  </dgm:ptLst>
  <dgm:cxnLst>
    <dgm:cxn modelId="{B24AE200-5854-4CD0-A413-607FE1E5E9CF}" srcId="{0CD96BA1-ACFF-4AD0-AC38-8A220B313212}" destId="{E3382377-9B5A-45DC-B1EF-19F29F556695}" srcOrd="0" destOrd="0" parTransId="{85BC0B33-E308-4E6F-A779-CAC9B94425AF}" sibTransId="{162001A8-0CC1-4124-81E0-3824378BE6B0}"/>
    <dgm:cxn modelId="{7A992303-7F4F-4A2C-986D-972A07C9E323}" srcId="{E3382377-9B5A-45DC-B1EF-19F29F556695}" destId="{8AE1AC7F-6628-4424-BF44-D28F52C19295}" srcOrd="1" destOrd="0" parTransId="{000AB646-33BA-4B7C-9F4F-624DE3E08E96}" sibTransId="{7A2961E2-03B0-4E56-A887-31B9D8E0C4F4}"/>
    <dgm:cxn modelId="{5D42C814-5B37-5B46-82AF-DC69B5EFE66E}" type="presOf" srcId="{042BD113-EFD0-4FF4-867B-DE13B71A5BF3}" destId="{E16099CC-FD6D-9040-B953-9B12286984B8}" srcOrd="0" destOrd="0" presId="urn:microsoft.com/office/officeart/2016/7/layout/VerticalDownArrowProcess"/>
    <dgm:cxn modelId="{278B2717-D3A9-4B4A-9CF0-21EF80056FB9}" srcId="{E3382377-9B5A-45DC-B1EF-19F29F556695}" destId="{F0989AFB-E020-4341-820E-EB149509B903}" srcOrd="2" destOrd="0" parTransId="{934D5AF3-90A2-4D9F-AE98-773C72B9579A}" sibTransId="{BD9EC0F7-19A2-40FA-A714-37890C9516D4}"/>
    <dgm:cxn modelId="{498E191E-CBD2-BA42-800C-619BEFF8F3DF}" type="presOf" srcId="{0CD96BA1-ACFF-4AD0-AC38-8A220B313212}" destId="{20447D72-F827-FA49-8B44-15C40275D9A3}" srcOrd="0" destOrd="0" presId="urn:microsoft.com/office/officeart/2016/7/layout/VerticalDownArrowProcess"/>
    <dgm:cxn modelId="{D967E336-1914-624D-A18E-CA0E75326CFE}" type="presOf" srcId="{861F799A-8D79-44D5-ABE0-F38DD264FDFB}" destId="{E16099CC-FD6D-9040-B953-9B12286984B8}" srcOrd="0" destOrd="3" presId="urn:microsoft.com/office/officeart/2016/7/layout/VerticalDownArrowProcess"/>
    <dgm:cxn modelId="{BE03AC3A-963A-C847-A6D2-68BEB2E41E5E}" type="presOf" srcId="{E3382377-9B5A-45DC-B1EF-19F29F556695}" destId="{177FEF6F-B090-9B4F-8FAA-FA0E665D2DA3}" srcOrd="1" destOrd="0" presId="urn:microsoft.com/office/officeart/2016/7/layout/VerticalDownArrowProcess"/>
    <dgm:cxn modelId="{2B6C7565-031D-6540-8DF5-75F03B1F39D7}" type="presOf" srcId="{8AE1AC7F-6628-4424-BF44-D28F52C19295}" destId="{E16099CC-FD6D-9040-B953-9B12286984B8}" srcOrd="0" destOrd="1" presId="urn:microsoft.com/office/officeart/2016/7/layout/VerticalDownArrowProcess"/>
    <dgm:cxn modelId="{41D67BA5-5506-48CD-9C1C-8D771373C4C2}" srcId="{E3382377-9B5A-45DC-B1EF-19F29F556695}" destId="{042BD113-EFD0-4FF4-867B-DE13B71A5BF3}" srcOrd="0" destOrd="0" parTransId="{BDB8400D-7472-42A6-B958-EDB1ABF229EE}" sibTransId="{38336B18-A66D-4DD3-8957-E3C6D300E180}"/>
    <dgm:cxn modelId="{4280C4A9-A2AA-154A-8573-515456D31FDB}" type="presOf" srcId="{E3382377-9B5A-45DC-B1EF-19F29F556695}" destId="{F5375653-1274-524B-BF93-65DCB4E2EFA9}" srcOrd="0" destOrd="0" presId="urn:microsoft.com/office/officeart/2016/7/layout/VerticalDownArrowProcess"/>
    <dgm:cxn modelId="{4C36CEB8-A7D3-E54D-B1C8-11A5F6210629}" type="presOf" srcId="{D77FA0A1-CF13-4BBB-8D95-DB45A27FEE9F}" destId="{74C60E3B-E5F2-354E-AF6B-72F37B1EAC5F}" srcOrd="0" destOrd="0" presId="urn:microsoft.com/office/officeart/2016/7/layout/VerticalDownArrowProcess"/>
    <dgm:cxn modelId="{A2931CBC-422F-D34F-9475-984B3DA7A710}" type="presOf" srcId="{252F52AC-9400-4612-A57F-26881B1CDBED}" destId="{36B5DF23-45DD-4A4B-9411-1213CF8E13A3}" srcOrd="0" destOrd="0" presId="urn:microsoft.com/office/officeart/2016/7/layout/VerticalDownArrowProcess"/>
    <dgm:cxn modelId="{BD73C3D9-60B5-44E8-AB92-4108F4BA09CA}" srcId="{E3382377-9B5A-45DC-B1EF-19F29F556695}" destId="{861F799A-8D79-44D5-ABE0-F38DD264FDFB}" srcOrd="3" destOrd="0" parTransId="{3B06114E-CC42-40CE-9F75-8B9ADEB50D53}" sibTransId="{6C684D3F-9475-4D81-A442-50E427B537DE}"/>
    <dgm:cxn modelId="{9A4E90E2-DA70-425A-83A0-307F0C801F70}" srcId="{0CD96BA1-ACFF-4AD0-AC38-8A220B313212}" destId="{D77FA0A1-CF13-4BBB-8D95-DB45A27FEE9F}" srcOrd="1" destOrd="0" parTransId="{93492EA1-9243-4624-A8B9-C42B1A2C7D5F}" sibTransId="{F770799E-68D6-416A-97A9-4EB5D6067387}"/>
    <dgm:cxn modelId="{2A9B69EA-591B-824E-A46F-2073C2656274}" type="presOf" srcId="{F0989AFB-E020-4341-820E-EB149509B903}" destId="{E16099CC-FD6D-9040-B953-9B12286984B8}" srcOrd="0" destOrd="2" presId="urn:microsoft.com/office/officeart/2016/7/layout/VerticalDownArrowProcess"/>
    <dgm:cxn modelId="{383AFBF4-1A3C-4B13-8803-FB0F91B6AD79}" srcId="{D77FA0A1-CF13-4BBB-8D95-DB45A27FEE9F}" destId="{252F52AC-9400-4612-A57F-26881B1CDBED}" srcOrd="0" destOrd="0" parTransId="{E01D8F9C-1CD4-47F8-9044-04B54CD97FEE}" sibTransId="{E27A66B8-0087-4474-A54A-CD515EC8A42E}"/>
    <dgm:cxn modelId="{30B9424F-4A38-E244-8C0A-165CCB836A40}" type="presParOf" srcId="{20447D72-F827-FA49-8B44-15C40275D9A3}" destId="{5B8402D2-D41B-DF49-93B4-48E161F26812}" srcOrd="0" destOrd="0" presId="urn:microsoft.com/office/officeart/2016/7/layout/VerticalDownArrowProcess"/>
    <dgm:cxn modelId="{1537E332-4FA8-424D-B803-68A81D6CF4E6}" type="presParOf" srcId="{5B8402D2-D41B-DF49-93B4-48E161F26812}" destId="{74C60E3B-E5F2-354E-AF6B-72F37B1EAC5F}" srcOrd="0" destOrd="0" presId="urn:microsoft.com/office/officeart/2016/7/layout/VerticalDownArrowProcess"/>
    <dgm:cxn modelId="{FBAA5307-4938-5A45-9D2B-101C46826C77}" type="presParOf" srcId="{5B8402D2-D41B-DF49-93B4-48E161F26812}" destId="{36B5DF23-45DD-4A4B-9411-1213CF8E13A3}" srcOrd="1" destOrd="0" presId="urn:microsoft.com/office/officeart/2016/7/layout/VerticalDownArrowProcess"/>
    <dgm:cxn modelId="{93B693DA-8DC5-074C-B8F3-1B3AE7695956}" type="presParOf" srcId="{20447D72-F827-FA49-8B44-15C40275D9A3}" destId="{0D5F3B74-578E-204F-A857-678B13895516}" srcOrd="1" destOrd="0" presId="urn:microsoft.com/office/officeart/2016/7/layout/VerticalDownArrowProcess"/>
    <dgm:cxn modelId="{3C192488-BC0B-1D4E-ACAC-0BBEE5877EFA}" type="presParOf" srcId="{20447D72-F827-FA49-8B44-15C40275D9A3}" destId="{FD36F4FF-BF43-9E46-BD32-35C24760F655}" srcOrd="2" destOrd="0" presId="urn:microsoft.com/office/officeart/2016/7/layout/VerticalDownArrowProcess"/>
    <dgm:cxn modelId="{6E2D54B0-40F8-6743-A1C1-EFF07B78D9DB}" type="presParOf" srcId="{FD36F4FF-BF43-9E46-BD32-35C24760F655}" destId="{F5375653-1274-524B-BF93-65DCB4E2EFA9}" srcOrd="0" destOrd="0" presId="urn:microsoft.com/office/officeart/2016/7/layout/VerticalDownArrowProcess"/>
    <dgm:cxn modelId="{1D9D678F-DAC9-F94C-90D1-12B80EE55D63}" type="presParOf" srcId="{FD36F4FF-BF43-9E46-BD32-35C24760F655}" destId="{177FEF6F-B090-9B4F-8FAA-FA0E665D2DA3}" srcOrd="1" destOrd="0" presId="urn:microsoft.com/office/officeart/2016/7/layout/VerticalDownArrowProcess"/>
    <dgm:cxn modelId="{1907FF3D-25F1-2E42-9E34-C33CCECDAD62}" type="presParOf" srcId="{FD36F4FF-BF43-9E46-BD32-35C24760F655}" destId="{E16099CC-FD6D-9040-B953-9B12286984B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827CC7-E0CE-42F9-B330-22121FC134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22F333-12A0-4919-9738-F874A95D4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LLMs</a:t>
          </a:r>
          <a:r>
            <a:rPr lang="en-US" b="0" i="0"/>
            <a:t>: </a:t>
          </a:r>
          <a:endParaRPr lang="en-US" b="0" i="0">
            <a:latin typeface="Aptos Display" panose="02110004020202020204"/>
          </a:endParaRPr>
        </a:p>
        <a:p>
          <a:pPr>
            <a:lnSpc>
              <a:spcPct val="100000"/>
            </a:lnSpc>
          </a:pPr>
          <a:r>
            <a:rPr lang="en-US" b="0" i="0">
              <a:latin typeface="Aptos Display" panose="02110004020202020204"/>
            </a:rPr>
            <a:t>Gemma1 7B</a:t>
          </a:r>
          <a:r>
            <a:rPr lang="en-US" b="0" i="0"/>
            <a:t>, Gemma2</a:t>
          </a:r>
          <a:r>
            <a:rPr lang="en-US" b="0" i="0">
              <a:latin typeface="Aptos Display" panose="02110004020202020204"/>
            </a:rPr>
            <a:t> 9B</a:t>
          </a:r>
          <a:r>
            <a:rPr lang="en-US" b="0" i="0"/>
            <a:t>, Mistral 7B, LFM</a:t>
          </a:r>
          <a:r>
            <a:rPr lang="en-US" b="0" i="0">
              <a:latin typeface="Aptos Display" panose="02110004020202020204"/>
            </a:rPr>
            <a:t> 40B </a:t>
          </a:r>
          <a:r>
            <a:rPr lang="en-US" b="0" i="0" err="1">
              <a:latin typeface="Aptos Display" panose="02110004020202020204"/>
            </a:rPr>
            <a:t>MoE</a:t>
          </a:r>
          <a:r>
            <a:rPr lang="en-US" b="0" i="0"/>
            <a:t>, </a:t>
          </a:r>
          <a:r>
            <a:rPr lang="en-US" b="0" i="0">
              <a:latin typeface="Aptos Display" panose="02110004020202020204"/>
            </a:rPr>
            <a:t>LLaMA3 8b</a:t>
          </a:r>
          <a:r>
            <a:rPr lang="en-US" b="0" i="0"/>
            <a:t>, </a:t>
          </a:r>
          <a:r>
            <a:rPr lang="en-US" b="0" i="0">
              <a:latin typeface="Aptos Display" panose="02110004020202020204"/>
            </a:rPr>
            <a:t>Phi-3 </a:t>
          </a:r>
          <a:r>
            <a:rPr lang="en-US">
              <a:latin typeface="Aptos Display" panose="02110004020202020204"/>
            </a:rPr>
            <a:t>3.8B</a:t>
          </a:r>
          <a:endParaRPr lang="en-US"/>
        </a:p>
      </dgm:t>
    </dgm:pt>
    <dgm:pt modelId="{D0F2142D-C636-478C-A265-368402CBE3F3}" type="parTrans" cxnId="{4BD44A4B-BFCC-4CC7-8DA8-C666C75A51E0}">
      <dgm:prSet/>
      <dgm:spPr/>
      <dgm:t>
        <a:bodyPr/>
        <a:lstStyle/>
        <a:p>
          <a:endParaRPr lang="en-US"/>
        </a:p>
      </dgm:t>
    </dgm:pt>
    <dgm:pt modelId="{79C65343-50E4-486A-8453-B9549E706ACE}" type="sibTrans" cxnId="{4BD44A4B-BFCC-4CC7-8DA8-C666C75A51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D7678F-6E7D-4BC0-BFC1-9AC45E795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Infrastructure</a:t>
          </a:r>
          <a:r>
            <a:rPr lang="en-US" b="0" i="0"/>
            <a:t>: </a:t>
          </a:r>
        </a:p>
        <a:p>
          <a:pPr>
            <a:lnSpc>
              <a:spcPct val="100000"/>
            </a:lnSpc>
          </a:pPr>
          <a:r>
            <a:rPr lang="en-US" b="0" i="0"/>
            <a:t>Public faced APIs and deployed open-source models on the PACE cluster.</a:t>
          </a:r>
          <a:endParaRPr lang="en-US"/>
        </a:p>
      </dgm:t>
    </dgm:pt>
    <dgm:pt modelId="{74FF9C2C-B9C5-473E-99B5-A0272E638156}" type="parTrans" cxnId="{628F1E43-B042-4E83-BBED-E4DC0261426D}">
      <dgm:prSet/>
      <dgm:spPr/>
      <dgm:t>
        <a:bodyPr/>
        <a:lstStyle/>
        <a:p>
          <a:endParaRPr lang="en-US"/>
        </a:p>
      </dgm:t>
    </dgm:pt>
    <dgm:pt modelId="{6CF1AE60-0C79-4D26-BE78-E398C86E6057}" type="sibTrans" cxnId="{628F1E43-B042-4E83-BBED-E4DC026142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6A24D1-25DB-40A2-9F2C-3F52D5E314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Frameworks and Tools</a:t>
          </a:r>
          <a:r>
            <a:rPr lang="en-US" b="0" i="0"/>
            <a:t>: </a:t>
          </a:r>
        </a:p>
        <a:p>
          <a:pPr>
            <a:lnSpc>
              <a:spcPct val="100000"/>
            </a:lnSpc>
          </a:pPr>
          <a:r>
            <a:rPr lang="en-US" b="0" i="0"/>
            <a:t>- Hosted LLMs through open-source APIs (compute resources on PACE cluster are insufficient to train a large LLM, limiting our ability to fine-tune them effectively)</a:t>
          </a:r>
        </a:p>
        <a:p>
          <a:pPr>
            <a:lnSpc>
              <a:spcPct val="100000"/>
            </a:lnSpc>
          </a:pPr>
          <a:r>
            <a:rPr lang="en-US" b="0" i="0"/>
            <a:t>- Tested the generated SQL queried on </a:t>
          </a:r>
          <a:r>
            <a:rPr lang="en-US" err="1"/>
            <a:t>Metabase</a:t>
          </a:r>
          <a:r>
            <a:rPr lang="en-US"/>
            <a:t> for performance evaluation and visualization.</a:t>
          </a:r>
        </a:p>
        <a:p>
          <a:pPr>
            <a:lnSpc>
              <a:spcPct val="100000"/>
            </a:lnSpc>
          </a:pPr>
          <a:r>
            <a:rPr lang="en-US"/>
            <a:t>- SQL parsers &amp; frameworks to validate </a:t>
          </a:r>
          <a:r>
            <a:rPr lang="en-US">
              <a:latin typeface="Aptos Display" panose="02110004020202020204"/>
            </a:rPr>
            <a:t>database</a:t>
          </a:r>
          <a:r>
            <a:rPr lang="en-US"/>
            <a:t>.</a:t>
          </a:r>
          <a:endParaRPr lang="en-US" b="0" i="0"/>
        </a:p>
      </dgm:t>
    </dgm:pt>
    <dgm:pt modelId="{D3BEC0C7-9A59-450E-BE33-E4868AD3419B}" type="parTrans" cxnId="{D1B6762B-9938-4A0F-BCCB-D75608A0852E}">
      <dgm:prSet/>
      <dgm:spPr/>
      <dgm:t>
        <a:bodyPr/>
        <a:lstStyle/>
        <a:p>
          <a:endParaRPr lang="en-US"/>
        </a:p>
      </dgm:t>
    </dgm:pt>
    <dgm:pt modelId="{FEA03424-A17A-4625-97B8-0F17AC04007C}" type="sibTrans" cxnId="{D1B6762B-9938-4A0F-BCCB-D75608A0852E}">
      <dgm:prSet/>
      <dgm:spPr/>
      <dgm:t>
        <a:bodyPr/>
        <a:lstStyle/>
        <a:p>
          <a:endParaRPr lang="en-US"/>
        </a:p>
      </dgm:t>
    </dgm:pt>
    <dgm:pt modelId="{9CCA37C3-C55A-4950-8785-623BD067FA6B}" type="pres">
      <dgm:prSet presAssocID="{86827CC7-E0CE-42F9-B330-22121FC13484}" presName="root" presStyleCnt="0">
        <dgm:presLayoutVars>
          <dgm:dir/>
          <dgm:resizeHandles val="exact"/>
        </dgm:presLayoutVars>
      </dgm:prSet>
      <dgm:spPr/>
    </dgm:pt>
    <dgm:pt modelId="{C1F0B2A9-CE62-4D4C-B698-7EE3C5C98484}" type="pres">
      <dgm:prSet presAssocID="{F122F333-12A0-4919-9738-F874A95D467A}" presName="compNode" presStyleCnt="0"/>
      <dgm:spPr/>
    </dgm:pt>
    <dgm:pt modelId="{C927A82F-182C-4164-A75B-1B50066FA773}" type="pres">
      <dgm:prSet presAssocID="{F122F333-12A0-4919-9738-F874A95D467A}" presName="bgRect" presStyleLbl="bgShp" presStyleIdx="0" presStyleCnt="3"/>
      <dgm:spPr/>
    </dgm:pt>
    <dgm:pt modelId="{64DF4BDD-E49A-43CB-BD32-0991E72EEE51}" type="pres">
      <dgm:prSet presAssocID="{F122F333-12A0-4919-9738-F874A95D46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6BEF526-FEF1-4DFE-BA25-C789AD196859}" type="pres">
      <dgm:prSet presAssocID="{F122F333-12A0-4919-9738-F874A95D467A}" presName="spaceRect" presStyleCnt="0"/>
      <dgm:spPr/>
    </dgm:pt>
    <dgm:pt modelId="{702F3278-1A71-48C6-9D99-6B8A324DC389}" type="pres">
      <dgm:prSet presAssocID="{F122F333-12A0-4919-9738-F874A95D467A}" presName="parTx" presStyleLbl="revTx" presStyleIdx="0" presStyleCnt="3">
        <dgm:presLayoutVars>
          <dgm:chMax val="0"/>
          <dgm:chPref val="0"/>
        </dgm:presLayoutVars>
      </dgm:prSet>
      <dgm:spPr/>
    </dgm:pt>
    <dgm:pt modelId="{E62476CD-563B-49CE-9FFE-61AE02F5B042}" type="pres">
      <dgm:prSet presAssocID="{79C65343-50E4-486A-8453-B9549E706ACE}" presName="sibTrans" presStyleCnt="0"/>
      <dgm:spPr/>
    </dgm:pt>
    <dgm:pt modelId="{DEFBE8E7-419A-452C-BE14-5DE58F7E8BCA}" type="pres">
      <dgm:prSet presAssocID="{25D7678F-6E7D-4BC0-BFC1-9AC45E7954AE}" presName="compNode" presStyleCnt="0"/>
      <dgm:spPr/>
    </dgm:pt>
    <dgm:pt modelId="{091BB25E-1041-4913-ABF3-F4FA4E4EAF85}" type="pres">
      <dgm:prSet presAssocID="{25D7678F-6E7D-4BC0-BFC1-9AC45E7954AE}" presName="bgRect" presStyleLbl="bgShp" presStyleIdx="1" presStyleCnt="3"/>
      <dgm:spPr/>
    </dgm:pt>
    <dgm:pt modelId="{EEA72EA9-C87F-4832-B5C0-A2EA94A75E8B}" type="pres">
      <dgm:prSet presAssocID="{25D7678F-6E7D-4BC0-BFC1-9AC45E7954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6B56AA-406B-494F-845C-F18059F959A6}" type="pres">
      <dgm:prSet presAssocID="{25D7678F-6E7D-4BC0-BFC1-9AC45E7954AE}" presName="spaceRect" presStyleCnt="0"/>
      <dgm:spPr/>
    </dgm:pt>
    <dgm:pt modelId="{50B9B31F-3FA8-49AC-A2A0-8EEFE65F6196}" type="pres">
      <dgm:prSet presAssocID="{25D7678F-6E7D-4BC0-BFC1-9AC45E7954AE}" presName="parTx" presStyleLbl="revTx" presStyleIdx="1" presStyleCnt="3">
        <dgm:presLayoutVars>
          <dgm:chMax val="0"/>
          <dgm:chPref val="0"/>
        </dgm:presLayoutVars>
      </dgm:prSet>
      <dgm:spPr/>
    </dgm:pt>
    <dgm:pt modelId="{D170A81C-B025-4E01-8D28-516F542329C6}" type="pres">
      <dgm:prSet presAssocID="{6CF1AE60-0C79-4D26-BE78-E398C86E6057}" presName="sibTrans" presStyleCnt="0"/>
      <dgm:spPr/>
    </dgm:pt>
    <dgm:pt modelId="{88B1B2C7-D24E-4DD4-B269-DC03C718B210}" type="pres">
      <dgm:prSet presAssocID="{F96A24D1-25DB-40A2-9F2C-3F52D5E31431}" presName="compNode" presStyleCnt="0"/>
      <dgm:spPr/>
    </dgm:pt>
    <dgm:pt modelId="{5266C92F-7491-4E9C-9BE5-1EBC0A0F6C60}" type="pres">
      <dgm:prSet presAssocID="{F96A24D1-25DB-40A2-9F2C-3F52D5E31431}" presName="bgRect" presStyleLbl="bgShp" presStyleIdx="2" presStyleCnt="3"/>
      <dgm:spPr/>
    </dgm:pt>
    <dgm:pt modelId="{E60AA6FD-CB10-47D3-9B63-83EA06E01DB7}" type="pres">
      <dgm:prSet presAssocID="{F96A24D1-25DB-40A2-9F2C-3F52D5E314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75CD2D-0FA6-4A23-AD56-5CCD6E5EF7E5}" type="pres">
      <dgm:prSet presAssocID="{F96A24D1-25DB-40A2-9F2C-3F52D5E31431}" presName="spaceRect" presStyleCnt="0"/>
      <dgm:spPr/>
    </dgm:pt>
    <dgm:pt modelId="{D4B6BB38-86A4-4E0A-A4CD-B368F5C55EB6}" type="pres">
      <dgm:prSet presAssocID="{F96A24D1-25DB-40A2-9F2C-3F52D5E314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4FDD16-2363-5C4D-AF0B-DA9EC6DFA700}" type="presOf" srcId="{86827CC7-E0CE-42F9-B330-22121FC13484}" destId="{9CCA37C3-C55A-4950-8785-623BD067FA6B}" srcOrd="0" destOrd="0" presId="urn:microsoft.com/office/officeart/2018/2/layout/IconVerticalSolidList"/>
    <dgm:cxn modelId="{D1B6762B-9938-4A0F-BCCB-D75608A0852E}" srcId="{86827CC7-E0CE-42F9-B330-22121FC13484}" destId="{F96A24D1-25DB-40A2-9F2C-3F52D5E31431}" srcOrd="2" destOrd="0" parTransId="{D3BEC0C7-9A59-450E-BE33-E4868AD3419B}" sibTransId="{FEA03424-A17A-4625-97B8-0F17AC04007C}"/>
    <dgm:cxn modelId="{3BE3B53F-F5A8-6944-8BD8-83C034353245}" type="presOf" srcId="{F122F333-12A0-4919-9738-F874A95D467A}" destId="{702F3278-1A71-48C6-9D99-6B8A324DC389}" srcOrd="0" destOrd="0" presId="urn:microsoft.com/office/officeart/2018/2/layout/IconVerticalSolidList"/>
    <dgm:cxn modelId="{628F1E43-B042-4E83-BBED-E4DC0261426D}" srcId="{86827CC7-E0CE-42F9-B330-22121FC13484}" destId="{25D7678F-6E7D-4BC0-BFC1-9AC45E7954AE}" srcOrd="1" destOrd="0" parTransId="{74FF9C2C-B9C5-473E-99B5-A0272E638156}" sibTransId="{6CF1AE60-0C79-4D26-BE78-E398C86E6057}"/>
    <dgm:cxn modelId="{4BD44A4B-BFCC-4CC7-8DA8-C666C75A51E0}" srcId="{86827CC7-E0CE-42F9-B330-22121FC13484}" destId="{F122F333-12A0-4919-9738-F874A95D467A}" srcOrd="0" destOrd="0" parTransId="{D0F2142D-C636-478C-A265-368402CBE3F3}" sibTransId="{79C65343-50E4-486A-8453-B9549E706ACE}"/>
    <dgm:cxn modelId="{79217891-7F42-FA46-B17B-38BC5E1F9FC3}" type="presOf" srcId="{F96A24D1-25DB-40A2-9F2C-3F52D5E31431}" destId="{D4B6BB38-86A4-4E0A-A4CD-B368F5C55EB6}" srcOrd="0" destOrd="0" presId="urn:microsoft.com/office/officeart/2018/2/layout/IconVerticalSolidList"/>
    <dgm:cxn modelId="{880CFCBB-7B85-C44B-AD57-466F64AC3212}" type="presOf" srcId="{25D7678F-6E7D-4BC0-BFC1-9AC45E7954AE}" destId="{50B9B31F-3FA8-49AC-A2A0-8EEFE65F6196}" srcOrd="0" destOrd="0" presId="urn:microsoft.com/office/officeart/2018/2/layout/IconVerticalSolidList"/>
    <dgm:cxn modelId="{E6207229-46FA-9C45-BACA-A863A2E80462}" type="presParOf" srcId="{9CCA37C3-C55A-4950-8785-623BD067FA6B}" destId="{C1F0B2A9-CE62-4D4C-B698-7EE3C5C98484}" srcOrd="0" destOrd="0" presId="urn:microsoft.com/office/officeart/2018/2/layout/IconVerticalSolidList"/>
    <dgm:cxn modelId="{00D7B0D1-7199-0542-9BC4-1E84173D7DBE}" type="presParOf" srcId="{C1F0B2A9-CE62-4D4C-B698-7EE3C5C98484}" destId="{C927A82F-182C-4164-A75B-1B50066FA773}" srcOrd="0" destOrd="0" presId="urn:microsoft.com/office/officeart/2018/2/layout/IconVerticalSolidList"/>
    <dgm:cxn modelId="{EEE55D77-6072-3546-9E36-77F74B3D8C8C}" type="presParOf" srcId="{C1F0B2A9-CE62-4D4C-B698-7EE3C5C98484}" destId="{64DF4BDD-E49A-43CB-BD32-0991E72EEE51}" srcOrd="1" destOrd="0" presId="urn:microsoft.com/office/officeart/2018/2/layout/IconVerticalSolidList"/>
    <dgm:cxn modelId="{1AE737DE-467E-8541-9090-41AC023F346C}" type="presParOf" srcId="{C1F0B2A9-CE62-4D4C-B698-7EE3C5C98484}" destId="{B6BEF526-FEF1-4DFE-BA25-C789AD196859}" srcOrd="2" destOrd="0" presId="urn:microsoft.com/office/officeart/2018/2/layout/IconVerticalSolidList"/>
    <dgm:cxn modelId="{A64DF097-2D4F-4244-A5C6-4AFA9C043DDF}" type="presParOf" srcId="{C1F0B2A9-CE62-4D4C-B698-7EE3C5C98484}" destId="{702F3278-1A71-48C6-9D99-6B8A324DC389}" srcOrd="3" destOrd="0" presId="urn:microsoft.com/office/officeart/2018/2/layout/IconVerticalSolidList"/>
    <dgm:cxn modelId="{AED90318-7A4D-814B-8FEA-A1F4C2C7CE48}" type="presParOf" srcId="{9CCA37C3-C55A-4950-8785-623BD067FA6B}" destId="{E62476CD-563B-49CE-9FFE-61AE02F5B042}" srcOrd="1" destOrd="0" presId="urn:microsoft.com/office/officeart/2018/2/layout/IconVerticalSolidList"/>
    <dgm:cxn modelId="{1CD5B241-B182-5E4F-929D-5AAD7F861C5A}" type="presParOf" srcId="{9CCA37C3-C55A-4950-8785-623BD067FA6B}" destId="{DEFBE8E7-419A-452C-BE14-5DE58F7E8BCA}" srcOrd="2" destOrd="0" presId="urn:microsoft.com/office/officeart/2018/2/layout/IconVerticalSolidList"/>
    <dgm:cxn modelId="{69DB5705-ED6E-AB4B-A023-A4E8BCDDC282}" type="presParOf" srcId="{DEFBE8E7-419A-452C-BE14-5DE58F7E8BCA}" destId="{091BB25E-1041-4913-ABF3-F4FA4E4EAF85}" srcOrd="0" destOrd="0" presId="urn:microsoft.com/office/officeart/2018/2/layout/IconVerticalSolidList"/>
    <dgm:cxn modelId="{563B26AE-7A3F-5746-B426-1FD7E869681B}" type="presParOf" srcId="{DEFBE8E7-419A-452C-BE14-5DE58F7E8BCA}" destId="{EEA72EA9-C87F-4832-B5C0-A2EA94A75E8B}" srcOrd="1" destOrd="0" presId="urn:microsoft.com/office/officeart/2018/2/layout/IconVerticalSolidList"/>
    <dgm:cxn modelId="{F689B1B0-EB8A-0E4E-B8F1-FA0939D95D0E}" type="presParOf" srcId="{DEFBE8E7-419A-452C-BE14-5DE58F7E8BCA}" destId="{016B56AA-406B-494F-845C-F18059F959A6}" srcOrd="2" destOrd="0" presId="urn:microsoft.com/office/officeart/2018/2/layout/IconVerticalSolidList"/>
    <dgm:cxn modelId="{1080BF21-9260-D745-B0D9-CA2405EC8C38}" type="presParOf" srcId="{DEFBE8E7-419A-452C-BE14-5DE58F7E8BCA}" destId="{50B9B31F-3FA8-49AC-A2A0-8EEFE65F6196}" srcOrd="3" destOrd="0" presId="urn:microsoft.com/office/officeart/2018/2/layout/IconVerticalSolidList"/>
    <dgm:cxn modelId="{4D40FFEC-D595-4D45-BCC5-10D7679C90A1}" type="presParOf" srcId="{9CCA37C3-C55A-4950-8785-623BD067FA6B}" destId="{D170A81C-B025-4E01-8D28-516F542329C6}" srcOrd="3" destOrd="0" presId="urn:microsoft.com/office/officeart/2018/2/layout/IconVerticalSolidList"/>
    <dgm:cxn modelId="{EE6E06C7-D70B-5E46-8C1C-68621439B9C3}" type="presParOf" srcId="{9CCA37C3-C55A-4950-8785-623BD067FA6B}" destId="{88B1B2C7-D24E-4DD4-B269-DC03C718B210}" srcOrd="4" destOrd="0" presId="urn:microsoft.com/office/officeart/2018/2/layout/IconVerticalSolidList"/>
    <dgm:cxn modelId="{732D3EDE-8263-C54B-8267-ACDC4BF4C51C}" type="presParOf" srcId="{88B1B2C7-D24E-4DD4-B269-DC03C718B210}" destId="{5266C92F-7491-4E9C-9BE5-1EBC0A0F6C60}" srcOrd="0" destOrd="0" presId="urn:microsoft.com/office/officeart/2018/2/layout/IconVerticalSolidList"/>
    <dgm:cxn modelId="{C4E681DB-A7B4-554E-A580-EEF7A655A600}" type="presParOf" srcId="{88B1B2C7-D24E-4DD4-B269-DC03C718B210}" destId="{E60AA6FD-CB10-47D3-9B63-83EA06E01DB7}" srcOrd="1" destOrd="0" presId="urn:microsoft.com/office/officeart/2018/2/layout/IconVerticalSolidList"/>
    <dgm:cxn modelId="{97547AA4-1720-5246-8F10-C315302B00B5}" type="presParOf" srcId="{88B1B2C7-D24E-4DD4-B269-DC03C718B210}" destId="{7A75CD2D-0FA6-4A23-AD56-5CCD6E5EF7E5}" srcOrd="2" destOrd="0" presId="urn:microsoft.com/office/officeart/2018/2/layout/IconVerticalSolidList"/>
    <dgm:cxn modelId="{5F3B8F1E-9F96-2D43-8BD2-64E0606866C6}" type="presParOf" srcId="{88B1B2C7-D24E-4DD4-B269-DC03C718B210}" destId="{D4B6BB38-86A4-4E0A-A4CD-B368F5C55E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D59A59-3B48-4E9C-81FE-DD295BF8F5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AC87D6-F34D-44AC-9242-B88673065E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What is it?</a:t>
          </a:r>
          <a:br>
            <a:rPr lang="en-US" b="0" i="0"/>
          </a:br>
          <a:r>
            <a:rPr lang="en-US" b="0" i="0"/>
            <a:t>Crafting inputs that guide the LLM to produce better outputs.</a:t>
          </a:r>
          <a:endParaRPr lang="en-US"/>
        </a:p>
      </dgm:t>
    </dgm:pt>
    <dgm:pt modelId="{645CEA0C-7026-4AD5-BED1-6BAD9CA3872E}" type="parTrans" cxnId="{989F8A61-CB4E-4F2A-A075-450F4B101941}">
      <dgm:prSet/>
      <dgm:spPr/>
      <dgm:t>
        <a:bodyPr/>
        <a:lstStyle/>
        <a:p>
          <a:endParaRPr lang="en-US"/>
        </a:p>
      </dgm:t>
    </dgm:pt>
    <dgm:pt modelId="{38596685-91EF-4D88-9AF5-5105FE3BF16B}" type="sibTrans" cxnId="{989F8A61-CB4E-4F2A-A075-450F4B101941}">
      <dgm:prSet/>
      <dgm:spPr/>
      <dgm:t>
        <a:bodyPr/>
        <a:lstStyle/>
        <a:p>
          <a:endParaRPr lang="en-US"/>
        </a:p>
      </dgm:t>
    </dgm:pt>
    <dgm:pt modelId="{DA1FC22C-8AC0-45E4-BBC8-A9FB8F339D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Approaches</a:t>
          </a:r>
        </a:p>
        <a:p>
          <a:pPr>
            <a:lnSpc>
              <a:spcPct val="100000"/>
            </a:lnSpc>
            <a:defRPr cap="all"/>
          </a:pPr>
          <a:r>
            <a:rPr lang="en-US" b="1" i="0"/>
            <a:t>Zero-Shot</a:t>
          </a:r>
          <a:r>
            <a:rPr lang="en-US" b="0" i="0"/>
            <a:t>: Minimal context, basic results.</a:t>
          </a:r>
          <a:endParaRPr lang="en-US"/>
        </a:p>
        <a:p>
          <a:pPr>
            <a:lnSpc>
              <a:spcPct val="100000"/>
            </a:lnSpc>
            <a:defRPr cap="all"/>
          </a:pPr>
          <a:r>
            <a:rPr lang="en-US" b="1" i="0"/>
            <a:t>One-Shot</a:t>
          </a:r>
          <a:r>
            <a:rPr lang="en-US" b="0" i="0"/>
            <a:t>: Incorporates a single example or hint to guide the output generation</a:t>
          </a:r>
          <a:endParaRPr lang="en-US"/>
        </a:p>
        <a:p>
          <a:pPr>
            <a:lnSpc>
              <a:spcPct val="100000"/>
            </a:lnSpc>
            <a:defRPr cap="all"/>
          </a:pPr>
          <a:r>
            <a:rPr lang="en-US" b="1" i="0"/>
            <a:t>Few-Shot</a:t>
          </a:r>
          <a:r>
            <a:rPr lang="en-US" b="0" i="0"/>
            <a:t>: Uses multiple examples to provide a broader understanding and context of the task</a:t>
          </a:r>
          <a:endParaRPr lang="en-US"/>
        </a:p>
      </dgm:t>
    </dgm:pt>
    <dgm:pt modelId="{72DB9729-0C46-4D87-903F-A067CE9DD628}" type="parTrans" cxnId="{0137AD97-D2F7-47F1-8768-C490F3CA4008}">
      <dgm:prSet/>
      <dgm:spPr/>
      <dgm:t>
        <a:bodyPr/>
        <a:lstStyle/>
        <a:p>
          <a:endParaRPr lang="en-US"/>
        </a:p>
      </dgm:t>
    </dgm:pt>
    <dgm:pt modelId="{503DE401-C6D0-4D9D-B45B-3F0878CA7412}" type="sibTrans" cxnId="{0137AD97-D2F7-47F1-8768-C490F3CA4008}">
      <dgm:prSet/>
      <dgm:spPr/>
      <dgm:t>
        <a:bodyPr/>
        <a:lstStyle/>
        <a:p>
          <a:endParaRPr lang="en-US"/>
        </a:p>
      </dgm:t>
    </dgm:pt>
    <dgm:pt modelId="{0A0C46ED-1E90-4800-9958-435BE9CC0D89}">
      <dgm:prSet/>
      <dgm:spPr/>
      <dgm:t>
        <a:bodyPr/>
        <a:lstStyle/>
        <a:p>
          <a:endParaRPr lang="en-US"/>
        </a:p>
      </dgm:t>
    </dgm:pt>
    <dgm:pt modelId="{CC5569D2-16ED-4D8D-BC4B-25096697A73C}" type="parTrans" cxnId="{C515A27D-C504-49A8-AFEE-BF2A5D709640}">
      <dgm:prSet/>
      <dgm:spPr/>
      <dgm:t>
        <a:bodyPr/>
        <a:lstStyle/>
        <a:p>
          <a:endParaRPr lang="en-US"/>
        </a:p>
      </dgm:t>
    </dgm:pt>
    <dgm:pt modelId="{10259AFC-02EA-43E2-899D-5B2EBDFF704F}" type="sibTrans" cxnId="{C515A27D-C504-49A8-AFEE-BF2A5D709640}">
      <dgm:prSet/>
      <dgm:spPr/>
      <dgm:t>
        <a:bodyPr/>
        <a:lstStyle/>
        <a:p>
          <a:endParaRPr lang="en-US"/>
        </a:p>
      </dgm:t>
    </dgm:pt>
    <dgm:pt modelId="{1E2AB883-2917-4E62-9AAD-7C852F4C2B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Resource Used </a:t>
          </a:r>
          <a:r>
            <a:rPr lang="en-US"/>
            <a:t>:</a:t>
          </a:r>
          <a:br>
            <a:rPr lang="en-US"/>
          </a:br>
          <a:r>
            <a:rPr lang="en-US" err="1"/>
            <a:t>www.promptinguide.ai</a:t>
          </a:r>
          <a:endParaRPr lang="en-US"/>
        </a:p>
      </dgm:t>
    </dgm:pt>
    <dgm:pt modelId="{FA3E7E19-FA0D-44CC-A9FC-3D3B470A23B1}" type="parTrans" cxnId="{3325CE08-8CBD-414A-A749-71D997D8247D}">
      <dgm:prSet/>
      <dgm:spPr/>
      <dgm:t>
        <a:bodyPr/>
        <a:lstStyle/>
        <a:p>
          <a:endParaRPr lang="en-US"/>
        </a:p>
      </dgm:t>
    </dgm:pt>
    <dgm:pt modelId="{CD924391-581C-4919-8FF5-23B77AB23566}" type="sibTrans" cxnId="{3325CE08-8CBD-414A-A749-71D997D8247D}">
      <dgm:prSet/>
      <dgm:spPr/>
      <dgm:t>
        <a:bodyPr/>
        <a:lstStyle/>
        <a:p>
          <a:endParaRPr lang="en-US"/>
        </a:p>
      </dgm:t>
    </dgm:pt>
    <dgm:pt modelId="{42D6DA2D-9783-4F7F-8BE7-B3A35083015E}" type="pres">
      <dgm:prSet presAssocID="{77D59A59-3B48-4E9C-81FE-DD295BF8F5AC}" presName="root" presStyleCnt="0">
        <dgm:presLayoutVars>
          <dgm:dir/>
          <dgm:resizeHandles val="exact"/>
        </dgm:presLayoutVars>
      </dgm:prSet>
      <dgm:spPr/>
    </dgm:pt>
    <dgm:pt modelId="{625114B9-388A-4A22-B5AD-F8BBA5433E36}" type="pres">
      <dgm:prSet presAssocID="{8BAC87D6-F34D-44AC-9242-B88673065EBD}" presName="compNode" presStyleCnt="0"/>
      <dgm:spPr/>
    </dgm:pt>
    <dgm:pt modelId="{611F2AD7-FD1E-4E81-B800-66E12897C959}" type="pres">
      <dgm:prSet presAssocID="{8BAC87D6-F34D-44AC-9242-B88673065EBD}" presName="iconBgRect" presStyleLbl="bgShp" presStyleIdx="0" presStyleCnt="3"/>
      <dgm:spPr/>
    </dgm:pt>
    <dgm:pt modelId="{16E793FA-C6AA-4C1E-8A2A-0207097B8F99}" type="pres">
      <dgm:prSet presAssocID="{8BAC87D6-F34D-44AC-9242-B88673065E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D77385F-91DD-4329-9338-D7DDA10E2D7E}" type="pres">
      <dgm:prSet presAssocID="{8BAC87D6-F34D-44AC-9242-B88673065EBD}" presName="spaceRect" presStyleCnt="0"/>
      <dgm:spPr/>
    </dgm:pt>
    <dgm:pt modelId="{527A68C4-3079-4313-8882-6E4AF94A6C6E}" type="pres">
      <dgm:prSet presAssocID="{8BAC87D6-F34D-44AC-9242-B88673065EBD}" presName="textRect" presStyleLbl="revTx" presStyleIdx="0" presStyleCnt="3">
        <dgm:presLayoutVars>
          <dgm:chMax val="1"/>
          <dgm:chPref val="1"/>
        </dgm:presLayoutVars>
      </dgm:prSet>
      <dgm:spPr/>
    </dgm:pt>
    <dgm:pt modelId="{D6F296C4-54FB-4693-B97B-D68C3C56FBF8}" type="pres">
      <dgm:prSet presAssocID="{38596685-91EF-4D88-9AF5-5105FE3BF16B}" presName="sibTrans" presStyleCnt="0"/>
      <dgm:spPr/>
    </dgm:pt>
    <dgm:pt modelId="{44F68B9F-3318-48EA-BB91-BEE5F44170F9}" type="pres">
      <dgm:prSet presAssocID="{DA1FC22C-8AC0-45E4-BBC8-A9FB8F339D5D}" presName="compNode" presStyleCnt="0"/>
      <dgm:spPr/>
    </dgm:pt>
    <dgm:pt modelId="{98C50090-0B08-48D9-BC96-F6B793C646F7}" type="pres">
      <dgm:prSet presAssocID="{DA1FC22C-8AC0-45E4-BBC8-A9FB8F339D5D}" presName="iconBgRect" presStyleLbl="bgShp" presStyleIdx="1" presStyleCnt="3"/>
      <dgm:spPr/>
    </dgm:pt>
    <dgm:pt modelId="{C487604D-DAEA-4DCC-93D3-40297040DDDB}" type="pres">
      <dgm:prSet presAssocID="{DA1FC22C-8AC0-45E4-BBC8-A9FB8F339D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2A5787-F154-4832-970C-E0CD46E48968}" type="pres">
      <dgm:prSet presAssocID="{DA1FC22C-8AC0-45E4-BBC8-A9FB8F339D5D}" presName="spaceRect" presStyleCnt="0"/>
      <dgm:spPr/>
    </dgm:pt>
    <dgm:pt modelId="{088FFE62-C522-4D32-A615-FD63AA73BA1E}" type="pres">
      <dgm:prSet presAssocID="{DA1FC22C-8AC0-45E4-BBC8-A9FB8F339D5D}" presName="textRect" presStyleLbl="revTx" presStyleIdx="1" presStyleCnt="3">
        <dgm:presLayoutVars>
          <dgm:chMax val="1"/>
          <dgm:chPref val="1"/>
        </dgm:presLayoutVars>
      </dgm:prSet>
      <dgm:spPr/>
    </dgm:pt>
    <dgm:pt modelId="{D2752A1C-2D94-45B3-915D-D7D74521762F}" type="pres">
      <dgm:prSet presAssocID="{503DE401-C6D0-4D9D-B45B-3F0878CA7412}" presName="sibTrans" presStyleCnt="0"/>
      <dgm:spPr/>
    </dgm:pt>
    <dgm:pt modelId="{94043945-0FCB-4D9E-9106-E275E03DB269}" type="pres">
      <dgm:prSet presAssocID="{1E2AB883-2917-4E62-9AAD-7C852F4C2BE6}" presName="compNode" presStyleCnt="0"/>
      <dgm:spPr/>
    </dgm:pt>
    <dgm:pt modelId="{A2642D96-14E5-4E51-B21F-4163ABD7D284}" type="pres">
      <dgm:prSet presAssocID="{1E2AB883-2917-4E62-9AAD-7C852F4C2BE6}" presName="iconBgRect" presStyleLbl="bgShp" presStyleIdx="2" presStyleCnt="3"/>
      <dgm:spPr/>
    </dgm:pt>
    <dgm:pt modelId="{0780431B-BC34-4DB9-B328-7FF8E9CB1EC9}" type="pres">
      <dgm:prSet presAssocID="{1E2AB883-2917-4E62-9AAD-7C852F4C2B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2D8A11D9-0150-4938-BE8F-7AC2D733D5FD}" type="pres">
      <dgm:prSet presAssocID="{1E2AB883-2917-4E62-9AAD-7C852F4C2BE6}" presName="spaceRect" presStyleCnt="0"/>
      <dgm:spPr/>
    </dgm:pt>
    <dgm:pt modelId="{026EFC5C-D40A-434D-A150-4FE9BEC046EF}" type="pres">
      <dgm:prSet presAssocID="{1E2AB883-2917-4E62-9AAD-7C852F4C2B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25CE08-8CBD-414A-A749-71D997D8247D}" srcId="{77D59A59-3B48-4E9C-81FE-DD295BF8F5AC}" destId="{1E2AB883-2917-4E62-9AAD-7C852F4C2BE6}" srcOrd="2" destOrd="0" parTransId="{FA3E7E19-FA0D-44CC-A9FC-3D3B470A23B1}" sibTransId="{CD924391-581C-4919-8FF5-23B77AB23566}"/>
    <dgm:cxn modelId="{989F8A61-CB4E-4F2A-A075-450F4B101941}" srcId="{77D59A59-3B48-4E9C-81FE-DD295BF8F5AC}" destId="{8BAC87D6-F34D-44AC-9242-B88673065EBD}" srcOrd="0" destOrd="0" parTransId="{645CEA0C-7026-4AD5-BED1-6BAD9CA3872E}" sibTransId="{38596685-91EF-4D88-9AF5-5105FE3BF16B}"/>
    <dgm:cxn modelId="{D69B4E74-0AD8-6147-A944-B63C1E486A35}" type="presOf" srcId="{8BAC87D6-F34D-44AC-9242-B88673065EBD}" destId="{527A68C4-3079-4313-8882-6E4AF94A6C6E}" srcOrd="0" destOrd="0" presId="urn:microsoft.com/office/officeart/2018/5/layout/IconCircleLabelList"/>
    <dgm:cxn modelId="{9E5BC575-64EB-1E49-AC62-7EDBABFAC142}" type="presOf" srcId="{1E2AB883-2917-4E62-9AAD-7C852F4C2BE6}" destId="{026EFC5C-D40A-434D-A150-4FE9BEC046EF}" srcOrd="0" destOrd="0" presId="urn:microsoft.com/office/officeart/2018/5/layout/IconCircleLabelList"/>
    <dgm:cxn modelId="{C515A27D-C504-49A8-AFEE-BF2A5D709640}" srcId="{DA1FC22C-8AC0-45E4-BBC8-A9FB8F339D5D}" destId="{0A0C46ED-1E90-4800-9958-435BE9CC0D89}" srcOrd="0" destOrd="0" parTransId="{CC5569D2-16ED-4D8D-BC4B-25096697A73C}" sibTransId="{10259AFC-02EA-43E2-899D-5B2EBDFF704F}"/>
    <dgm:cxn modelId="{5880F992-9E8A-5443-80D1-DC16BD4BB5EE}" type="presOf" srcId="{77D59A59-3B48-4E9C-81FE-DD295BF8F5AC}" destId="{42D6DA2D-9783-4F7F-8BE7-B3A35083015E}" srcOrd="0" destOrd="0" presId="urn:microsoft.com/office/officeart/2018/5/layout/IconCircleLabelList"/>
    <dgm:cxn modelId="{0137AD97-D2F7-47F1-8768-C490F3CA4008}" srcId="{77D59A59-3B48-4E9C-81FE-DD295BF8F5AC}" destId="{DA1FC22C-8AC0-45E4-BBC8-A9FB8F339D5D}" srcOrd="1" destOrd="0" parTransId="{72DB9729-0C46-4D87-903F-A067CE9DD628}" sibTransId="{503DE401-C6D0-4D9D-B45B-3F0878CA7412}"/>
    <dgm:cxn modelId="{6CE92BE2-2A84-BC48-877F-315C12D20B9A}" type="presOf" srcId="{DA1FC22C-8AC0-45E4-BBC8-A9FB8F339D5D}" destId="{088FFE62-C522-4D32-A615-FD63AA73BA1E}" srcOrd="0" destOrd="0" presId="urn:microsoft.com/office/officeart/2018/5/layout/IconCircleLabelList"/>
    <dgm:cxn modelId="{73E47506-318B-D744-8419-B77D0EFCC218}" type="presParOf" srcId="{42D6DA2D-9783-4F7F-8BE7-B3A35083015E}" destId="{625114B9-388A-4A22-B5AD-F8BBA5433E36}" srcOrd="0" destOrd="0" presId="urn:microsoft.com/office/officeart/2018/5/layout/IconCircleLabelList"/>
    <dgm:cxn modelId="{59AA2422-4508-0642-AF29-A2B6D6FD1A0F}" type="presParOf" srcId="{625114B9-388A-4A22-B5AD-F8BBA5433E36}" destId="{611F2AD7-FD1E-4E81-B800-66E12897C959}" srcOrd="0" destOrd="0" presId="urn:microsoft.com/office/officeart/2018/5/layout/IconCircleLabelList"/>
    <dgm:cxn modelId="{E70B26DC-0E5B-6A4A-B79B-3AA64F9CEF88}" type="presParOf" srcId="{625114B9-388A-4A22-B5AD-F8BBA5433E36}" destId="{16E793FA-C6AA-4C1E-8A2A-0207097B8F99}" srcOrd="1" destOrd="0" presId="urn:microsoft.com/office/officeart/2018/5/layout/IconCircleLabelList"/>
    <dgm:cxn modelId="{27BCF8E9-7D5D-D847-9632-D88F89F8B7F3}" type="presParOf" srcId="{625114B9-388A-4A22-B5AD-F8BBA5433E36}" destId="{9D77385F-91DD-4329-9338-D7DDA10E2D7E}" srcOrd="2" destOrd="0" presId="urn:microsoft.com/office/officeart/2018/5/layout/IconCircleLabelList"/>
    <dgm:cxn modelId="{4996E2EA-B929-CC4E-B465-1653B7FB2646}" type="presParOf" srcId="{625114B9-388A-4A22-B5AD-F8BBA5433E36}" destId="{527A68C4-3079-4313-8882-6E4AF94A6C6E}" srcOrd="3" destOrd="0" presId="urn:microsoft.com/office/officeart/2018/5/layout/IconCircleLabelList"/>
    <dgm:cxn modelId="{00E70648-C0A7-9E47-B349-B8CA65C76550}" type="presParOf" srcId="{42D6DA2D-9783-4F7F-8BE7-B3A35083015E}" destId="{D6F296C4-54FB-4693-B97B-D68C3C56FBF8}" srcOrd="1" destOrd="0" presId="urn:microsoft.com/office/officeart/2018/5/layout/IconCircleLabelList"/>
    <dgm:cxn modelId="{A1CA1CF1-BFEA-FA47-B416-21ED8AC70D25}" type="presParOf" srcId="{42D6DA2D-9783-4F7F-8BE7-B3A35083015E}" destId="{44F68B9F-3318-48EA-BB91-BEE5F44170F9}" srcOrd="2" destOrd="0" presId="urn:microsoft.com/office/officeart/2018/5/layout/IconCircleLabelList"/>
    <dgm:cxn modelId="{157FEBF8-133C-134C-8AE6-3B99445BE21A}" type="presParOf" srcId="{44F68B9F-3318-48EA-BB91-BEE5F44170F9}" destId="{98C50090-0B08-48D9-BC96-F6B793C646F7}" srcOrd="0" destOrd="0" presId="urn:microsoft.com/office/officeart/2018/5/layout/IconCircleLabelList"/>
    <dgm:cxn modelId="{DC48E207-16EE-0F48-AC3F-C1281B378F38}" type="presParOf" srcId="{44F68B9F-3318-48EA-BB91-BEE5F44170F9}" destId="{C487604D-DAEA-4DCC-93D3-40297040DDDB}" srcOrd="1" destOrd="0" presId="urn:microsoft.com/office/officeart/2018/5/layout/IconCircleLabelList"/>
    <dgm:cxn modelId="{13680C64-CF20-6542-B78E-746495606581}" type="presParOf" srcId="{44F68B9F-3318-48EA-BB91-BEE5F44170F9}" destId="{D62A5787-F154-4832-970C-E0CD46E48968}" srcOrd="2" destOrd="0" presId="urn:microsoft.com/office/officeart/2018/5/layout/IconCircleLabelList"/>
    <dgm:cxn modelId="{DF291CE9-8129-EB45-840F-3388B8978E38}" type="presParOf" srcId="{44F68B9F-3318-48EA-BB91-BEE5F44170F9}" destId="{088FFE62-C522-4D32-A615-FD63AA73BA1E}" srcOrd="3" destOrd="0" presId="urn:microsoft.com/office/officeart/2018/5/layout/IconCircleLabelList"/>
    <dgm:cxn modelId="{9A7F8BE5-3DAB-1C43-BADA-0B372A801298}" type="presParOf" srcId="{42D6DA2D-9783-4F7F-8BE7-B3A35083015E}" destId="{D2752A1C-2D94-45B3-915D-D7D74521762F}" srcOrd="3" destOrd="0" presId="urn:microsoft.com/office/officeart/2018/5/layout/IconCircleLabelList"/>
    <dgm:cxn modelId="{B39AD0CE-11C4-654E-9A2B-97A77B9FC20D}" type="presParOf" srcId="{42D6DA2D-9783-4F7F-8BE7-B3A35083015E}" destId="{94043945-0FCB-4D9E-9106-E275E03DB269}" srcOrd="4" destOrd="0" presId="urn:microsoft.com/office/officeart/2018/5/layout/IconCircleLabelList"/>
    <dgm:cxn modelId="{C1088A66-8284-3B44-9D2A-49D0C5523F67}" type="presParOf" srcId="{94043945-0FCB-4D9E-9106-E275E03DB269}" destId="{A2642D96-14E5-4E51-B21F-4163ABD7D284}" srcOrd="0" destOrd="0" presId="urn:microsoft.com/office/officeart/2018/5/layout/IconCircleLabelList"/>
    <dgm:cxn modelId="{87FBEEEA-3EFD-594F-8E92-AEC3F692A16C}" type="presParOf" srcId="{94043945-0FCB-4D9E-9106-E275E03DB269}" destId="{0780431B-BC34-4DB9-B328-7FF8E9CB1EC9}" srcOrd="1" destOrd="0" presId="urn:microsoft.com/office/officeart/2018/5/layout/IconCircleLabelList"/>
    <dgm:cxn modelId="{7A5E1B87-FB51-A24B-BA6D-289B8F94BD21}" type="presParOf" srcId="{94043945-0FCB-4D9E-9106-E275E03DB269}" destId="{2D8A11D9-0150-4938-BE8F-7AC2D733D5FD}" srcOrd="2" destOrd="0" presId="urn:microsoft.com/office/officeart/2018/5/layout/IconCircleLabelList"/>
    <dgm:cxn modelId="{42A37378-2D68-6844-9B6F-E437588E6642}" type="presParOf" srcId="{94043945-0FCB-4D9E-9106-E275E03DB269}" destId="{026EFC5C-D40A-434D-A150-4FE9BEC046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FB05A6-5AD3-4C06-A065-7243CDE139A0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0136FC-E3DD-4D6D-A40E-FC601E164118}">
      <dgm:prSet/>
      <dgm:spPr/>
      <dgm:t>
        <a:bodyPr/>
        <a:lstStyle/>
        <a:p>
          <a:r>
            <a:rPr lang="en-US" b="1"/>
            <a:t>Zero-Shot Prompting</a:t>
          </a:r>
          <a:endParaRPr lang="en-US"/>
        </a:p>
      </dgm:t>
    </dgm:pt>
    <dgm:pt modelId="{BB5875E7-9BAE-4D58-B830-723060CA98BB}" type="parTrans" cxnId="{B69C2688-F086-47A1-90F8-FDC408CD8056}">
      <dgm:prSet/>
      <dgm:spPr/>
      <dgm:t>
        <a:bodyPr/>
        <a:lstStyle/>
        <a:p>
          <a:endParaRPr lang="en-US"/>
        </a:p>
      </dgm:t>
    </dgm:pt>
    <dgm:pt modelId="{CD9ED475-BC04-49DD-A40D-5B373A35A876}" type="sibTrans" cxnId="{B69C2688-F086-47A1-90F8-FDC408CD8056}">
      <dgm:prSet/>
      <dgm:spPr/>
      <dgm:t>
        <a:bodyPr/>
        <a:lstStyle/>
        <a:p>
          <a:endParaRPr lang="en-US"/>
        </a:p>
      </dgm:t>
    </dgm:pt>
    <dgm:pt modelId="{ECEEEC55-E87C-408D-B2FB-76E9DAD5581E}">
      <dgm:prSet/>
      <dgm:spPr/>
      <dgm:t>
        <a:bodyPr/>
        <a:lstStyle/>
        <a:p>
          <a:r>
            <a:rPr lang="en-US" b="1"/>
            <a:t>Prompting</a:t>
          </a:r>
          <a:r>
            <a:rPr lang="en-US"/>
            <a:t>: Provides only the user's natural language query to the LLM.</a:t>
          </a:r>
        </a:p>
      </dgm:t>
    </dgm:pt>
    <dgm:pt modelId="{C839185E-36DC-4ED5-906A-9A14B9A4EAD5}" type="parTrans" cxnId="{874F8C02-3768-460E-9817-2EC8AB141853}">
      <dgm:prSet/>
      <dgm:spPr/>
      <dgm:t>
        <a:bodyPr/>
        <a:lstStyle/>
        <a:p>
          <a:endParaRPr lang="en-US"/>
        </a:p>
      </dgm:t>
    </dgm:pt>
    <dgm:pt modelId="{09B2FECD-4D59-4935-A0A8-62B58612CE8F}" type="sibTrans" cxnId="{874F8C02-3768-460E-9817-2EC8AB141853}">
      <dgm:prSet/>
      <dgm:spPr/>
      <dgm:t>
        <a:bodyPr/>
        <a:lstStyle/>
        <a:p>
          <a:endParaRPr lang="en-US"/>
        </a:p>
      </dgm:t>
    </dgm:pt>
    <dgm:pt modelId="{ECE130C1-23AC-4B66-97BB-E6E7DCD51845}">
      <dgm:prSet/>
      <dgm:spPr/>
      <dgm:t>
        <a:bodyPr/>
        <a:lstStyle/>
        <a:p>
          <a:r>
            <a:rPr lang="en-US" b="1"/>
            <a:t>Example</a:t>
          </a:r>
          <a:r>
            <a:rPr lang="en-US"/>
            <a:t>: </a:t>
          </a:r>
          <a:r>
            <a:rPr lang="en-US" i="1"/>
            <a:t>"Show total shootings by month."</a:t>
          </a:r>
          <a:endParaRPr lang="en-US"/>
        </a:p>
      </dgm:t>
    </dgm:pt>
    <dgm:pt modelId="{B3CF5064-25AD-4B65-880A-F531E65F051B}" type="parTrans" cxnId="{B9B4FD10-4275-49E2-8986-D3273FFFDC3E}">
      <dgm:prSet/>
      <dgm:spPr/>
      <dgm:t>
        <a:bodyPr/>
        <a:lstStyle/>
        <a:p>
          <a:endParaRPr lang="en-US"/>
        </a:p>
      </dgm:t>
    </dgm:pt>
    <dgm:pt modelId="{8460CEDF-90BB-48D3-A938-6A9579AFAE07}" type="sibTrans" cxnId="{B9B4FD10-4275-49E2-8986-D3273FFFDC3E}">
      <dgm:prSet/>
      <dgm:spPr/>
      <dgm:t>
        <a:bodyPr/>
        <a:lstStyle/>
        <a:p>
          <a:endParaRPr lang="en-US"/>
        </a:p>
      </dgm:t>
    </dgm:pt>
    <dgm:pt modelId="{48148BFA-0D46-47B8-9DD8-CFE3A0CEE95A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 Limited context leads to incomplete or generic SQL outputs.</a:t>
          </a:r>
        </a:p>
      </dgm:t>
    </dgm:pt>
    <dgm:pt modelId="{B6ACFBFC-7C6C-426B-BA97-B4B7D7148910}" type="parTrans" cxnId="{B84A97F1-1344-422D-98BF-E60B726559D3}">
      <dgm:prSet/>
      <dgm:spPr/>
      <dgm:t>
        <a:bodyPr/>
        <a:lstStyle/>
        <a:p>
          <a:endParaRPr lang="en-US"/>
        </a:p>
      </dgm:t>
    </dgm:pt>
    <dgm:pt modelId="{0AAC5533-5D49-48C4-8962-0D01D8C47A7B}" type="sibTrans" cxnId="{B84A97F1-1344-422D-98BF-E60B726559D3}">
      <dgm:prSet/>
      <dgm:spPr/>
      <dgm:t>
        <a:bodyPr/>
        <a:lstStyle/>
        <a:p>
          <a:endParaRPr lang="en-US"/>
        </a:p>
      </dgm:t>
    </dgm:pt>
    <dgm:pt modelId="{FD5A6D94-595F-417D-AB8B-AC7A0F37E7C3}">
      <dgm:prSet/>
      <dgm:spPr/>
      <dgm:t>
        <a:bodyPr/>
        <a:lstStyle/>
        <a:p>
          <a:r>
            <a:rPr lang="en-US" b="1"/>
            <a:t>One-Shot Prompting</a:t>
          </a:r>
          <a:endParaRPr lang="en-US"/>
        </a:p>
      </dgm:t>
    </dgm:pt>
    <dgm:pt modelId="{76096E14-5AD4-4EA4-A3C5-EF356661A238}" type="parTrans" cxnId="{808D9977-3F1B-4B4A-9777-CF25B023DCD0}">
      <dgm:prSet/>
      <dgm:spPr/>
      <dgm:t>
        <a:bodyPr/>
        <a:lstStyle/>
        <a:p>
          <a:endParaRPr lang="en-US"/>
        </a:p>
      </dgm:t>
    </dgm:pt>
    <dgm:pt modelId="{CF53C16D-B3E1-4B3B-B3F2-0FDDF9C462B7}" type="sibTrans" cxnId="{808D9977-3F1B-4B4A-9777-CF25B023DCD0}">
      <dgm:prSet/>
      <dgm:spPr/>
      <dgm:t>
        <a:bodyPr/>
        <a:lstStyle/>
        <a:p>
          <a:endParaRPr lang="en-US"/>
        </a:p>
      </dgm:t>
    </dgm:pt>
    <dgm:pt modelId="{CB70AF25-4C10-4661-90D7-5F248D7DE535}">
      <dgm:prSet/>
      <dgm:spPr/>
      <dgm:t>
        <a:bodyPr/>
        <a:lstStyle/>
        <a:p>
          <a:r>
            <a:rPr lang="en-US" b="1"/>
            <a:t>Prompting</a:t>
          </a:r>
          <a:r>
            <a:rPr lang="en-US"/>
            <a:t>: Adds schema details to the prompt for structural guidance.</a:t>
          </a:r>
        </a:p>
      </dgm:t>
    </dgm:pt>
    <dgm:pt modelId="{60018152-E617-4C6D-86DA-51DF9DEB5D17}" type="parTrans" cxnId="{881B446A-A2F5-432C-BE2E-952D1E1367F4}">
      <dgm:prSet/>
      <dgm:spPr/>
      <dgm:t>
        <a:bodyPr/>
        <a:lstStyle/>
        <a:p>
          <a:endParaRPr lang="en-US"/>
        </a:p>
      </dgm:t>
    </dgm:pt>
    <dgm:pt modelId="{6812C623-B414-42D9-B110-60DBF7840FB1}" type="sibTrans" cxnId="{881B446A-A2F5-432C-BE2E-952D1E1367F4}">
      <dgm:prSet/>
      <dgm:spPr/>
      <dgm:t>
        <a:bodyPr/>
        <a:lstStyle/>
        <a:p>
          <a:endParaRPr lang="en-US"/>
        </a:p>
      </dgm:t>
    </dgm:pt>
    <dgm:pt modelId="{EAFD9D1B-127D-49D7-A87C-DF23A1910C13}">
      <dgm:prSet/>
      <dgm:spPr/>
      <dgm:t>
        <a:bodyPr/>
        <a:lstStyle/>
        <a:p>
          <a:r>
            <a:rPr lang="en-US" b="1"/>
            <a:t>Example</a:t>
          </a:r>
          <a:r>
            <a:rPr lang="en-US"/>
            <a:t>:</a:t>
          </a:r>
          <a:br>
            <a:rPr lang="en-US"/>
          </a:br>
          <a:r>
            <a:rPr lang="en-US" i="1"/>
            <a:t>"Show total shootings by month. Schema: Sales (month, total)."</a:t>
          </a:r>
          <a:endParaRPr lang="en-US"/>
        </a:p>
      </dgm:t>
    </dgm:pt>
    <dgm:pt modelId="{51A57E53-E753-4079-ADD4-4DF350C1EA4B}" type="parTrans" cxnId="{1B2BA8C9-CC92-4EDD-946B-7D3D9815F08C}">
      <dgm:prSet/>
      <dgm:spPr/>
      <dgm:t>
        <a:bodyPr/>
        <a:lstStyle/>
        <a:p>
          <a:endParaRPr lang="en-US"/>
        </a:p>
      </dgm:t>
    </dgm:pt>
    <dgm:pt modelId="{91199452-59C8-4289-BCC8-00D38D053334}" type="sibTrans" cxnId="{1B2BA8C9-CC92-4EDD-946B-7D3D9815F08C}">
      <dgm:prSet/>
      <dgm:spPr/>
      <dgm:t>
        <a:bodyPr/>
        <a:lstStyle/>
        <a:p>
          <a:endParaRPr lang="en-US"/>
        </a:p>
      </dgm:t>
    </dgm:pt>
    <dgm:pt modelId="{0051F426-5EBA-4F25-B282-9F4F3B872704}">
      <dgm:prSet/>
      <dgm:spPr/>
      <dgm:t>
        <a:bodyPr/>
        <a:lstStyle/>
        <a:p>
          <a:r>
            <a:rPr lang="en-US" b="1"/>
            <a:t>Outcome</a:t>
          </a:r>
          <a:r>
            <a:rPr lang="en-US"/>
            <a:t>: Improves query structure but struggles with handling logic and edge cases effectively.</a:t>
          </a:r>
        </a:p>
      </dgm:t>
    </dgm:pt>
    <dgm:pt modelId="{B09EAF27-5AE4-4158-BC3A-4A8ED470134F}" type="parTrans" cxnId="{AC86BC13-9AFC-45B9-98AD-212014DBD50A}">
      <dgm:prSet/>
      <dgm:spPr/>
      <dgm:t>
        <a:bodyPr/>
        <a:lstStyle/>
        <a:p>
          <a:endParaRPr lang="en-US"/>
        </a:p>
      </dgm:t>
    </dgm:pt>
    <dgm:pt modelId="{D123C91C-5A69-4731-B4DB-1EEE822E55EC}" type="sibTrans" cxnId="{AC86BC13-9AFC-45B9-98AD-212014DBD50A}">
      <dgm:prSet/>
      <dgm:spPr/>
      <dgm:t>
        <a:bodyPr/>
        <a:lstStyle/>
        <a:p>
          <a:endParaRPr lang="en-US"/>
        </a:p>
      </dgm:t>
    </dgm:pt>
    <dgm:pt modelId="{E222CC63-F2B3-4544-92CD-20356A7B259B}">
      <dgm:prSet/>
      <dgm:spPr/>
      <dgm:t>
        <a:bodyPr/>
        <a:lstStyle/>
        <a:p>
          <a:r>
            <a:rPr lang="en-US" b="1"/>
            <a:t>Few-Shot Prompting</a:t>
          </a:r>
          <a:endParaRPr lang="en-US"/>
        </a:p>
      </dgm:t>
    </dgm:pt>
    <dgm:pt modelId="{21E04CCE-B75E-494E-954F-C5C9DD32EBD5}" type="parTrans" cxnId="{D27FD5FF-EF44-4E85-A610-6E334CF657BB}">
      <dgm:prSet/>
      <dgm:spPr/>
      <dgm:t>
        <a:bodyPr/>
        <a:lstStyle/>
        <a:p>
          <a:endParaRPr lang="en-US"/>
        </a:p>
      </dgm:t>
    </dgm:pt>
    <dgm:pt modelId="{5CD45A3E-C672-404E-8E28-7F61EE4DF63C}" type="sibTrans" cxnId="{D27FD5FF-EF44-4E85-A610-6E334CF657BB}">
      <dgm:prSet/>
      <dgm:spPr/>
      <dgm:t>
        <a:bodyPr/>
        <a:lstStyle/>
        <a:p>
          <a:endParaRPr lang="en-US"/>
        </a:p>
      </dgm:t>
    </dgm:pt>
    <dgm:pt modelId="{AAA90478-A85F-4C22-A40D-FB76A43B583B}">
      <dgm:prSet/>
      <dgm:spPr/>
      <dgm:t>
        <a:bodyPr/>
        <a:lstStyle/>
        <a:p>
          <a:r>
            <a:rPr lang="en-US" b="1"/>
            <a:t>Prompting</a:t>
          </a:r>
          <a:r>
            <a:rPr lang="en-US"/>
            <a:t>: Enriches the prompt with schema and sample data rows for context.</a:t>
          </a:r>
        </a:p>
      </dgm:t>
    </dgm:pt>
    <dgm:pt modelId="{4E4A77A4-BE7D-4DD8-9728-0A10733FD359}" type="parTrans" cxnId="{BA4296D2-6BD4-4728-AFE7-C0F330BFA305}">
      <dgm:prSet/>
      <dgm:spPr/>
      <dgm:t>
        <a:bodyPr/>
        <a:lstStyle/>
        <a:p>
          <a:endParaRPr lang="en-US"/>
        </a:p>
      </dgm:t>
    </dgm:pt>
    <dgm:pt modelId="{C950A43B-79DE-4922-B950-B5D0FE5E0867}" type="sibTrans" cxnId="{BA4296D2-6BD4-4728-AFE7-C0F330BFA305}">
      <dgm:prSet/>
      <dgm:spPr/>
      <dgm:t>
        <a:bodyPr/>
        <a:lstStyle/>
        <a:p>
          <a:endParaRPr lang="en-US"/>
        </a:p>
      </dgm:t>
    </dgm:pt>
    <dgm:pt modelId="{46727495-8390-4006-A3D3-58CA0504A7DC}">
      <dgm:prSet/>
      <dgm:spPr/>
      <dgm:t>
        <a:bodyPr/>
        <a:lstStyle/>
        <a:p>
          <a:r>
            <a:rPr lang="en-US" b="1"/>
            <a:t>Example</a:t>
          </a:r>
          <a:r>
            <a:rPr lang="en-US"/>
            <a:t>:</a:t>
          </a:r>
          <a:br>
            <a:rPr lang="en-US"/>
          </a:br>
          <a:r>
            <a:rPr lang="en-US" i="1"/>
            <a:t>"Show total shootings by month. Schema: Sales (month, total). Example rows: ('Jan', 1000), ('Feb', 2000)."</a:t>
          </a:r>
          <a:endParaRPr lang="en-US"/>
        </a:p>
      </dgm:t>
    </dgm:pt>
    <dgm:pt modelId="{7065C2D3-6CF8-4025-BD7A-383BEA105237}" type="parTrans" cxnId="{BA1CDA8C-3AAC-4365-AA84-22DF681FBD78}">
      <dgm:prSet/>
      <dgm:spPr/>
      <dgm:t>
        <a:bodyPr/>
        <a:lstStyle/>
        <a:p>
          <a:endParaRPr lang="en-US"/>
        </a:p>
      </dgm:t>
    </dgm:pt>
    <dgm:pt modelId="{49F78419-0A3F-4AE0-A92D-FC47963AE3CB}" type="sibTrans" cxnId="{BA1CDA8C-3AAC-4365-AA84-22DF681FBD78}">
      <dgm:prSet/>
      <dgm:spPr/>
      <dgm:t>
        <a:bodyPr/>
        <a:lstStyle/>
        <a:p>
          <a:endParaRPr lang="en-US"/>
        </a:p>
      </dgm:t>
    </dgm:pt>
    <dgm:pt modelId="{CE043621-0C97-4C9E-A508-5B31DBD3A3E4}">
      <dgm:prSet/>
      <dgm:spPr/>
      <dgm:t>
        <a:bodyPr/>
        <a:lstStyle/>
        <a:p>
          <a:r>
            <a:rPr lang="en-US" b="1"/>
            <a:t>Outcome</a:t>
          </a:r>
          <a:r>
            <a:rPr lang="en-US"/>
            <a:t>: Best performance for handling query generation by offering richer context.</a:t>
          </a:r>
        </a:p>
      </dgm:t>
    </dgm:pt>
    <dgm:pt modelId="{EFC60149-AC90-4870-978E-8A08B60DF75A}" type="parTrans" cxnId="{8D82B736-3D2D-47CE-936F-6BB2D7034E81}">
      <dgm:prSet/>
      <dgm:spPr/>
      <dgm:t>
        <a:bodyPr/>
        <a:lstStyle/>
        <a:p>
          <a:endParaRPr lang="en-US"/>
        </a:p>
      </dgm:t>
    </dgm:pt>
    <dgm:pt modelId="{689F98E7-72E8-45D0-BCAD-733176DFFD0F}" type="sibTrans" cxnId="{8D82B736-3D2D-47CE-936F-6BB2D7034E81}">
      <dgm:prSet/>
      <dgm:spPr/>
      <dgm:t>
        <a:bodyPr/>
        <a:lstStyle/>
        <a:p>
          <a:endParaRPr lang="en-US"/>
        </a:p>
      </dgm:t>
    </dgm:pt>
    <dgm:pt modelId="{3CCDCB53-4161-47F2-BF09-593906581218}">
      <dgm:prSet/>
      <dgm:spPr/>
      <dgm:t>
        <a:bodyPr/>
        <a:lstStyle/>
        <a:p>
          <a:r>
            <a:rPr lang="en-US" b="1"/>
            <a:t>Performance</a:t>
          </a:r>
          <a:endParaRPr lang="en-US"/>
        </a:p>
      </dgm:t>
    </dgm:pt>
    <dgm:pt modelId="{94DE7777-3EAA-4698-90EC-B4E5628F80FD}" type="parTrans" cxnId="{90238486-42E0-4D04-8CFF-AFF1063844A2}">
      <dgm:prSet/>
      <dgm:spPr/>
      <dgm:t>
        <a:bodyPr/>
        <a:lstStyle/>
        <a:p>
          <a:endParaRPr lang="en-US"/>
        </a:p>
      </dgm:t>
    </dgm:pt>
    <dgm:pt modelId="{6E60B175-345E-4FDE-8237-6F099696067A}" type="sibTrans" cxnId="{90238486-42E0-4D04-8CFF-AFF1063844A2}">
      <dgm:prSet/>
      <dgm:spPr/>
      <dgm:t>
        <a:bodyPr/>
        <a:lstStyle/>
        <a:p>
          <a:endParaRPr lang="en-US"/>
        </a:p>
      </dgm:t>
    </dgm:pt>
    <dgm:pt modelId="{5356D126-35F9-422E-BF21-989CE12BF842}">
      <dgm:prSet/>
      <dgm:spPr/>
      <dgm:t>
        <a:bodyPr/>
        <a:lstStyle/>
        <a:p>
          <a:r>
            <a:rPr lang="en-US" b="1" i="0"/>
            <a:t>Zero-Shot</a:t>
          </a:r>
          <a:r>
            <a:rPr lang="en-US" b="0" i="0"/>
            <a:t>: Quick but lacks accuracy.</a:t>
          </a:r>
          <a:endParaRPr lang="en-US"/>
        </a:p>
      </dgm:t>
    </dgm:pt>
    <dgm:pt modelId="{551D7FA5-C789-4E32-8682-ED84317B6121}" type="parTrans" cxnId="{6B2B1AF3-4164-4D6A-AA1E-4F4A40572E67}">
      <dgm:prSet/>
      <dgm:spPr/>
      <dgm:t>
        <a:bodyPr/>
        <a:lstStyle/>
        <a:p>
          <a:endParaRPr lang="en-US"/>
        </a:p>
      </dgm:t>
    </dgm:pt>
    <dgm:pt modelId="{AEBF25A1-587F-46A8-8941-2752A3418B9B}" type="sibTrans" cxnId="{6B2B1AF3-4164-4D6A-AA1E-4F4A40572E67}">
      <dgm:prSet/>
      <dgm:spPr/>
      <dgm:t>
        <a:bodyPr/>
        <a:lstStyle/>
        <a:p>
          <a:endParaRPr lang="en-US"/>
        </a:p>
      </dgm:t>
    </dgm:pt>
    <dgm:pt modelId="{4A17A64B-3F34-414C-8C27-2ACB2E272103}">
      <dgm:prSet/>
      <dgm:spPr/>
      <dgm:t>
        <a:bodyPr/>
        <a:lstStyle/>
        <a:p>
          <a:r>
            <a:rPr lang="en-US" b="1" i="0"/>
            <a:t>One-Shot</a:t>
          </a:r>
          <a:r>
            <a:rPr lang="en-US" b="0" i="0"/>
            <a:t>: Schema guidance improves structure of the generated query.</a:t>
          </a:r>
          <a:endParaRPr lang="en-US"/>
        </a:p>
      </dgm:t>
    </dgm:pt>
    <dgm:pt modelId="{1B16708D-BC50-D041-AE86-E01B63C1823E}" type="parTrans" cxnId="{76897355-124F-F540-BA3C-7C6CB0064761}">
      <dgm:prSet/>
      <dgm:spPr/>
      <dgm:t>
        <a:bodyPr/>
        <a:lstStyle/>
        <a:p>
          <a:endParaRPr lang="en-US"/>
        </a:p>
      </dgm:t>
    </dgm:pt>
    <dgm:pt modelId="{3F749718-0BB6-6A42-9F8F-088127F790B1}" type="sibTrans" cxnId="{76897355-124F-F540-BA3C-7C6CB0064761}">
      <dgm:prSet/>
      <dgm:spPr/>
      <dgm:t>
        <a:bodyPr/>
        <a:lstStyle/>
        <a:p>
          <a:endParaRPr lang="en-US"/>
        </a:p>
      </dgm:t>
    </dgm:pt>
    <dgm:pt modelId="{8EDFBAE7-8F63-B748-9A2A-8278F1EA5026}">
      <dgm:prSet/>
      <dgm:spPr/>
      <dgm:t>
        <a:bodyPr/>
        <a:lstStyle/>
        <a:p>
          <a:r>
            <a:rPr lang="en-US" b="1" i="0"/>
            <a:t>Few-Shot</a:t>
          </a:r>
          <a:r>
            <a:rPr lang="en-US" b="0" i="0"/>
            <a:t>: Best results for accurate SQL queries generation.</a:t>
          </a:r>
          <a:endParaRPr lang="en-US"/>
        </a:p>
      </dgm:t>
    </dgm:pt>
    <dgm:pt modelId="{DBAC99D2-8544-B64E-9BC2-72F1221A49FD}" type="parTrans" cxnId="{1EAD1D68-C97D-EC45-B79C-5C447182DED9}">
      <dgm:prSet/>
      <dgm:spPr/>
      <dgm:t>
        <a:bodyPr/>
        <a:lstStyle/>
        <a:p>
          <a:endParaRPr lang="en-US"/>
        </a:p>
      </dgm:t>
    </dgm:pt>
    <dgm:pt modelId="{9FA12389-D487-FA4E-BC91-541819B4F82A}" type="sibTrans" cxnId="{1EAD1D68-C97D-EC45-B79C-5C447182DED9}">
      <dgm:prSet/>
      <dgm:spPr/>
      <dgm:t>
        <a:bodyPr/>
        <a:lstStyle/>
        <a:p>
          <a:endParaRPr lang="en-US"/>
        </a:p>
      </dgm:t>
    </dgm:pt>
    <dgm:pt modelId="{479209BE-C025-AB4C-B66C-93AB3CFF7290}" type="pres">
      <dgm:prSet presAssocID="{22FB05A6-5AD3-4C06-A065-7243CDE139A0}" presName="linear" presStyleCnt="0">
        <dgm:presLayoutVars>
          <dgm:dir/>
          <dgm:animLvl val="lvl"/>
          <dgm:resizeHandles val="exact"/>
        </dgm:presLayoutVars>
      </dgm:prSet>
      <dgm:spPr/>
    </dgm:pt>
    <dgm:pt modelId="{082D5D34-340A-EA48-B9F9-52D2EA065EBA}" type="pres">
      <dgm:prSet presAssocID="{9E0136FC-E3DD-4D6D-A40E-FC601E164118}" presName="parentLin" presStyleCnt="0"/>
      <dgm:spPr/>
    </dgm:pt>
    <dgm:pt modelId="{D9489706-B272-7A4A-9A7A-15DA2FE5F932}" type="pres">
      <dgm:prSet presAssocID="{9E0136FC-E3DD-4D6D-A40E-FC601E164118}" presName="parentLeftMargin" presStyleLbl="node1" presStyleIdx="0" presStyleCnt="4"/>
      <dgm:spPr/>
    </dgm:pt>
    <dgm:pt modelId="{E0F5FFDD-9822-9C44-9D63-4CA033D384ED}" type="pres">
      <dgm:prSet presAssocID="{9E0136FC-E3DD-4D6D-A40E-FC601E1641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2409C8-80CC-0647-8E25-82DAA7564CC5}" type="pres">
      <dgm:prSet presAssocID="{9E0136FC-E3DD-4D6D-A40E-FC601E164118}" presName="negativeSpace" presStyleCnt="0"/>
      <dgm:spPr/>
    </dgm:pt>
    <dgm:pt modelId="{F3BA1446-C3E2-EA4E-A6E6-39CAC766D02F}" type="pres">
      <dgm:prSet presAssocID="{9E0136FC-E3DD-4D6D-A40E-FC601E164118}" presName="childText" presStyleLbl="conFgAcc1" presStyleIdx="0" presStyleCnt="4">
        <dgm:presLayoutVars>
          <dgm:bulletEnabled val="1"/>
        </dgm:presLayoutVars>
      </dgm:prSet>
      <dgm:spPr/>
    </dgm:pt>
    <dgm:pt modelId="{1A2433DD-EED6-084A-B40E-B20B0D46CE60}" type="pres">
      <dgm:prSet presAssocID="{CD9ED475-BC04-49DD-A40D-5B373A35A876}" presName="spaceBetweenRectangles" presStyleCnt="0"/>
      <dgm:spPr/>
    </dgm:pt>
    <dgm:pt modelId="{CB99A6B0-31CC-8441-84C9-EC1C6318C0B6}" type="pres">
      <dgm:prSet presAssocID="{FD5A6D94-595F-417D-AB8B-AC7A0F37E7C3}" presName="parentLin" presStyleCnt="0"/>
      <dgm:spPr/>
    </dgm:pt>
    <dgm:pt modelId="{95F7579B-F7D6-8D4B-8C54-588C1B72E8FD}" type="pres">
      <dgm:prSet presAssocID="{FD5A6D94-595F-417D-AB8B-AC7A0F37E7C3}" presName="parentLeftMargin" presStyleLbl="node1" presStyleIdx="0" presStyleCnt="4"/>
      <dgm:spPr/>
    </dgm:pt>
    <dgm:pt modelId="{2D862D37-7527-8D46-9E83-142C9148C4B4}" type="pres">
      <dgm:prSet presAssocID="{FD5A6D94-595F-417D-AB8B-AC7A0F37E7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37ECC2-81E1-E546-8CED-B78332BAEB1F}" type="pres">
      <dgm:prSet presAssocID="{FD5A6D94-595F-417D-AB8B-AC7A0F37E7C3}" presName="negativeSpace" presStyleCnt="0"/>
      <dgm:spPr/>
    </dgm:pt>
    <dgm:pt modelId="{D5FC3F5B-407D-C14D-BDF7-C4AADA28DC8D}" type="pres">
      <dgm:prSet presAssocID="{FD5A6D94-595F-417D-AB8B-AC7A0F37E7C3}" presName="childText" presStyleLbl="conFgAcc1" presStyleIdx="1" presStyleCnt="4">
        <dgm:presLayoutVars>
          <dgm:bulletEnabled val="1"/>
        </dgm:presLayoutVars>
      </dgm:prSet>
      <dgm:spPr/>
    </dgm:pt>
    <dgm:pt modelId="{16390BB7-0866-354D-B5F1-4D9CD4A5EEF3}" type="pres">
      <dgm:prSet presAssocID="{CF53C16D-B3E1-4B3B-B3F2-0FDDF9C462B7}" presName="spaceBetweenRectangles" presStyleCnt="0"/>
      <dgm:spPr/>
    </dgm:pt>
    <dgm:pt modelId="{7030A405-0235-7848-A0D7-A8CEB960F3A5}" type="pres">
      <dgm:prSet presAssocID="{E222CC63-F2B3-4544-92CD-20356A7B259B}" presName="parentLin" presStyleCnt="0"/>
      <dgm:spPr/>
    </dgm:pt>
    <dgm:pt modelId="{DCBA7740-2C99-2542-96A9-56135AEAEF80}" type="pres">
      <dgm:prSet presAssocID="{E222CC63-F2B3-4544-92CD-20356A7B259B}" presName="parentLeftMargin" presStyleLbl="node1" presStyleIdx="1" presStyleCnt="4"/>
      <dgm:spPr/>
    </dgm:pt>
    <dgm:pt modelId="{D563639B-83A9-A943-BB0E-CC5C70EBAE40}" type="pres">
      <dgm:prSet presAssocID="{E222CC63-F2B3-4544-92CD-20356A7B25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F74688-C794-404A-9854-ABCED9AAA7B9}" type="pres">
      <dgm:prSet presAssocID="{E222CC63-F2B3-4544-92CD-20356A7B259B}" presName="negativeSpace" presStyleCnt="0"/>
      <dgm:spPr/>
    </dgm:pt>
    <dgm:pt modelId="{2AC57C41-C066-674E-9EE2-A72F54776381}" type="pres">
      <dgm:prSet presAssocID="{E222CC63-F2B3-4544-92CD-20356A7B259B}" presName="childText" presStyleLbl="conFgAcc1" presStyleIdx="2" presStyleCnt="4">
        <dgm:presLayoutVars>
          <dgm:bulletEnabled val="1"/>
        </dgm:presLayoutVars>
      </dgm:prSet>
      <dgm:spPr/>
    </dgm:pt>
    <dgm:pt modelId="{0C0609A2-97B3-C346-A895-7956E56A15C6}" type="pres">
      <dgm:prSet presAssocID="{5CD45A3E-C672-404E-8E28-7F61EE4DF63C}" presName="spaceBetweenRectangles" presStyleCnt="0"/>
      <dgm:spPr/>
    </dgm:pt>
    <dgm:pt modelId="{582F3382-53FC-434C-90F3-15D759F4FDDC}" type="pres">
      <dgm:prSet presAssocID="{3CCDCB53-4161-47F2-BF09-593906581218}" presName="parentLin" presStyleCnt="0"/>
      <dgm:spPr/>
    </dgm:pt>
    <dgm:pt modelId="{E431D2D0-E8DF-8348-9434-D1A700A795EB}" type="pres">
      <dgm:prSet presAssocID="{3CCDCB53-4161-47F2-BF09-593906581218}" presName="parentLeftMargin" presStyleLbl="node1" presStyleIdx="2" presStyleCnt="4"/>
      <dgm:spPr/>
    </dgm:pt>
    <dgm:pt modelId="{DCE3BC09-E3B7-884B-9CEE-CE751E5D88D6}" type="pres">
      <dgm:prSet presAssocID="{3CCDCB53-4161-47F2-BF09-5939065812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7A866AC-3FCE-DC47-9034-5C5A966C7DAD}" type="pres">
      <dgm:prSet presAssocID="{3CCDCB53-4161-47F2-BF09-593906581218}" presName="negativeSpace" presStyleCnt="0"/>
      <dgm:spPr/>
    </dgm:pt>
    <dgm:pt modelId="{D1D83A9E-98C6-0D4D-9B2A-4CE7384FCE67}" type="pres">
      <dgm:prSet presAssocID="{3CCDCB53-4161-47F2-BF09-5939065812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74F8C02-3768-460E-9817-2EC8AB141853}" srcId="{9E0136FC-E3DD-4D6D-A40E-FC601E164118}" destId="{ECEEEC55-E87C-408D-B2FB-76E9DAD5581E}" srcOrd="0" destOrd="0" parTransId="{C839185E-36DC-4ED5-906A-9A14B9A4EAD5}" sibTransId="{09B2FECD-4D59-4935-A0A8-62B58612CE8F}"/>
    <dgm:cxn modelId="{B9B4FD10-4275-49E2-8986-D3273FFFDC3E}" srcId="{9E0136FC-E3DD-4D6D-A40E-FC601E164118}" destId="{ECE130C1-23AC-4B66-97BB-E6E7DCD51845}" srcOrd="1" destOrd="0" parTransId="{B3CF5064-25AD-4B65-880A-F531E65F051B}" sibTransId="{8460CEDF-90BB-48D3-A938-6A9579AFAE07}"/>
    <dgm:cxn modelId="{AC86BC13-9AFC-45B9-98AD-212014DBD50A}" srcId="{FD5A6D94-595F-417D-AB8B-AC7A0F37E7C3}" destId="{0051F426-5EBA-4F25-B282-9F4F3B872704}" srcOrd="2" destOrd="0" parTransId="{B09EAF27-5AE4-4158-BC3A-4A8ED470134F}" sibTransId="{D123C91C-5A69-4731-B4DB-1EEE822E55EC}"/>
    <dgm:cxn modelId="{86A80225-EF70-F946-926D-4170BEC11EB6}" type="presOf" srcId="{9E0136FC-E3DD-4D6D-A40E-FC601E164118}" destId="{E0F5FFDD-9822-9C44-9D63-4CA033D384ED}" srcOrd="1" destOrd="0" presId="urn:microsoft.com/office/officeart/2005/8/layout/list1"/>
    <dgm:cxn modelId="{0E7F3E2B-E716-8C40-945F-641FB678DC49}" type="presOf" srcId="{CB70AF25-4C10-4661-90D7-5F248D7DE535}" destId="{D5FC3F5B-407D-C14D-BDF7-C4AADA28DC8D}" srcOrd="0" destOrd="0" presId="urn:microsoft.com/office/officeart/2005/8/layout/list1"/>
    <dgm:cxn modelId="{8D82B736-3D2D-47CE-936F-6BB2D7034E81}" srcId="{E222CC63-F2B3-4544-92CD-20356A7B259B}" destId="{CE043621-0C97-4C9E-A508-5B31DBD3A3E4}" srcOrd="2" destOrd="0" parTransId="{EFC60149-AC90-4870-978E-8A08B60DF75A}" sibTransId="{689F98E7-72E8-45D0-BCAD-733176DFFD0F}"/>
    <dgm:cxn modelId="{13B58A3C-CD61-ED4E-B929-8E5DDBDF06FF}" type="presOf" srcId="{FD5A6D94-595F-417D-AB8B-AC7A0F37E7C3}" destId="{2D862D37-7527-8D46-9E83-142C9148C4B4}" srcOrd="1" destOrd="0" presId="urn:microsoft.com/office/officeart/2005/8/layout/list1"/>
    <dgm:cxn modelId="{F5B13447-8D76-F845-BFB4-3580FFCAF257}" type="presOf" srcId="{46727495-8390-4006-A3D3-58CA0504A7DC}" destId="{2AC57C41-C066-674E-9EE2-A72F54776381}" srcOrd="0" destOrd="1" presId="urn:microsoft.com/office/officeart/2005/8/layout/list1"/>
    <dgm:cxn modelId="{EBDC874E-332A-834F-855A-E564CB826222}" type="presOf" srcId="{FD5A6D94-595F-417D-AB8B-AC7A0F37E7C3}" destId="{95F7579B-F7D6-8D4B-8C54-588C1B72E8FD}" srcOrd="0" destOrd="0" presId="urn:microsoft.com/office/officeart/2005/8/layout/list1"/>
    <dgm:cxn modelId="{76897355-124F-F540-BA3C-7C6CB0064761}" srcId="{3CCDCB53-4161-47F2-BF09-593906581218}" destId="{4A17A64B-3F34-414C-8C27-2ACB2E272103}" srcOrd="1" destOrd="0" parTransId="{1B16708D-BC50-D041-AE86-E01B63C1823E}" sibTransId="{3F749718-0BB6-6A42-9F8F-088127F790B1}"/>
    <dgm:cxn modelId="{7AD8165A-1CA5-5540-AAB5-D2BC0CAC45CA}" type="presOf" srcId="{9E0136FC-E3DD-4D6D-A40E-FC601E164118}" destId="{D9489706-B272-7A4A-9A7A-15DA2FE5F932}" srcOrd="0" destOrd="0" presId="urn:microsoft.com/office/officeart/2005/8/layout/list1"/>
    <dgm:cxn modelId="{984E1762-2CDA-874E-8018-7DF8743A8558}" type="presOf" srcId="{48148BFA-0D46-47B8-9DD8-CFE3A0CEE95A}" destId="{F3BA1446-C3E2-EA4E-A6E6-39CAC766D02F}" srcOrd="0" destOrd="2" presId="urn:microsoft.com/office/officeart/2005/8/layout/list1"/>
    <dgm:cxn modelId="{1EAD1D68-C97D-EC45-B79C-5C447182DED9}" srcId="{3CCDCB53-4161-47F2-BF09-593906581218}" destId="{8EDFBAE7-8F63-B748-9A2A-8278F1EA5026}" srcOrd="2" destOrd="0" parTransId="{DBAC99D2-8544-B64E-9BC2-72F1221A49FD}" sibTransId="{9FA12389-D487-FA4E-BC91-541819B4F82A}"/>
    <dgm:cxn modelId="{15E52969-B2E0-B249-94F1-0A87C3C9474B}" type="presOf" srcId="{EAFD9D1B-127D-49D7-A87C-DF23A1910C13}" destId="{D5FC3F5B-407D-C14D-BDF7-C4AADA28DC8D}" srcOrd="0" destOrd="1" presId="urn:microsoft.com/office/officeart/2005/8/layout/list1"/>
    <dgm:cxn modelId="{881B446A-A2F5-432C-BE2E-952D1E1367F4}" srcId="{FD5A6D94-595F-417D-AB8B-AC7A0F37E7C3}" destId="{CB70AF25-4C10-4661-90D7-5F248D7DE535}" srcOrd="0" destOrd="0" parTransId="{60018152-E617-4C6D-86DA-51DF9DEB5D17}" sibTransId="{6812C623-B414-42D9-B110-60DBF7840FB1}"/>
    <dgm:cxn modelId="{7446746D-2456-6241-8323-72ADE2662E72}" type="presOf" srcId="{3CCDCB53-4161-47F2-BF09-593906581218}" destId="{DCE3BC09-E3B7-884B-9CEE-CE751E5D88D6}" srcOrd="1" destOrd="0" presId="urn:microsoft.com/office/officeart/2005/8/layout/list1"/>
    <dgm:cxn modelId="{95C6A76E-DC82-4348-9450-08B2CAE7AF56}" type="presOf" srcId="{5356D126-35F9-422E-BF21-989CE12BF842}" destId="{D1D83A9E-98C6-0D4D-9B2A-4CE7384FCE67}" srcOrd="0" destOrd="0" presId="urn:microsoft.com/office/officeart/2005/8/layout/list1"/>
    <dgm:cxn modelId="{808D9977-3F1B-4B4A-9777-CF25B023DCD0}" srcId="{22FB05A6-5AD3-4C06-A065-7243CDE139A0}" destId="{FD5A6D94-595F-417D-AB8B-AC7A0F37E7C3}" srcOrd="1" destOrd="0" parTransId="{76096E14-5AD4-4EA4-A3C5-EF356661A238}" sibTransId="{CF53C16D-B3E1-4B3B-B3F2-0FDDF9C462B7}"/>
    <dgm:cxn modelId="{DDFC5779-2806-E843-AEEB-0630221973AE}" type="presOf" srcId="{8EDFBAE7-8F63-B748-9A2A-8278F1EA5026}" destId="{D1D83A9E-98C6-0D4D-9B2A-4CE7384FCE67}" srcOrd="0" destOrd="2" presId="urn:microsoft.com/office/officeart/2005/8/layout/list1"/>
    <dgm:cxn modelId="{90238486-42E0-4D04-8CFF-AFF1063844A2}" srcId="{22FB05A6-5AD3-4C06-A065-7243CDE139A0}" destId="{3CCDCB53-4161-47F2-BF09-593906581218}" srcOrd="3" destOrd="0" parTransId="{94DE7777-3EAA-4698-90EC-B4E5628F80FD}" sibTransId="{6E60B175-345E-4FDE-8237-6F099696067A}"/>
    <dgm:cxn modelId="{B69C2688-F086-47A1-90F8-FDC408CD8056}" srcId="{22FB05A6-5AD3-4C06-A065-7243CDE139A0}" destId="{9E0136FC-E3DD-4D6D-A40E-FC601E164118}" srcOrd="0" destOrd="0" parTransId="{BB5875E7-9BAE-4D58-B830-723060CA98BB}" sibTransId="{CD9ED475-BC04-49DD-A40D-5B373A35A876}"/>
    <dgm:cxn modelId="{CB46108A-DFC9-7341-9B21-E36664BC1BE0}" type="presOf" srcId="{3CCDCB53-4161-47F2-BF09-593906581218}" destId="{E431D2D0-E8DF-8348-9434-D1A700A795EB}" srcOrd="0" destOrd="0" presId="urn:microsoft.com/office/officeart/2005/8/layout/list1"/>
    <dgm:cxn modelId="{BA1CDA8C-3AAC-4365-AA84-22DF681FBD78}" srcId="{E222CC63-F2B3-4544-92CD-20356A7B259B}" destId="{46727495-8390-4006-A3D3-58CA0504A7DC}" srcOrd="1" destOrd="0" parTransId="{7065C2D3-6CF8-4025-BD7A-383BEA105237}" sibTransId="{49F78419-0A3F-4AE0-A92D-FC47963AE3CB}"/>
    <dgm:cxn modelId="{EF0EE78E-2696-8C4F-B074-30153483FA86}" type="presOf" srcId="{E222CC63-F2B3-4544-92CD-20356A7B259B}" destId="{DCBA7740-2C99-2542-96A9-56135AEAEF80}" srcOrd="0" destOrd="0" presId="urn:microsoft.com/office/officeart/2005/8/layout/list1"/>
    <dgm:cxn modelId="{D8C464A1-036F-7544-847E-F79C68906BAD}" type="presOf" srcId="{0051F426-5EBA-4F25-B282-9F4F3B872704}" destId="{D5FC3F5B-407D-C14D-BDF7-C4AADA28DC8D}" srcOrd="0" destOrd="2" presId="urn:microsoft.com/office/officeart/2005/8/layout/list1"/>
    <dgm:cxn modelId="{4E63C0A1-3538-C34B-B638-53E3E691E7B8}" type="presOf" srcId="{ECE130C1-23AC-4B66-97BB-E6E7DCD51845}" destId="{F3BA1446-C3E2-EA4E-A6E6-39CAC766D02F}" srcOrd="0" destOrd="1" presId="urn:microsoft.com/office/officeart/2005/8/layout/list1"/>
    <dgm:cxn modelId="{9C4D8AAE-018A-8545-9C86-30EC105EC197}" type="presOf" srcId="{22FB05A6-5AD3-4C06-A065-7243CDE139A0}" destId="{479209BE-C025-AB4C-B66C-93AB3CFF7290}" srcOrd="0" destOrd="0" presId="urn:microsoft.com/office/officeart/2005/8/layout/list1"/>
    <dgm:cxn modelId="{0958EEC0-9DBA-7446-A5A8-109EFB1573B0}" type="presOf" srcId="{CE043621-0C97-4C9E-A508-5B31DBD3A3E4}" destId="{2AC57C41-C066-674E-9EE2-A72F54776381}" srcOrd="0" destOrd="2" presId="urn:microsoft.com/office/officeart/2005/8/layout/list1"/>
    <dgm:cxn modelId="{1BC694C9-5BD3-2B4F-8FAB-A64CD22598A3}" type="presOf" srcId="{E222CC63-F2B3-4544-92CD-20356A7B259B}" destId="{D563639B-83A9-A943-BB0E-CC5C70EBAE40}" srcOrd="1" destOrd="0" presId="urn:microsoft.com/office/officeart/2005/8/layout/list1"/>
    <dgm:cxn modelId="{1B2BA8C9-CC92-4EDD-946B-7D3D9815F08C}" srcId="{FD5A6D94-595F-417D-AB8B-AC7A0F37E7C3}" destId="{EAFD9D1B-127D-49D7-A87C-DF23A1910C13}" srcOrd="1" destOrd="0" parTransId="{51A57E53-E753-4079-ADD4-4DF350C1EA4B}" sibTransId="{91199452-59C8-4289-BCC8-00D38D053334}"/>
    <dgm:cxn modelId="{BA4296D2-6BD4-4728-AFE7-C0F330BFA305}" srcId="{E222CC63-F2B3-4544-92CD-20356A7B259B}" destId="{AAA90478-A85F-4C22-A40D-FB76A43B583B}" srcOrd="0" destOrd="0" parTransId="{4E4A77A4-BE7D-4DD8-9728-0A10733FD359}" sibTransId="{C950A43B-79DE-4922-B950-B5D0FE5E0867}"/>
    <dgm:cxn modelId="{4C5229DC-5CB4-9A40-8B6B-2311C7EE6EBE}" type="presOf" srcId="{4A17A64B-3F34-414C-8C27-2ACB2E272103}" destId="{D1D83A9E-98C6-0D4D-9B2A-4CE7384FCE67}" srcOrd="0" destOrd="1" presId="urn:microsoft.com/office/officeart/2005/8/layout/list1"/>
    <dgm:cxn modelId="{3AE524E0-1EF5-9848-963D-C272E2763768}" type="presOf" srcId="{ECEEEC55-E87C-408D-B2FB-76E9DAD5581E}" destId="{F3BA1446-C3E2-EA4E-A6E6-39CAC766D02F}" srcOrd="0" destOrd="0" presId="urn:microsoft.com/office/officeart/2005/8/layout/list1"/>
    <dgm:cxn modelId="{108983F1-6284-9945-99E3-8C1A188E906D}" type="presOf" srcId="{AAA90478-A85F-4C22-A40D-FB76A43B583B}" destId="{2AC57C41-C066-674E-9EE2-A72F54776381}" srcOrd="0" destOrd="0" presId="urn:microsoft.com/office/officeart/2005/8/layout/list1"/>
    <dgm:cxn modelId="{B84A97F1-1344-422D-98BF-E60B726559D3}" srcId="{9E0136FC-E3DD-4D6D-A40E-FC601E164118}" destId="{48148BFA-0D46-47B8-9DD8-CFE3A0CEE95A}" srcOrd="2" destOrd="0" parTransId="{B6ACFBFC-7C6C-426B-BA97-B4B7D7148910}" sibTransId="{0AAC5533-5D49-48C4-8962-0D01D8C47A7B}"/>
    <dgm:cxn modelId="{6B2B1AF3-4164-4D6A-AA1E-4F4A40572E67}" srcId="{3CCDCB53-4161-47F2-BF09-593906581218}" destId="{5356D126-35F9-422E-BF21-989CE12BF842}" srcOrd="0" destOrd="0" parTransId="{551D7FA5-C789-4E32-8682-ED84317B6121}" sibTransId="{AEBF25A1-587F-46A8-8941-2752A3418B9B}"/>
    <dgm:cxn modelId="{D27FD5FF-EF44-4E85-A610-6E334CF657BB}" srcId="{22FB05A6-5AD3-4C06-A065-7243CDE139A0}" destId="{E222CC63-F2B3-4544-92CD-20356A7B259B}" srcOrd="2" destOrd="0" parTransId="{21E04CCE-B75E-494E-954F-C5C9DD32EBD5}" sibTransId="{5CD45A3E-C672-404E-8E28-7F61EE4DF63C}"/>
    <dgm:cxn modelId="{2B774667-8855-3B4B-B0D4-AA3F26C04998}" type="presParOf" srcId="{479209BE-C025-AB4C-B66C-93AB3CFF7290}" destId="{082D5D34-340A-EA48-B9F9-52D2EA065EBA}" srcOrd="0" destOrd="0" presId="urn:microsoft.com/office/officeart/2005/8/layout/list1"/>
    <dgm:cxn modelId="{DD80BE88-274F-3B47-BDA4-EA3DFA869BAC}" type="presParOf" srcId="{082D5D34-340A-EA48-B9F9-52D2EA065EBA}" destId="{D9489706-B272-7A4A-9A7A-15DA2FE5F932}" srcOrd="0" destOrd="0" presId="urn:microsoft.com/office/officeart/2005/8/layout/list1"/>
    <dgm:cxn modelId="{C08E394B-8F92-E74D-87BA-019CEA6F7FD1}" type="presParOf" srcId="{082D5D34-340A-EA48-B9F9-52D2EA065EBA}" destId="{E0F5FFDD-9822-9C44-9D63-4CA033D384ED}" srcOrd="1" destOrd="0" presId="urn:microsoft.com/office/officeart/2005/8/layout/list1"/>
    <dgm:cxn modelId="{F02BD916-B690-6842-89E9-61ED0AA929A2}" type="presParOf" srcId="{479209BE-C025-AB4C-B66C-93AB3CFF7290}" destId="{552409C8-80CC-0647-8E25-82DAA7564CC5}" srcOrd="1" destOrd="0" presId="urn:microsoft.com/office/officeart/2005/8/layout/list1"/>
    <dgm:cxn modelId="{E9564B53-27F8-2247-9DF7-8CC92404864A}" type="presParOf" srcId="{479209BE-C025-AB4C-B66C-93AB3CFF7290}" destId="{F3BA1446-C3E2-EA4E-A6E6-39CAC766D02F}" srcOrd="2" destOrd="0" presId="urn:microsoft.com/office/officeart/2005/8/layout/list1"/>
    <dgm:cxn modelId="{60EC5C2B-075E-7049-8A2C-80201EC51F4C}" type="presParOf" srcId="{479209BE-C025-AB4C-B66C-93AB3CFF7290}" destId="{1A2433DD-EED6-084A-B40E-B20B0D46CE60}" srcOrd="3" destOrd="0" presId="urn:microsoft.com/office/officeart/2005/8/layout/list1"/>
    <dgm:cxn modelId="{4FAEFEEC-9C10-1A4D-B702-430AE2BA9A13}" type="presParOf" srcId="{479209BE-C025-AB4C-B66C-93AB3CFF7290}" destId="{CB99A6B0-31CC-8441-84C9-EC1C6318C0B6}" srcOrd="4" destOrd="0" presId="urn:microsoft.com/office/officeart/2005/8/layout/list1"/>
    <dgm:cxn modelId="{09A0C222-0842-1449-A620-250087CE290C}" type="presParOf" srcId="{CB99A6B0-31CC-8441-84C9-EC1C6318C0B6}" destId="{95F7579B-F7D6-8D4B-8C54-588C1B72E8FD}" srcOrd="0" destOrd="0" presId="urn:microsoft.com/office/officeart/2005/8/layout/list1"/>
    <dgm:cxn modelId="{3D10AA22-424B-9042-B447-3E3C29A5CA69}" type="presParOf" srcId="{CB99A6B0-31CC-8441-84C9-EC1C6318C0B6}" destId="{2D862D37-7527-8D46-9E83-142C9148C4B4}" srcOrd="1" destOrd="0" presId="urn:microsoft.com/office/officeart/2005/8/layout/list1"/>
    <dgm:cxn modelId="{36C944AC-A989-EF4C-8296-590C9AF9C36F}" type="presParOf" srcId="{479209BE-C025-AB4C-B66C-93AB3CFF7290}" destId="{F837ECC2-81E1-E546-8CED-B78332BAEB1F}" srcOrd="5" destOrd="0" presId="urn:microsoft.com/office/officeart/2005/8/layout/list1"/>
    <dgm:cxn modelId="{1FAD6043-CE3A-864B-9576-7C2CDD68DCEC}" type="presParOf" srcId="{479209BE-C025-AB4C-B66C-93AB3CFF7290}" destId="{D5FC3F5B-407D-C14D-BDF7-C4AADA28DC8D}" srcOrd="6" destOrd="0" presId="urn:microsoft.com/office/officeart/2005/8/layout/list1"/>
    <dgm:cxn modelId="{F41E6AC6-461B-A14A-8F8C-7A218D593F30}" type="presParOf" srcId="{479209BE-C025-AB4C-B66C-93AB3CFF7290}" destId="{16390BB7-0866-354D-B5F1-4D9CD4A5EEF3}" srcOrd="7" destOrd="0" presId="urn:microsoft.com/office/officeart/2005/8/layout/list1"/>
    <dgm:cxn modelId="{5E2D82F9-56F2-B14C-A6D1-670FDCCCA9C1}" type="presParOf" srcId="{479209BE-C025-AB4C-B66C-93AB3CFF7290}" destId="{7030A405-0235-7848-A0D7-A8CEB960F3A5}" srcOrd="8" destOrd="0" presId="urn:microsoft.com/office/officeart/2005/8/layout/list1"/>
    <dgm:cxn modelId="{1223A5D1-BD31-1A47-897F-01CE7D64ABA7}" type="presParOf" srcId="{7030A405-0235-7848-A0D7-A8CEB960F3A5}" destId="{DCBA7740-2C99-2542-96A9-56135AEAEF80}" srcOrd="0" destOrd="0" presId="urn:microsoft.com/office/officeart/2005/8/layout/list1"/>
    <dgm:cxn modelId="{09D6DBD6-D1ED-E74A-9C4A-886CF8036B0E}" type="presParOf" srcId="{7030A405-0235-7848-A0D7-A8CEB960F3A5}" destId="{D563639B-83A9-A943-BB0E-CC5C70EBAE40}" srcOrd="1" destOrd="0" presId="urn:microsoft.com/office/officeart/2005/8/layout/list1"/>
    <dgm:cxn modelId="{DE078886-CDE4-D64B-AF69-BAF002635A19}" type="presParOf" srcId="{479209BE-C025-AB4C-B66C-93AB3CFF7290}" destId="{3CF74688-C794-404A-9854-ABCED9AAA7B9}" srcOrd="9" destOrd="0" presId="urn:microsoft.com/office/officeart/2005/8/layout/list1"/>
    <dgm:cxn modelId="{E19DD5D0-87F6-6142-99A9-25CEECE2FA7F}" type="presParOf" srcId="{479209BE-C025-AB4C-B66C-93AB3CFF7290}" destId="{2AC57C41-C066-674E-9EE2-A72F54776381}" srcOrd="10" destOrd="0" presId="urn:microsoft.com/office/officeart/2005/8/layout/list1"/>
    <dgm:cxn modelId="{4965B4B4-B12D-344D-8486-6F78F2D2A364}" type="presParOf" srcId="{479209BE-C025-AB4C-B66C-93AB3CFF7290}" destId="{0C0609A2-97B3-C346-A895-7956E56A15C6}" srcOrd="11" destOrd="0" presId="urn:microsoft.com/office/officeart/2005/8/layout/list1"/>
    <dgm:cxn modelId="{3281875C-D921-FA40-B020-4A51D1073CEB}" type="presParOf" srcId="{479209BE-C025-AB4C-B66C-93AB3CFF7290}" destId="{582F3382-53FC-434C-90F3-15D759F4FDDC}" srcOrd="12" destOrd="0" presId="urn:microsoft.com/office/officeart/2005/8/layout/list1"/>
    <dgm:cxn modelId="{8C4A2D48-9C95-E242-A26A-8A30FBB8FF81}" type="presParOf" srcId="{582F3382-53FC-434C-90F3-15D759F4FDDC}" destId="{E431D2D0-E8DF-8348-9434-D1A700A795EB}" srcOrd="0" destOrd="0" presId="urn:microsoft.com/office/officeart/2005/8/layout/list1"/>
    <dgm:cxn modelId="{F653F448-C749-D745-95FE-07D7C017B3F7}" type="presParOf" srcId="{582F3382-53FC-434C-90F3-15D759F4FDDC}" destId="{DCE3BC09-E3B7-884B-9CEE-CE751E5D88D6}" srcOrd="1" destOrd="0" presId="urn:microsoft.com/office/officeart/2005/8/layout/list1"/>
    <dgm:cxn modelId="{8E79ECD4-2AA8-F744-909C-4A90A209419C}" type="presParOf" srcId="{479209BE-C025-AB4C-B66C-93AB3CFF7290}" destId="{07A866AC-3FCE-DC47-9034-5C5A966C7DAD}" srcOrd="13" destOrd="0" presId="urn:microsoft.com/office/officeart/2005/8/layout/list1"/>
    <dgm:cxn modelId="{4E5E477A-AFFB-8D49-9CF5-BA36D43EF654}" type="presParOf" srcId="{479209BE-C025-AB4C-B66C-93AB3CFF7290}" destId="{D1D83A9E-98C6-0D4D-9B2A-4CE7384FCE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B9214-802E-4F42-95AE-B505FEB963EF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1938A9-617D-461F-8877-788B52119562}">
      <dgm:prSet/>
      <dgm:spPr/>
      <dgm:t>
        <a:bodyPr/>
        <a:lstStyle/>
        <a:p>
          <a:r>
            <a:rPr lang="en-US" b="1"/>
            <a:t>NLP Metrics</a:t>
          </a:r>
          <a:endParaRPr lang="en-US"/>
        </a:p>
      </dgm:t>
    </dgm:pt>
    <dgm:pt modelId="{8F4073FC-42B5-4867-9217-8E9697F0D615}" type="parTrans" cxnId="{5CB3DD0D-A0C0-4430-B38F-2F5C91B0A301}">
      <dgm:prSet/>
      <dgm:spPr/>
      <dgm:t>
        <a:bodyPr/>
        <a:lstStyle/>
        <a:p>
          <a:endParaRPr lang="en-US"/>
        </a:p>
      </dgm:t>
    </dgm:pt>
    <dgm:pt modelId="{602CD563-2A6B-4117-96E7-4F9AA9DC70EF}" type="sibTrans" cxnId="{5CB3DD0D-A0C0-4430-B38F-2F5C91B0A301}">
      <dgm:prSet/>
      <dgm:spPr/>
      <dgm:t>
        <a:bodyPr/>
        <a:lstStyle/>
        <a:p>
          <a:endParaRPr lang="en-US"/>
        </a:p>
      </dgm:t>
    </dgm:pt>
    <dgm:pt modelId="{7ADDE1B8-51D6-4838-B730-AC767AF7F234}">
      <dgm:prSet/>
      <dgm:spPr/>
      <dgm:t>
        <a:bodyPr/>
        <a:lstStyle/>
        <a:p>
          <a:r>
            <a:rPr lang="en-US" b="1"/>
            <a:t>BLEU</a:t>
          </a:r>
          <a:r>
            <a:rPr lang="en-US"/>
            <a:t>: Measures the degree of overlap between the generated and reference SQL queries. Useful for identifying word-level matches but limited in assessing SQL correctness.</a:t>
          </a:r>
        </a:p>
      </dgm:t>
    </dgm:pt>
    <dgm:pt modelId="{6E7954B7-5D15-460E-9D81-41B3C17D406A}" type="parTrans" cxnId="{FF1E0B11-76A5-438D-A4E2-F96D08996D44}">
      <dgm:prSet/>
      <dgm:spPr/>
      <dgm:t>
        <a:bodyPr/>
        <a:lstStyle/>
        <a:p>
          <a:endParaRPr lang="en-US"/>
        </a:p>
      </dgm:t>
    </dgm:pt>
    <dgm:pt modelId="{215D966E-E426-49A1-9F38-A1D11C071E69}" type="sibTrans" cxnId="{FF1E0B11-76A5-438D-A4E2-F96D08996D44}">
      <dgm:prSet/>
      <dgm:spPr/>
      <dgm:t>
        <a:bodyPr/>
        <a:lstStyle/>
        <a:p>
          <a:endParaRPr lang="en-US"/>
        </a:p>
      </dgm:t>
    </dgm:pt>
    <dgm:pt modelId="{07AB1DDB-6D23-45E3-A762-FFABA382C8CA}">
      <dgm:prSet/>
      <dgm:spPr/>
      <dgm:t>
        <a:bodyPr/>
        <a:lstStyle/>
        <a:p>
          <a:r>
            <a:rPr lang="en-US" b="1"/>
            <a:t>ROUGE</a:t>
          </a:r>
          <a:r>
            <a:rPr lang="en-US"/>
            <a:t>: Evaluates the recall of sequences in the generated queries compared to the reference queries. Effective for identifying structural similarities. (rouge-1, 2, l)</a:t>
          </a:r>
        </a:p>
      </dgm:t>
    </dgm:pt>
    <dgm:pt modelId="{9F4A0CA5-B385-480E-ADD3-E203AE61F3B1}" type="parTrans" cxnId="{DA887550-0D5B-486C-92AA-493F18E5C28B}">
      <dgm:prSet/>
      <dgm:spPr/>
      <dgm:t>
        <a:bodyPr/>
        <a:lstStyle/>
        <a:p>
          <a:endParaRPr lang="en-US"/>
        </a:p>
      </dgm:t>
    </dgm:pt>
    <dgm:pt modelId="{C27BF9C1-792D-4E10-BB5C-96F44F64DE63}" type="sibTrans" cxnId="{DA887550-0D5B-486C-92AA-493F18E5C28B}">
      <dgm:prSet/>
      <dgm:spPr/>
      <dgm:t>
        <a:bodyPr/>
        <a:lstStyle/>
        <a:p>
          <a:endParaRPr lang="en-US"/>
        </a:p>
      </dgm:t>
    </dgm:pt>
    <dgm:pt modelId="{73DB7CA6-4977-4EF0-BC1C-401D44CAD971}">
      <dgm:prSet/>
      <dgm:spPr/>
      <dgm:t>
        <a:bodyPr/>
        <a:lstStyle/>
        <a:p>
          <a:r>
            <a:rPr lang="en-US" b="1"/>
            <a:t>Levenshtein Distance</a:t>
          </a:r>
          <a:r>
            <a:rPr lang="en-US"/>
            <a:t>: Measures the number of single-character edits (insertions, deletions, or substitutions) needed to transform one string into another.</a:t>
          </a:r>
        </a:p>
      </dgm:t>
    </dgm:pt>
    <dgm:pt modelId="{A450AE08-8745-4073-897D-250B5446938B}" type="parTrans" cxnId="{0EAB538D-6C3F-402B-A2A7-5498F2C7B1E8}">
      <dgm:prSet/>
      <dgm:spPr/>
      <dgm:t>
        <a:bodyPr/>
        <a:lstStyle/>
        <a:p>
          <a:endParaRPr lang="en-US"/>
        </a:p>
      </dgm:t>
    </dgm:pt>
    <dgm:pt modelId="{F5F11D72-8F8B-4C15-A3CE-31AD2264B267}" type="sibTrans" cxnId="{0EAB538D-6C3F-402B-A2A7-5498F2C7B1E8}">
      <dgm:prSet/>
      <dgm:spPr/>
      <dgm:t>
        <a:bodyPr/>
        <a:lstStyle/>
        <a:p>
          <a:endParaRPr lang="en-US"/>
        </a:p>
      </dgm:t>
    </dgm:pt>
    <dgm:pt modelId="{9ED434B9-D49A-43D5-871F-5197E312C0EA}">
      <dgm:prSet/>
      <dgm:spPr/>
      <dgm:t>
        <a:bodyPr/>
        <a:lstStyle/>
        <a:p>
          <a:r>
            <a:rPr lang="en-US" b="1"/>
            <a:t>Jaccard Similarity</a:t>
          </a:r>
          <a:r>
            <a:rPr lang="en-US"/>
            <a:t>: Calculates the similarity between two sets by dividing the size of their intersection by the size of their union. Useful for assessing overlap.</a:t>
          </a:r>
        </a:p>
      </dgm:t>
    </dgm:pt>
    <dgm:pt modelId="{98AF711A-FAD6-43EA-8AD1-8507EB4CCCBD}" type="parTrans" cxnId="{A71836BB-7F6E-40ED-B017-47E4D9BD0EC4}">
      <dgm:prSet/>
      <dgm:spPr/>
      <dgm:t>
        <a:bodyPr/>
        <a:lstStyle/>
        <a:p>
          <a:endParaRPr lang="en-US"/>
        </a:p>
      </dgm:t>
    </dgm:pt>
    <dgm:pt modelId="{A3118CD1-0597-4308-BC5A-6F599AD4EF8E}" type="sibTrans" cxnId="{A71836BB-7F6E-40ED-B017-47E4D9BD0EC4}">
      <dgm:prSet/>
      <dgm:spPr/>
      <dgm:t>
        <a:bodyPr/>
        <a:lstStyle/>
        <a:p>
          <a:endParaRPr lang="en-US"/>
        </a:p>
      </dgm:t>
    </dgm:pt>
    <dgm:pt modelId="{6AD41ABA-CF6A-4185-A589-05E44AE1E490}">
      <dgm:prSet/>
      <dgm:spPr/>
      <dgm:t>
        <a:bodyPr/>
        <a:lstStyle/>
        <a:p>
          <a:r>
            <a:rPr lang="en-US" b="1"/>
            <a:t>Cosine Similarity</a:t>
          </a:r>
          <a:r>
            <a:rPr lang="en-US"/>
            <a:t>: Measures the cosine of the angle between two vectors, capturing their similarity based on orientation rather than magnitude. Commonly used for text embeddings.</a:t>
          </a:r>
        </a:p>
      </dgm:t>
    </dgm:pt>
    <dgm:pt modelId="{9E882AB1-730A-4CB4-BCBA-021CE46714FD}" type="parTrans" cxnId="{ACB76167-BA7C-4D56-B02C-712AAFA474A5}">
      <dgm:prSet/>
      <dgm:spPr/>
      <dgm:t>
        <a:bodyPr/>
        <a:lstStyle/>
        <a:p>
          <a:endParaRPr lang="en-US"/>
        </a:p>
      </dgm:t>
    </dgm:pt>
    <dgm:pt modelId="{BEE525AA-717F-436B-A570-4E4302B46F67}" type="sibTrans" cxnId="{ACB76167-BA7C-4D56-B02C-712AAFA474A5}">
      <dgm:prSet/>
      <dgm:spPr/>
      <dgm:t>
        <a:bodyPr/>
        <a:lstStyle/>
        <a:p>
          <a:endParaRPr lang="en-US"/>
        </a:p>
      </dgm:t>
    </dgm:pt>
    <dgm:pt modelId="{90516A51-9E7B-4372-A4B0-C6E80B99689B}">
      <dgm:prSet/>
      <dgm:spPr/>
      <dgm:t>
        <a:bodyPr/>
        <a:lstStyle/>
        <a:p>
          <a:r>
            <a:rPr lang="en-US" b="1"/>
            <a:t>Semantic Parsers</a:t>
          </a:r>
          <a:endParaRPr lang="en-US"/>
        </a:p>
      </dgm:t>
    </dgm:pt>
    <dgm:pt modelId="{27891093-FB8B-4731-81C2-C30B06CC84D3}" type="parTrans" cxnId="{BD89B928-E71C-442F-A1E3-4FD910064542}">
      <dgm:prSet/>
      <dgm:spPr/>
      <dgm:t>
        <a:bodyPr/>
        <a:lstStyle/>
        <a:p>
          <a:endParaRPr lang="en-US"/>
        </a:p>
      </dgm:t>
    </dgm:pt>
    <dgm:pt modelId="{9A3275FE-0030-4EB1-A2BE-41CCA70391D6}" type="sibTrans" cxnId="{BD89B928-E71C-442F-A1E3-4FD910064542}">
      <dgm:prSet/>
      <dgm:spPr/>
      <dgm:t>
        <a:bodyPr/>
        <a:lstStyle/>
        <a:p>
          <a:endParaRPr lang="en-US"/>
        </a:p>
      </dgm:t>
    </dgm:pt>
    <dgm:pt modelId="{40F9BF8A-C1C5-41F2-A251-F0C06A1B9D53}">
      <dgm:prSet/>
      <dgm:spPr/>
      <dgm:t>
        <a:bodyPr/>
        <a:lstStyle/>
        <a:p>
          <a:r>
            <a:rPr lang="en-US"/>
            <a:t>Utilized to check the structure and logical validity of the generated SQL queries.</a:t>
          </a:r>
        </a:p>
      </dgm:t>
    </dgm:pt>
    <dgm:pt modelId="{E43E400D-7DE7-4736-9F3A-2194EB3B1085}" type="parTrans" cxnId="{35BB8D7E-1984-4A79-AE5D-2D895464009D}">
      <dgm:prSet/>
      <dgm:spPr/>
      <dgm:t>
        <a:bodyPr/>
        <a:lstStyle/>
        <a:p>
          <a:endParaRPr lang="en-US"/>
        </a:p>
      </dgm:t>
    </dgm:pt>
    <dgm:pt modelId="{536105BE-D015-4AD4-BD85-8DF0BC243177}" type="sibTrans" cxnId="{35BB8D7E-1984-4A79-AE5D-2D895464009D}">
      <dgm:prSet/>
      <dgm:spPr/>
      <dgm:t>
        <a:bodyPr/>
        <a:lstStyle/>
        <a:p>
          <a:endParaRPr lang="en-US"/>
        </a:p>
      </dgm:t>
    </dgm:pt>
    <dgm:pt modelId="{F190C062-D652-464A-B690-24ED018EE45F}">
      <dgm:prSet/>
      <dgm:spPr/>
      <dgm:t>
        <a:bodyPr/>
        <a:lstStyle/>
        <a:p>
          <a:r>
            <a:rPr lang="en-US"/>
            <a:t>Focuses on whether the query aligns with the database schema and intended logic.</a:t>
          </a:r>
        </a:p>
      </dgm:t>
    </dgm:pt>
    <dgm:pt modelId="{DCD97EC3-A1E2-4441-8F7F-CF565718F34E}" type="parTrans" cxnId="{A250CD4D-84FA-4537-80F4-83D4522EC536}">
      <dgm:prSet/>
      <dgm:spPr/>
      <dgm:t>
        <a:bodyPr/>
        <a:lstStyle/>
        <a:p>
          <a:endParaRPr lang="en-US"/>
        </a:p>
      </dgm:t>
    </dgm:pt>
    <dgm:pt modelId="{4D735563-67CC-42C7-8151-D7976D622E3B}" type="sibTrans" cxnId="{A250CD4D-84FA-4537-80F4-83D4522EC536}">
      <dgm:prSet/>
      <dgm:spPr/>
      <dgm:t>
        <a:bodyPr/>
        <a:lstStyle/>
        <a:p>
          <a:endParaRPr lang="en-US"/>
        </a:p>
      </dgm:t>
    </dgm:pt>
    <dgm:pt modelId="{B28D893C-B1C3-419D-B4A6-4DFBA5D7561C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 Struggles with complex queries due to incomplete or missing explicit values.</a:t>
          </a:r>
        </a:p>
      </dgm:t>
    </dgm:pt>
    <dgm:pt modelId="{7C9692DB-AD05-4C16-991F-2F735D8F72E9}" type="parTrans" cxnId="{05FE0F29-958B-4241-A61A-06AEF0C86F8D}">
      <dgm:prSet/>
      <dgm:spPr/>
      <dgm:t>
        <a:bodyPr/>
        <a:lstStyle/>
        <a:p>
          <a:endParaRPr lang="en-US"/>
        </a:p>
      </dgm:t>
    </dgm:pt>
    <dgm:pt modelId="{959330B7-7F3E-4A20-96D3-302F9B00839A}" type="sibTrans" cxnId="{05FE0F29-958B-4241-A61A-06AEF0C86F8D}">
      <dgm:prSet/>
      <dgm:spPr/>
      <dgm:t>
        <a:bodyPr/>
        <a:lstStyle/>
        <a:p>
          <a:endParaRPr lang="en-US"/>
        </a:p>
      </dgm:t>
    </dgm:pt>
    <dgm:pt modelId="{2CDFD8A6-4784-49F6-8E30-9A0CCC17DE40}">
      <dgm:prSet/>
      <dgm:spPr/>
      <dgm:t>
        <a:bodyPr/>
        <a:lstStyle/>
        <a:p>
          <a:r>
            <a:rPr lang="en-US" b="1"/>
            <a:t>Metabase Evaluation</a:t>
          </a:r>
          <a:endParaRPr lang="en-US"/>
        </a:p>
      </dgm:t>
    </dgm:pt>
    <dgm:pt modelId="{CD66C83C-11E1-454D-8191-B5240513B361}" type="parTrans" cxnId="{E66B24EC-DEBB-422E-9BCD-61B4D5D5E5B8}">
      <dgm:prSet/>
      <dgm:spPr/>
      <dgm:t>
        <a:bodyPr/>
        <a:lstStyle/>
        <a:p>
          <a:endParaRPr lang="en-US"/>
        </a:p>
      </dgm:t>
    </dgm:pt>
    <dgm:pt modelId="{B65984AC-E958-42F5-9349-2DE5A7B5F44C}" type="sibTrans" cxnId="{E66B24EC-DEBB-422E-9BCD-61B4D5D5E5B8}">
      <dgm:prSet/>
      <dgm:spPr/>
      <dgm:t>
        <a:bodyPr/>
        <a:lstStyle/>
        <a:p>
          <a:endParaRPr lang="en-US"/>
        </a:p>
      </dgm:t>
    </dgm:pt>
    <dgm:pt modelId="{B548A82A-72A5-485F-8C0B-F6F0FEE53CAD}">
      <dgm:prSet/>
      <dgm:spPr/>
      <dgm:t>
        <a:bodyPr/>
        <a:lstStyle/>
        <a:p>
          <a:r>
            <a:rPr lang="en-US" b="1"/>
            <a:t>Process</a:t>
          </a:r>
          <a:r>
            <a:rPr lang="en-US"/>
            <a:t>: Execute the generated SQL queries on the database using Metabase.</a:t>
          </a:r>
        </a:p>
      </dgm:t>
    </dgm:pt>
    <dgm:pt modelId="{4E3BD1EC-C36E-4B9F-ADD8-A8C29963A6EE}" type="parTrans" cxnId="{63385213-F58B-4B84-8608-2ECDE40B05EC}">
      <dgm:prSet/>
      <dgm:spPr/>
      <dgm:t>
        <a:bodyPr/>
        <a:lstStyle/>
        <a:p>
          <a:endParaRPr lang="en-US"/>
        </a:p>
      </dgm:t>
    </dgm:pt>
    <dgm:pt modelId="{7157EAB6-62EC-4DB7-9F72-27DD4B92D81C}" type="sibTrans" cxnId="{63385213-F58B-4B84-8608-2ECDE40B05EC}">
      <dgm:prSet/>
      <dgm:spPr/>
      <dgm:t>
        <a:bodyPr/>
        <a:lstStyle/>
        <a:p>
          <a:endParaRPr lang="en-US"/>
        </a:p>
      </dgm:t>
    </dgm:pt>
    <dgm:pt modelId="{F956B1F4-DDCF-45A9-959B-DCFBAA765485}">
      <dgm:prSet/>
      <dgm:spPr/>
      <dgm:t>
        <a:bodyPr/>
        <a:lstStyle/>
        <a:p>
          <a:r>
            <a:rPr lang="en-US" b="1"/>
            <a:t>Comparison</a:t>
          </a:r>
          <a:r>
            <a:rPr lang="en-US"/>
            <a:t>: Matches the results of generated queries against annotated (desired) outputs.</a:t>
          </a:r>
        </a:p>
      </dgm:t>
    </dgm:pt>
    <dgm:pt modelId="{714C9CD1-8E79-4B51-86CC-91F64FF89629}" type="parTrans" cxnId="{F662FA3C-77BE-4D03-BA72-3A8E6F5A26D2}">
      <dgm:prSet/>
      <dgm:spPr/>
      <dgm:t>
        <a:bodyPr/>
        <a:lstStyle/>
        <a:p>
          <a:endParaRPr lang="en-US"/>
        </a:p>
      </dgm:t>
    </dgm:pt>
    <dgm:pt modelId="{58EF7580-7364-43FE-AB77-73A7B794C923}" type="sibTrans" cxnId="{F662FA3C-77BE-4D03-BA72-3A8E6F5A26D2}">
      <dgm:prSet/>
      <dgm:spPr/>
      <dgm:t>
        <a:bodyPr/>
        <a:lstStyle/>
        <a:p>
          <a:endParaRPr lang="en-US"/>
        </a:p>
      </dgm:t>
    </dgm:pt>
    <dgm:pt modelId="{1665E11F-E915-4D38-BAF9-C40631765210}">
      <dgm:prSet/>
      <dgm:spPr/>
      <dgm:t>
        <a:bodyPr/>
        <a:lstStyle/>
        <a:p>
          <a:r>
            <a:rPr lang="en-US" b="1"/>
            <a:t>Significance</a:t>
          </a:r>
          <a:r>
            <a:rPr lang="en-US"/>
            <a:t>: Provides direct feedback on query accuracy and practical usability.</a:t>
          </a:r>
        </a:p>
      </dgm:t>
    </dgm:pt>
    <dgm:pt modelId="{B99BF15E-3FB9-4CB9-8FEA-7263471D4606}" type="parTrans" cxnId="{FEA695D7-2131-4573-A91A-53209C4DD307}">
      <dgm:prSet/>
      <dgm:spPr/>
      <dgm:t>
        <a:bodyPr/>
        <a:lstStyle/>
        <a:p>
          <a:endParaRPr lang="en-US"/>
        </a:p>
      </dgm:t>
    </dgm:pt>
    <dgm:pt modelId="{E209277F-B7DB-494A-B852-2E9215E216BD}" type="sibTrans" cxnId="{FEA695D7-2131-4573-A91A-53209C4DD307}">
      <dgm:prSet/>
      <dgm:spPr/>
      <dgm:t>
        <a:bodyPr/>
        <a:lstStyle/>
        <a:p>
          <a:endParaRPr lang="en-US"/>
        </a:p>
      </dgm:t>
    </dgm:pt>
    <dgm:pt modelId="{DD2A962B-6F5D-7447-8196-63EF37F5275F}" type="pres">
      <dgm:prSet presAssocID="{9BFB9214-802E-4F42-95AE-B505FEB963EF}" presName="linear" presStyleCnt="0">
        <dgm:presLayoutVars>
          <dgm:animLvl val="lvl"/>
          <dgm:resizeHandles val="exact"/>
        </dgm:presLayoutVars>
      </dgm:prSet>
      <dgm:spPr/>
    </dgm:pt>
    <dgm:pt modelId="{23D119DF-3348-FB4A-9477-654FF09A7C1A}" type="pres">
      <dgm:prSet presAssocID="{551938A9-617D-461F-8877-788B521195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C373F1-5456-3340-8D8B-EF196A37CD27}" type="pres">
      <dgm:prSet presAssocID="{551938A9-617D-461F-8877-788B52119562}" presName="childText" presStyleLbl="revTx" presStyleIdx="0" presStyleCnt="3">
        <dgm:presLayoutVars>
          <dgm:bulletEnabled val="1"/>
        </dgm:presLayoutVars>
      </dgm:prSet>
      <dgm:spPr/>
    </dgm:pt>
    <dgm:pt modelId="{359D27E2-896B-0A46-A3E9-C7C4C889AF20}" type="pres">
      <dgm:prSet presAssocID="{90516A51-9E7B-4372-A4B0-C6E80B9968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2D4D90-DC25-0C4B-B893-23EF10BD7C5E}" type="pres">
      <dgm:prSet presAssocID="{90516A51-9E7B-4372-A4B0-C6E80B99689B}" presName="childText" presStyleLbl="revTx" presStyleIdx="1" presStyleCnt="3">
        <dgm:presLayoutVars>
          <dgm:bulletEnabled val="1"/>
        </dgm:presLayoutVars>
      </dgm:prSet>
      <dgm:spPr/>
    </dgm:pt>
    <dgm:pt modelId="{1C7E4C55-0F0F-4F44-BB3A-68C7FC5697B4}" type="pres">
      <dgm:prSet presAssocID="{2CDFD8A6-4784-49F6-8E30-9A0CCC17DE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21FB2D-150E-CB49-B331-E5BEF808ED77}" type="pres">
      <dgm:prSet presAssocID="{2CDFD8A6-4784-49F6-8E30-9A0CCC17DE4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8AC7004-B9A2-0A44-AEA4-F66DDA5D13AE}" type="presOf" srcId="{B28D893C-B1C3-419D-B4A6-4DFBA5D7561C}" destId="{2B2D4D90-DC25-0C4B-B893-23EF10BD7C5E}" srcOrd="0" destOrd="2" presId="urn:microsoft.com/office/officeart/2005/8/layout/vList2"/>
    <dgm:cxn modelId="{5CB3DD0D-A0C0-4430-B38F-2F5C91B0A301}" srcId="{9BFB9214-802E-4F42-95AE-B505FEB963EF}" destId="{551938A9-617D-461F-8877-788B52119562}" srcOrd="0" destOrd="0" parTransId="{8F4073FC-42B5-4867-9217-8E9697F0D615}" sibTransId="{602CD563-2A6B-4117-96E7-4F9AA9DC70EF}"/>
    <dgm:cxn modelId="{FF1E0B11-76A5-438D-A4E2-F96D08996D44}" srcId="{551938A9-617D-461F-8877-788B52119562}" destId="{7ADDE1B8-51D6-4838-B730-AC767AF7F234}" srcOrd="0" destOrd="0" parTransId="{6E7954B7-5D15-460E-9D81-41B3C17D406A}" sibTransId="{215D966E-E426-49A1-9F38-A1D11C071E69}"/>
    <dgm:cxn modelId="{63385213-F58B-4B84-8608-2ECDE40B05EC}" srcId="{2CDFD8A6-4784-49F6-8E30-9A0CCC17DE40}" destId="{B548A82A-72A5-485F-8C0B-F6F0FEE53CAD}" srcOrd="0" destOrd="0" parTransId="{4E3BD1EC-C36E-4B9F-ADD8-A8C29963A6EE}" sibTransId="{7157EAB6-62EC-4DB7-9F72-27DD4B92D81C}"/>
    <dgm:cxn modelId="{E3F0C514-B56D-D54C-8D8F-51C34B00D9EE}" type="presOf" srcId="{90516A51-9E7B-4372-A4B0-C6E80B99689B}" destId="{359D27E2-896B-0A46-A3E9-C7C4C889AF20}" srcOrd="0" destOrd="0" presId="urn:microsoft.com/office/officeart/2005/8/layout/vList2"/>
    <dgm:cxn modelId="{6DB3F019-6113-C143-961B-3E5B835C7C86}" type="presOf" srcId="{07AB1DDB-6D23-45E3-A762-FFABA382C8CA}" destId="{BFC373F1-5456-3340-8D8B-EF196A37CD27}" srcOrd="0" destOrd="1" presId="urn:microsoft.com/office/officeart/2005/8/layout/vList2"/>
    <dgm:cxn modelId="{BD89B928-E71C-442F-A1E3-4FD910064542}" srcId="{9BFB9214-802E-4F42-95AE-B505FEB963EF}" destId="{90516A51-9E7B-4372-A4B0-C6E80B99689B}" srcOrd="1" destOrd="0" parTransId="{27891093-FB8B-4731-81C2-C30B06CC84D3}" sibTransId="{9A3275FE-0030-4EB1-A2BE-41CCA70391D6}"/>
    <dgm:cxn modelId="{05FE0F29-958B-4241-A61A-06AEF0C86F8D}" srcId="{90516A51-9E7B-4372-A4B0-C6E80B99689B}" destId="{B28D893C-B1C3-419D-B4A6-4DFBA5D7561C}" srcOrd="2" destOrd="0" parTransId="{7C9692DB-AD05-4C16-991F-2F735D8F72E9}" sibTransId="{959330B7-7F3E-4A20-96D3-302F9B00839A}"/>
    <dgm:cxn modelId="{358CAB29-3C71-F64C-A1B9-A6C7687C2825}" type="presOf" srcId="{F956B1F4-DDCF-45A9-959B-DCFBAA765485}" destId="{5921FB2D-150E-CB49-B331-E5BEF808ED77}" srcOrd="0" destOrd="1" presId="urn:microsoft.com/office/officeart/2005/8/layout/vList2"/>
    <dgm:cxn modelId="{F662FA3C-77BE-4D03-BA72-3A8E6F5A26D2}" srcId="{2CDFD8A6-4784-49F6-8E30-9A0CCC17DE40}" destId="{F956B1F4-DDCF-45A9-959B-DCFBAA765485}" srcOrd="1" destOrd="0" parTransId="{714C9CD1-8E79-4B51-86CC-91F64FF89629}" sibTransId="{58EF7580-7364-43FE-AB77-73A7B794C923}"/>
    <dgm:cxn modelId="{624DE947-3E80-7B4D-A894-84956F71DE2A}" type="presOf" srcId="{73DB7CA6-4977-4EF0-BC1C-401D44CAD971}" destId="{BFC373F1-5456-3340-8D8B-EF196A37CD27}" srcOrd="0" destOrd="2" presId="urn:microsoft.com/office/officeart/2005/8/layout/vList2"/>
    <dgm:cxn modelId="{A250CD4D-84FA-4537-80F4-83D4522EC536}" srcId="{90516A51-9E7B-4372-A4B0-C6E80B99689B}" destId="{F190C062-D652-464A-B690-24ED018EE45F}" srcOrd="1" destOrd="0" parTransId="{DCD97EC3-A1E2-4441-8F7F-CF565718F34E}" sibTransId="{4D735563-67CC-42C7-8151-D7976D622E3B}"/>
    <dgm:cxn modelId="{DA887550-0D5B-486C-92AA-493F18E5C28B}" srcId="{551938A9-617D-461F-8877-788B52119562}" destId="{07AB1DDB-6D23-45E3-A762-FFABA382C8CA}" srcOrd="1" destOrd="0" parTransId="{9F4A0CA5-B385-480E-ADD3-E203AE61F3B1}" sibTransId="{C27BF9C1-792D-4E10-BB5C-96F44F64DE63}"/>
    <dgm:cxn modelId="{96263657-214B-9A4D-A029-498C5D942D4B}" type="presOf" srcId="{F190C062-D652-464A-B690-24ED018EE45F}" destId="{2B2D4D90-DC25-0C4B-B893-23EF10BD7C5E}" srcOrd="0" destOrd="1" presId="urn:microsoft.com/office/officeart/2005/8/layout/vList2"/>
    <dgm:cxn modelId="{ACB76167-BA7C-4D56-B02C-712AAFA474A5}" srcId="{551938A9-617D-461F-8877-788B52119562}" destId="{6AD41ABA-CF6A-4185-A589-05E44AE1E490}" srcOrd="4" destOrd="0" parTransId="{9E882AB1-730A-4CB4-BCBA-021CE46714FD}" sibTransId="{BEE525AA-717F-436B-A570-4E4302B46F67}"/>
    <dgm:cxn modelId="{35BB8D7E-1984-4A79-AE5D-2D895464009D}" srcId="{90516A51-9E7B-4372-A4B0-C6E80B99689B}" destId="{40F9BF8A-C1C5-41F2-A251-F0C06A1B9D53}" srcOrd="0" destOrd="0" parTransId="{E43E400D-7DE7-4736-9F3A-2194EB3B1085}" sibTransId="{536105BE-D015-4AD4-BD85-8DF0BC243177}"/>
    <dgm:cxn modelId="{090E9888-6595-C245-A7A8-9BE74978EFEF}" type="presOf" srcId="{B548A82A-72A5-485F-8C0B-F6F0FEE53CAD}" destId="{5921FB2D-150E-CB49-B331-E5BEF808ED77}" srcOrd="0" destOrd="0" presId="urn:microsoft.com/office/officeart/2005/8/layout/vList2"/>
    <dgm:cxn modelId="{FD66B788-4359-5F44-BCB1-2E9FE9B574DD}" type="presOf" srcId="{551938A9-617D-461F-8877-788B52119562}" destId="{23D119DF-3348-FB4A-9477-654FF09A7C1A}" srcOrd="0" destOrd="0" presId="urn:microsoft.com/office/officeart/2005/8/layout/vList2"/>
    <dgm:cxn modelId="{0EAB538D-6C3F-402B-A2A7-5498F2C7B1E8}" srcId="{551938A9-617D-461F-8877-788B52119562}" destId="{73DB7CA6-4977-4EF0-BC1C-401D44CAD971}" srcOrd="2" destOrd="0" parTransId="{A450AE08-8745-4073-897D-250B5446938B}" sibTransId="{F5F11D72-8F8B-4C15-A3CE-31AD2264B267}"/>
    <dgm:cxn modelId="{253BDBA8-06A9-7647-98E8-75B729922E0B}" type="presOf" srcId="{6AD41ABA-CF6A-4185-A589-05E44AE1E490}" destId="{BFC373F1-5456-3340-8D8B-EF196A37CD27}" srcOrd="0" destOrd="4" presId="urn:microsoft.com/office/officeart/2005/8/layout/vList2"/>
    <dgm:cxn modelId="{D3FBF1AA-BC50-F045-A7A1-D69B9A4D8764}" type="presOf" srcId="{1665E11F-E915-4D38-BAF9-C40631765210}" destId="{5921FB2D-150E-CB49-B331-E5BEF808ED77}" srcOrd="0" destOrd="2" presId="urn:microsoft.com/office/officeart/2005/8/layout/vList2"/>
    <dgm:cxn modelId="{0EFE7EB8-E1D7-3F47-8297-6CDDD2E969FD}" type="presOf" srcId="{9BFB9214-802E-4F42-95AE-B505FEB963EF}" destId="{DD2A962B-6F5D-7447-8196-63EF37F5275F}" srcOrd="0" destOrd="0" presId="urn:microsoft.com/office/officeart/2005/8/layout/vList2"/>
    <dgm:cxn modelId="{D299AEBA-08C0-A745-8505-25CA0C745B32}" type="presOf" srcId="{40F9BF8A-C1C5-41F2-A251-F0C06A1B9D53}" destId="{2B2D4D90-DC25-0C4B-B893-23EF10BD7C5E}" srcOrd="0" destOrd="0" presId="urn:microsoft.com/office/officeart/2005/8/layout/vList2"/>
    <dgm:cxn modelId="{A71836BB-7F6E-40ED-B017-47E4D9BD0EC4}" srcId="{551938A9-617D-461F-8877-788B52119562}" destId="{9ED434B9-D49A-43D5-871F-5197E312C0EA}" srcOrd="3" destOrd="0" parTransId="{98AF711A-FAD6-43EA-8AD1-8507EB4CCCBD}" sibTransId="{A3118CD1-0597-4308-BC5A-6F599AD4EF8E}"/>
    <dgm:cxn modelId="{6BE2CDC4-94DE-294A-A7F9-E8BF0C6A7470}" type="presOf" srcId="{9ED434B9-D49A-43D5-871F-5197E312C0EA}" destId="{BFC373F1-5456-3340-8D8B-EF196A37CD27}" srcOrd="0" destOrd="3" presId="urn:microsoft.com/office/officeart/2005/8/layout/vList2"/>
    <dgm:cxn modelId="{FEA695D7-2131-4573-A91A-53209C4DD307}" srcId="{2CDFD8A6-4784-49F6-8E30-9A0CCC17DE40}" destId="{1665E11F-E915-4D38-BAF9-C40631765210}" srcOrd="2" destOrd="0" parTransId="{B99BF15E-3FB9-4CB9-8FEA-7263471D4606}" sibTransId="{E209277F-B7DB-494A-B852-2E9215E216BD}"/>
    <dgm:cxn modelId="{E66B24EC-DEBB-422E-9BCD-61B4D5D5E5B8}" srcId="{9BFB9214-802E-4F42-95AE-B505FEB963EF}" destId="{2CDFD8A6-4784-49F6-8E30-9A0CCC17DE40}" srcOrd="2" destOrd="0" parTransId="{CD66C83C-11E1-454D-8191-B5240513B361}" sibTransId="{B65984AC-E958-42F5-9349-2DE5A7B5F44C}"/>
    <dgm:cxn modelId="{05138DEE-BDEB-F74C-9A8B-2A2E86DF1AD9}" type="presOf" srcId="{7ADDE1B8-51D6-4838-B730-AC767AF7F234}" destId="{BFC373F1-5456-3340-8D8B-EF196A37CD27}" srcOrd="0" destOrd="0" presId="urn:microsoft.com/office/officeart/2005/8/layout/vList2"/>
    <dgm:cxn modelId="{13CA54FA-7B05-4948-B31D-E4776F418D67}" type="presOf" srcId="{2CDFD8A6-4784-49F6-8E30-9A0CCC17DE40}" destId="{1C7E4C55-0F0F-4F44-BB3A-68C7FC5697B4}" srcOrd="0" destOrd="0" presId="urn:microsoft.com/office/officeart/2005/8/layout/vList2"/>
    <dgm:cxn modelId="{3C95AFE4-8ED0-E144-90FE-389ECC104E46}" type="presParOf" srcId="{DD2A962B-6F5D-7447-8196-63EF37F5275F}" destId="{23D119DF-3348-FB4A-9477-654FF09A7C1A}" srcOrd="0" destOrd="0" presId="urn:microsoft.com/office/officeart/2005/8/layout/vList2"/>
    <dgm:cxn modelId="{00BA1DE5-60D3-2F43-90B1-5FF3C076A330}" type="presParOf" srcId="{DD2A962B-6F5D-7447-8196-63EF37F5275F}" destId="{BFC373F1-5456-3340-8D8B-EF196A37CD27}" srcOrd="1" destOrd="0" presId="urn:microsoft.com/office/officeart/2005/8/layout/vList2"/>
    <dgm:cxn modelId="{F521CD93-431A-BE4A-8A8C-E0251A8B2053}" type="presParOf" srcId="{DD2A962B-6F5D-7447-8196-63EF37F5275F}" destId="{359D27E2-896B-0A46-A3E9-C7C4C889AF20}" srcOrd="2" destOrd="0" presId="urn:microsoft.com/office/officeart/2005/8/layout/vList2"/>
    <dgm:cxn modelId="{A8290BBA-E6C4-9048-A327-4687EDBD8755}" type="presParOf" srcId="{DD2A962B-6F5D-7447-8196-63EF37F5275F}" destId="{2B2D4D90-DC25-0C4B-B893-23EF10BD7C5E}" srcOrd="3" destOrd="0" presId="urn:microsoft.com/office/officeart/2005/8/layout/vList2"/>
    <dgm:cxn modelId="{728A0274-3BD9-CB4D-908D-7BBF48BF0B14}" type="presParOf" srcId="{DD2A962B-6F5D-7447-8196-63EF37F5275F}" destId="{1C7E4C55-0F0F-4F44-BB3A-68C7FC5697B4}" srcOrd="4" destOrd="0" presId="urn:microsoft.com/office/officeart/2005/8/layout/vList2"/>
    <dgm:cxn modelId="{06F7D5E1-B609-624A-ABA6-20819CEFF226}" type="presParOf" srcId="{DD2A962B-6F5D-7447-8196-63EF37F5275F}" destId="{5921FB2D-150E-CB49-B331-E5BEF808ED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116107-51C2-41E1-B0EE-4D562219CB4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150102-37E9-44B0-9715-9DA2E257F4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Challenges</a:t>
          </a:r>
          <a:r>
            <a:rPr lang="en-US" b="0" i="0"/>
            <a:t>:</a:t>
          </a:r>
          <a:endParaRPr lang="en-US"/>
        </a:p>
      </dgm:t>
    </dgm:pt>
    <dgm:pt modelId="{1A6901A7-9D90-4B74-B3CE-3903DEE00460}" type="parTrans" cxnId="{5311CB09-FCA9-4170-9702-2F0902CA1C48}">
      <dgm:prSet/>
      <dgm:spPr/>
      <dgm:t>
        <a:bodyPr/>
        <a:lstStyle/>
        <a:p>
          <a:endParaRPr lang="en-US"/>
        </a:p>
      </dgm:t>
    </dgm:pt>
    <dgm:pt modelId="{09F35CF7-063C-4F20-906B-0E01F6AB5068}" type="sibTrans" cxnId="{5311CB09-FCA9-4170-9702-2F0902CA1C48}">
      <dgm:prSet/>
      <dgm:spPr/>
      <dgm:t>
        <a:bodyPr/>
        <a:lstStyle/>
        <a:p>
          <a:endParaRPr lang="en-US"/>
        </a:p>
      </dgm:t>
    </dgm:pt>
    <dgm:pt modelId="{96AAF98E-24C4-4D05-85C0-8D898D0DFC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Generic Metrics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Metrics like BLEU and ROUGE are insufficient for evaluating SQL correctness, as they focus on text overlap rather than execution accuracy.</a:t>
          </a:r>
        </a:p>
      </dgm:t>
    </dgm:pt>
    <dgm:pt modelId="{91BC4F13-F789-4731-ABD2-D7FB8C3F0113}" type="parTrans" cxnId="{95FF3C9D-2300-4768-A250-1464576A7C9E}">
      <dgm:prSet/>
      <dgm:spPr/>
      <dgm:t>
        <a:bodyPr/>
        <a:lstStyle/>
        <a:p>
          <a:endParaRPr lang="en-US"/>
        </a:p>
      </dgm:t>
    </dgm:pt>
    <dgm:pt modelId="{1DE05DF0-1AA4-4F10-BBEE-A87D920F5C49}" type="sibTrans" cxnId="{95FF3C9D-2300-4768-A250-1464576A7C9E}">
      <dgm:prSet/>
      <dgm:spPr/>
      <dgm:t>
        <a:bodyPr/>
        <a:lstStyle/>
        <a:p>
          <a:endParaRPr lang="en-US"/>
        </a:p>
      </dgm:t>
    </dgm:pt>
    <dgm:pt modelId="{D61B4482-30E4-4417-B5BB-041F9B6D92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Learnings</a:t>
          </a:r>
          <a:r>
            <a:rPr lang="en-US" b="0" i="0"/>
            <a:t>:</a:t>
          </a:r>
          <a:endParaRPr lang="en-US"/>
        </a:p>
      </dgm:t>
    </dgm:pt>
    <dgm:pt modelId="{E0E24398-4347-4582-A6F9-BA20820A8679}" type="parTrans" cxnId="{F7E2C6AE-1F4C-4F07-AEC8-340F0FF03ACE}">
      <dgm:prSet/>
      <dgm:spPr/>
      <dgm:t>
        <a:bodyPr/>
        <a:lstStyle/>
        <a:p>
          <a:endParaRPr lang="en-US"/>
        </a:p>
      </dgm:t>
    </dgm:pt>
    <dgm:pt modelId="{BA950DEB-4D1E-4748-9181-F7989670EAB1}" type="sibTrans" cxnId="{F7E2C6AE-1F4C-4F07-AEC8-340F0FF03ACE}">
      <dgm:prSet/>
      <dgm:spPr/>
      <dgm:t>
        <a:bodyPr/>
        <a:lstStyle/>
        <a:p>
          <a:endParaRPr lang="en-US"/>
        </a:p>
      </dgm:t>
    </dgm:pt>
    <dgm:pt modelId="{E9B8B404-1A42-46DF-9057-7BB53ABDEE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Impact of Prompt Design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Clear, context-rich prompts (e.g., few-shot prompting) significantly improve query accuracy and reduce iterations.</a:t>
          </a:r>
        </a:p>
      </dgm:t>
    </dgm:pt>
    <dgm:pt modelId="{519844F0-9541-4691-8903-2F9C147815E1}" type="parTrans" cxnId="{4D4FDEBE-7548-4D07-969F-F5DC28F88735}">
      <dgm:prSet/>
      <dgm:spPr/>
      <dgm:t>
        <a:bodyPr/>
        <a:lstStyle/>
        <a:p>
          <a:endParaRPr lang="en-US"/>
        </a:p>
      </dgm:t>
    </dgm:pt>
    <dgm:pt modelId="{C042F028-CCCF-4BF4-B80A-DE55F98BD1BE}" type="sibTrans" cxnId="{4D4FDEBE-7548-4D07-969F-F5DC28F88735}">
      <dgm:prSet/>
      <dgm:spPr/>
      <dgm:t>
        <a:bodyPr/>
        <a:lstStyle/>
        <a:p>
          <a:endParaRPr lang="en-US"/>
        </a:p>
      </dgm:t>
    </dgm:pt>
    <dgm:pt modelId="{AEDCCAC6-D99A-D24A-BDB6-6B82858E68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Limited Dataset Context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LLMs are not that great at writing complex queries because their ability is restricted by the lack of prior knowledge about the dataset entries.</a:t>
          </a:r>
        </a:p>
      </dgm:t>
    </dgm:pt>
    <dgm:pt modelId="{593A33DC-B480-7242-A97A-C843C7C39A5C}" type="parTrans" cxnId="{EFC007C1-89BF-1244-BA6A-D8B410BFD73C}">
      <dgm:prSet/>
      <dgm:spPr/>
      <dgm:t>
        <a:bodyPr/>
        <a:lstStyle/>
        <a:p>
          <a:endParaRPr lang="en-US"/>
        </a:p>
      </dgm:t>
    </dgm:pt>
    <dgm:pt modelId="{42CD2D4A-A069-2948-AC3C-CCC5F54DAA19}" type="sibTrans" cxnId="{EFC007C1-89BF-1244-BA6A-D8B410BFD73C}">
      <dgm:prSet/>
      <dgm:spPr/>
      <dgm:t>
        <a:bodyPr/>
        <a:lstStyle/>
        <a:p>
          <a:endParaRPr lang="en-US"/>
        </a:p>
      </dgm:t>
    </dgm:pt>
    <dgm:pt modelId="{684B80C0-BF5A-2B48-B600-D2762CE180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Iterative Refinement Needed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Complex queries require multiple iterations to achieve desired outputs, increasing time and effort.</a:t>
          </a:r>
        </a:p>
      </dgm:t>
    </dgm:pt>
    <dgm:pt modelId="{6DE59AB9-8746-EC45-B230-89C8992BA056}" type="parTrans" cxnId="{6A3FB93C-E47C-3543-A1E5-AF8406C4EAB7}">
      <dgm:prSet/>
      <dgm:spPr/>
      <dgm:t>
        <a:bodyPr/>
        <a:lstStyle/>
        <a:p>
          <a:endParaRPr lang="en-US"/>
        </a:p>
      </dgm:t>
    </dgm:pt>
    <dgm:pt modelId="{8DFBBAF5-3312-5842-B191-681CAFF0E09C}" type="sibTrans" cxnId="{6A3FB93C-E47C-3543-A1E5-AF8406C4EAB7}">
      <dgm:prSet/>
      <dgm:spPr/>
      <dgm:t>
        <a:bodyPr/>
        <a:lstStyle/>
        <a:p>
          <a:endParaRPr lang="en-US"/>
        </a:p>
      </dgm:t>
    </dgm:pt>
    <dgm:pt modelId="{85FAF99F-2E74-3B4C-B7D7-6CC33C4ED3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Coding-Optimized LLMs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LLMs shown to perform well in coding tasks </a:t>
          </a:r>
          <a:r>
            <a:rPr lang="en-US" sz="1400">
              <a:latin typeface="Aptos Display" panose="02110004020202020204"/>
            </a:rPr>
            <a:t>(like LFM) </a:t>
          </a:r>
          <a:r>
            <a:rPr lang="en-US" sz="1400"/>
            <a:t>also demonstrate better performance in writing SQL queries compared to general-purpose models.</a:t>
          </a:r>
        </a:p>
      </dgm:t>
    </dgm:pt>
    <dgm:pt modelId="{F2203EE2-7E3A-6C44-9E4F-4F82A77662C2}" type="parTrans" cxnId="{B24742BA-7C99-C243-8B09-6A19B4EE339A}">
      <dgm:prSet/>
      <dgm:spPr/>
      <dgm:t>
        <a:bodyPr/>
        <a:lstStyle/>
        <a:p>
          <a:endParaRPr lang="en-US"/>
        </a:p>
      </dgm:t>
    </dgm:pt>
    <dgm:pt modelId="{511BC1B1-7F60-0D49-8F5B-C0132FB536AA}" type="sibTrans" cxnId="{B24742BA-7C99-C243-8B09-6A19B4EE339A}">
      <dgm:prSet/>
      <dgm:spPr/>
      <dgm:t>
        <a:bodyPr/>
        <a:lstStyle/>
        <a:p>
          <a:endParaRPr lang="en-US"/>
        </a:p>
      </dgm:t>
    </dgm:pt>
    <dgm:pt modelId="{4178D12A-CFD8-0D4D-9BCE-9A049CD71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Feedback Loop Effectiveness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Iterative feedback allows the system to refine errors in real-time, enhancing both usability and output quality.</a:t>
          </a:r>
        </a:p>
      </dgm:t>
    </dgm:pt>
    <dgm:pt modelId="{AA57D381-C943-A04A-A208-A11975BA51DE}" type="parTrans" cxnId="{9B449AC0-F817-3E44-A0EF-83D9C8DBE0E0}">
      <dgm:prSet/>
      <dgm:spPr/>
      <dgm:t>
        <a:bodyPr/>
        <a:lstStyle/>
        <a:p>
          <a:endParaRPr lang="en-US"/>
        </a:p>
      </dgm:t>
    </dgm:pt>
    <dgm:pt modelId="{EF0ECFD3-6013-8A49-89E7-5DEC78068D3B}" type="sibTrans" cxnId="{9B449AC0-F817-3E44-A0EF-83D9C8DBE0E0}">
      <dgm:prSet/>
      <dgm:spPr/>
      <dgm:t>
        <a:bodyPr/>
        <a:lstStyle/>
        <a:p>
          <a:endParaRPr lang="en-US"/>
        </a:p>
      </dgm:t>
    </dgm:pt>
    <dgm:pt modelId="{B0FBB563-22A3-4D2F-AAC9-F30D08561A8B}" type="pres">
      <dgm:prSet presAssocID="{9C116107-51C2-41E1-B0EE-4D562219CB45}" presName="root" presStyleCnt="0">
        <dgm:presLayoutVars>
          <dgm:dir/>
          <dgm:resizeHandles val="exact"/>
        </dgm:presLayoutVars>
      </dgm:prSet>
      <dgm:spPr/>
    </dgm:pt>
    <dgm:pt modelId="{419D5112-0B63-4DBE-8CB2-AC6010FD21F8}" type="pres">
      <dgm:prSet presAssocID="{18150102-37E9-44B0-9715-9DA2E257F4E8}" presName="compNode" presStyleCnt="0"/>
      <dgm:spPr/>
    </dgm:pt>
    <dgm:pt modelId="{FA21C103-89C0-42D0-907E-749D7CCDC801}" type="pres">
      <dgm:prSet presAssocID="{18150102-37E9-44B0-9715-9DA2E257F4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CEBDF9-3270-4C07-B09D-4F60F27F220A}" type="pres">
      <dgm:prSet presAssocID="{18150102-37E9-44B0-9715-9DA2E257F4E8}" presName="iconSpace" presStyleCnt="0"/>
      <dgm:spPr/>
    </dgm:pt>
    <dgm:pt modelId="{05EED84F-0F49-40BA-ACC1-8E193D73E95D}" type="pres">
      <dgm:prSet presAssocID="{18150102-37E9-44B0-9715-9DA2E257F4E8}" presName="parTx" presStyleLbl="revTx" presStyleIdx="0" presStyleCnt="4">
        <dgm:presLayoutVars>
          <dgm:chMax val="0"/>
          <dgm:chPref val="0"/>
        </dgm:presLayoutVars>
      </dgm:prSet>
      <dgm:spPr/>
    </dgm:pt>
    <dgm:pt modelId="{06BE43E2-8DE3-44E0-895C-C719516A199E}" type="pres">
      <dgm:prSet presAssocID="{18150102-37E9-44B0-9715-9DA2E257F4E8}" presName="txSpace" presStyleCnt="0"/>
      <dgm:spPr/>
    </dgm:pt>
    <dgm:pt modelId="{1CA533FE-CFF5-4131-88F1-613E00D0C16B}" type="pres">
      <dgm:prSet presAssocID="{18150102-37E9-44B0-9715-9DA2E257F4E8}" presName="desTx" presStyleLbl="revTx" presStyleIdx="1" presStyleCnt="4">
        <dgm:presLayoutVars/>
      </dgm:prSet>
      <dgm:spPr/>
    </dgm:pt>
    <dgm:pt modelId="{7F34822A-A5FF-42F0-AF11-A696DB306A0C}" type="pres">
      <dgm:prSet presAssocID="{09F35CF7-063C-4F20-906B-0E01F6AB5068}" presName="sibTrans" presStyleCnt="0"/>
      <dgm:spPr/>
    </dgm:pt>
    <dgm:pt modelId="{A001155A-D596-497E-9462-73C338DEA166}" type="pres">
      <dgm:prSet presAssocID="{D61B4482-30E4-4417-B5BB-041F9B6D9219}" presName="compNode" presStyleCnt="0"/>
      <dgm:spPr/>
    </dgm:pt>
    <dgm:pt modelId="{CC315593-2847-4361-AFC2-B3C817B5BB6B}" type="pres">
      <dgm:prSet presAssocID="{D61B4482-30E4-4417-B5BB-041F9B6D92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40736B9-49DE-418B-9663-625F635D2E67}" type="pres">
      <dgm:prSet presAssocID="{D61B4482-30E4-4417-B5BB-041F9B6D9219}" presName="iconSpace" presStyleCnt="0"/>
      <dgm:spPr/>
    </dgm:pt>
    <dgm:pt modelId="{9A49204D-42D0-411F-B42F-AC6479495D2F}" type="pres">
      <dgm:prSet presAssocID="{D61B4482-30E4-4417-B5BB-041F9B6D9219}" presName="parTx" presStyleLbl="revTx" presStyleIdx="2" presStyleCnt="4">
        <dgm:presLayoutVars>
          <dgm:chMax val="0"/>
          <dgm:chPref val="0"/>
        </dgm:presLayoutVars>
      </dgm:prSet>
      <dgm:spPr/>
    </dgm:pt>
    <dgm:pt modelId="{1A0E8BDB-9D04-4FEF-B5A8-E004EEA0E346}" type="pres">
      <dgm:prSet presAssocID="{D61B4482-30E4-4417-B5BB-041F9B6D9219}" presName="txSpace" presStyleCnt="0"/>
      <dgm:spPr/>
    </dgm:pt>
    <dgm:pt modelId="{580F7584-AC4D-4F67-AAFC-50E542C5B115}" type="pres">
      <dgm:prSet presAssocID="{D61B4482-30E4-4417-B5BB-041F9B6D9219}" presName="desTx" presStyleLbl="revTx" presStyleIdx="3" presStyleCnt="4">
        <dgm:presLayoutVars/>
      </dgm:prSet>
      <dgm:spPr/>
    </dgm:pt>
  </dgm:ptLst>
  <dgm:cxnLst>
    <dgm:cxn modelId="{5311CB09-FCA9-4170-9702-2F0902CA1C48}" srcId="{9C116107-51C2-41E1-B0EE-4D562219CB45}" destId="{18150102-37E9-44B0-9715-9DA2E257F4E8}" srcOrd="0" destOrd="0" parTransId="{1A6901A7-9D90-4B74-B3CE-3903DEE00460}" sibTransId="{09F35CF7-063C-4F20-906B-0E01F6AB5068}"/>
    <dgm:cxn modelId="{F0E0FD0B-006B-FB49-BC5E-1F05ACFDE37C}" type="presOf" srcId="{18150102-37E9-44B0-9715-9DA2E257F4E8}" destId="{05EED84F-0F49-40BA-ACC1-8E193D73E95D}" srcOrd="0" destOrd="0" presId="urn:microsoft.com/office/officeart/2018/2/layout/IconLabelDescriptionList"/>
    <dgm:cxn modelId="{6A3FB93C-E47C-3543-A1E5-AF8406C4EAB7}" srcId="{18150102-37E9-44B0-9715-9DA2E257F4E8}" destId="{684B80C0-BF5A-2B48-B600-D2762CE1807C}" srcOrd="2" destOrd="0" parTransId="{6DE59AB9-8746-EC45-B230-89C8992BA056}" sibTransId="{8DFBBAF5-3312-5842-B191-681CAFF0E09C}"/>
    <dgm:cxn modelId="{0183013D-E4C5-B54A-9B07-8F0B7E0A0C5F}" type="presOf" srcId="{684B80C0-BF5A-2B48-B600-D2762CE1807C}" destId="{1CA533FE-CFF5-4131-88F1-613E00D0C16B}" srcOrd="0" destOrd="2" presId="urn:microsoft.com/office/officeart/2018/2/layout/IconLabelDescriptionList"/>
    <dgm:cxn modelId="{036D953D-3A96-B74B-AE4A-B9224DD4A5E7}" type="presOf" srcId="{85FAF99F-2E74-3B4C-B7D7-6CC33C4ED3E7}" destId="{580F7584-AC4D-4F67-AAFC-50E542C5B115}" srcOrd="0" destOrd="1" presId="urn:microsoft.com/office/officeart/2018/2/layout/IconLabelDescriptionList"/>
    <dgm:cxn modelId="{374ED340-9A45-0545-93F6-68CD366344DE}" type="presOf" srcId="{AEDCCAC6-D99A-D24A-BDB6-6B82858E68ED}" destId="{1CA533FE-CFF5-4131-88F1-613E00D0C16B}" srcOrd="0" destOrd="1" presId="urn:microsoft.com/office/officeart/2018/2/layout/IconLabelDescriptionList"/>
    <dgm:cxn modelId="{0CA5C943-62E3-E04A-B21E-D39E2B2B6FAF}" type="presOf" srcId="{4178D12A-CFD8-0D4D-9BCE-9A049CD71C7E}" destId="{580F7584-AC4D-4F67-AAFC-50E542C5B115}" srcOrd="0" destOrd="2" presId="urn:microsoft.com/office/officeart/2018/2/layout/IconLabelDescriptionList"/>
    <dgm:cxn modelId="{B17AF452-CED4-6546-924F-F403CA304808}" type="presOf" srcId="{9C116107-51C2-41E1-B0EE-4D562219CB45}" destId="{B0FBB563-22A3-4D2F-AAC9-F30D08561A8B}" srcOrd="0" destOrd="0" presId="urn:microsoft.com/office/officeart/2018/2/layout/IconLabelDescriptionList"/>
    <dgm:cxn modelId="{F8832870-1C33-EB4D-B57D-8E5FE2E699A7}" type="presOf" srcId="{E9B8B404-1A42-46DF-9057-7BB53ABDEE40}" destId="{580F7584-AC4D-4F67-AAFC-50E542C5B115}" srcOrd="0" destOrd="0" presId="urn:microsoft.com/office/officeart/2018/2/layout/IconLabelDescriptionList"/>
    <dgm:cxn modelId="{2E8B8178-97ED-EE43-B0B1-08B1DEA9D13E}" type="presOf" srcId="{D61B4482-30E4-4417-B5BB-041F9B6D9219}" destId="{9A49204D-42D0-411F-B42F-AC6479495D2F}" srcOrd="0" destOrd="0" presId="urn:microsoft.com/office/officeart/2018/2/layout/IconLabelDescriptionList"/>
    <dgm:cxn modelId="{95FF3C9D-2300-4768-A250-1464576A7C9E}" srcId="{18150102-37E9-44B0-9715-9DA2E257F4E8}" destId="{96AAF98E-24C4-4D05-85C0-8D898D0DFCE7}" srcOrd="0" destOrd="0" parTransId="{91BC4F13-F789-4731-ABD2-D7FB8C3F0113}" sibTransId="{1DE05DF0-1AA4-4F10-BBEE-A87D920F5C49}"/>
    <dgm:cxn modelId="{F7E2C6AE-1F4C-4F07-AEC8-340F0FF03ACE}" srcId="{9C116107-51C2-41E1-B0EE-4D562219CB45}" destId="{D61B4482-30E4-4417-B5BB-041F9B6D9219}" srcOrd="1" destOrd="0" parTransId="{E0E24398-4347-4582-A6F9-BA20820A8679}" sibTransId="{BA950DEB-4D1E-4748-9181-F7989670EAB1}"/>
    <dgm:cxn modelId="{B24742BA-7C99-C243-8B09-6A19B4EE339A}" srcId="{D61B4482-30E4-4417-B5BB-041F9B6D9219}" destId="{85FAF99F-2E74-3B4C-B7D7-6CC33C4ED3E7}" srcOrd="1" destOrd="0" parTransId="{F2203EE2-7E3A-6C44-9E4F-4F82A77662C2}" sibTransId="{511BC1B1-7F60-0D49-8F5B-C0132FB536AA}"/>
    <dgm:cxn modelId="{4D4FDEBE-7548-4D07-969F-F5DC28F88735}" srcId="{D61B4482-30E4-4417-B5BB-041F9B6D9219}" destId="{E9B8B404-1A42-46DF-9057-7BB53ABDEE40}" srcOrd="0" destOrd="0" parTransId="{519844F0-9541-4691-8903-2F9C147815E1}" sibTransId="{C042F028-CCCF-4BF4-B80A-DE55F98BD1BE}"/>
    <dgm:cxn modelId="{9B449AC0-F817-3E44-A0EF-83D9C8DBE0E0}" srcId="{D61B4482-30E4-4417-B5BB-041F9B6D9219}" destId="{4178D12A-CFD8-0D4D-9BCE-9A049CD71C7E}" srcOrd="2" destOrd="0" parTransId="{AA57D381-C943-A04A-A208-A11975BA51DE}" sibTransId="{EF0ECFD3-6013-8A49-89E7-5DEC78068D3B}"/>
    <dgm:cxn modelId="{EFC007C1-89BF-1244-BA6A-D8B410BFD73C}" srcId="{18150102-37E9-44B0-9715-9DA2E257F4E8}" destId="{AEDCCAC6-D99A-D24A-BDB6-6B82858E68ED}" srcOrd="1" destOrd="0" parTransId="{593A33DC-B480-7242-A97A-C843C7C39A5C}" sibTransId="{42CD2D4A-A069-2948-AC3C-CCC5F54DAA19}"/>
    <dgm:cxn modelId="{3745B3C3-515D-BA41-A620-031E19418AC2}" type="presOf" srcId="{96AAF98E-24C4-4D05-85C0-8D898D0DFCE7}" destId="{1CA533FE-CFF5-4131-88F1-613E00D0C16B}" srcOrd="0" destOrd="0" presId="urn:microsoft.com/office/officeart/2018/2/layout/IconLabelDescriptionList"/>
    <dgm:cxn modelId="{4224111F-B71D-704B-9383-56F0C280A347}" type="presParOf" srcId="{B0FBB563-22A3-4D2F-AAC9-F30D08561A8B}" destId="{419D5112-0B63-4DBE-8CB2-AC6010FD21F8}" srcOrd="0" destOrd="0" presId="urn:microsoft.com/office/officeart/2018/2/layout/IconLabelDescriptionList"/>
    <dgm:cxn modelId="{768E7A4E-BBB7-0B41-9A3C-274A315910FF}" type="presParOf" srcId="{419D5112-0B63-4DBE-8CB2-AC6010FD21F8}" destId="{FA21C103-89C0-42D0-907E-749D7CCDC801}" srcOrd="0" destOrd="0" presId="urn:microsoft.com/office/officeart/2018/2/layout/IconLabelDescriptionList"/>
    <dgm:cxn modelId="{3CF83AEB-D43E-7945-8BD2-5AA30C743E84}" type="presParOf" srcId="{419D5112-0B63-4DBE-8CB2-AC6010FD21F8}" destId="{7FCEBDF9-3270-4C07-B09D-4F60F27F220A}" srcOrd="1" destOrd="0" presId="urn:microsoft.com/office/officeart/2018/2/layout/IconLabelDescriptionList"/>
    <dgm:cxn modelId="{0738230E-B275-7D4F-8E2D-C37A4FA14A93}" type="presParOf" srcId="{419D5112-0B63-4DBE-8CB2-AC6010FD21F8}" destId="{05EED84F-0F49-40BA-ACC1-8E193D73E95D}" srcOrd="2" destOrd="0" presId="urn:microsoft.com/office/officeart/2018/2/layout/IconLabelDescriptionList"/>
    <dgm:cxn modelId="{6265CB71-DBF0-914A-A053-A8C333D02A59}" type="presParOf" srcId="{419D5112-0B63-4DBE-8CB2-AC6010FD21F8}" destId="{06BE43E2-8DE3-44E0-895C-C719516A199E}" srcOrd="3" destOrd="0" presId="urn:microsoft.com/office/officeart/2018/2/layout/IconLabelDescriptionList"/>
    <dgm:cxn modelId="{AE49130D-D1E0-7A40-AAF4-380DABE717BB}" type="presParOf" srcId="{419D5112-0B63-4DBE-8CB2-AC6010FD21F8}" destId="{1CA533FE-CFF5-4131-88F1-613E00D0C16B}" srcOrd="4" destOrd="0" presId="urn:microsoft.com/office/officeart/2018/2/layout/IconLabelDescriptionList"/>
    <dgm:cxn modelId="{A8B5EE0B-D6AF-1646-84A7-18D76B72BD16}" type="presParOf" srcId="{B0FBB563-22A3-4D2F-AAC9-F30D08561A8B}" destId="{7F34822A-A5FF-42F0-AF11-A696DB306A0C}" srcOrd="1" destOrd="0" presId="urn:microsoft.com/office/officeart/2018/2/layout/IconLabelDescriptionList"/>
    <dgm:cxn modelId="{EEFAA81A-E1CA-4340-86E0-8ABE94BC2D00}" type="presParOf" srcId="{B0FBB563-22A3-4D2F-AAC9-F30D08561A8B}" destId="{A001155A-D596-497E-9462-73C338DEA166}" srcOrd="2" destOrd="0" presId="urn:microsoft.com/office/officeart/2018/2/layout/IconLabelDescriptionList"/>
    <dgm:cxn modelId="{AF63C43E-E8E3-C140-B8F0-815B3EED4ABD}" type="presParOf" srcId="{A001155A-D596-497E-9462-73C338DEA166}" destId="{CC315593-2847-4361-AFC2-B3C817B5BB6B}" srcOrd="0" destOrd="0" presId="urn:microsoft.com/office/officeart/2018/2/layout/IconLabelDescriptionList"/>
    <dgm:cxn modelId="{691701D6-1587-F64D-8949-D6CADFA0E469}" type="presParOf" srcId="{A001155A-D596-497E-9462-73C338DEA166}" destId="{940736B9-49DE-418B-9663-625F635D2E67}" srcOrd="1" destOrd="0" presId="urn:microsoft.com/office/officeart/2018/2/layout/IconLabelDescriptionList"/>
    <dgm:cxn modelId="{DF070E3D-FCF5-CA4B-99F6-F79C197E40D9}" type="presParOf" srcId="{A001155A-D596-497E-9462-73C338DEA166}" destId="{9A49204D-42D0-411F-B42F-AC6479495D2F}" srcOrd="2" destOrd="0" presId="urn:microsoft.com/office/officeart/2018/2/layout/IconLabelDescriptionList"/>
    <dgm:cxn modelId="{6FE496EA-D530-2742-AA6A-13E7C6370620}" type="presParOf" srcId="{A001155A-D596-497E-9462-73C338DEA166}" destId="{1A0E8BDB-9D04-4FEF-B5A8-E004EEA0E346}" srcOrd="3" destOrd="0" presId="urn:microsoft.com/office/officeart/2018/2/layout/IconLabelDescriptionList"/>
    <dgm:cxn modelId="{6AF86349-10F0-7349-8530-A05C8BD8BDA6}" type="presParOf" srcId="{A001155A-D596-497E-9462-73C338DEA166}" destId="{580F7584-AC4D-4F67-AAFC-50E542C5B1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B392C1-9F50-4B22-A4F3-D5516BCF5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34326620-6BBC-48B0-A457-B0A8DB87CD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110004020202020204"/>
            </a:rPr>
            <a:t>We</a:t>
          </a:r>
          <a:r>
            <a:rPr lang="en-US"/>
            <a:t> used LLMs such as GPT-4 for simple coding tasks such as:</a:t>
          </a:r>
        </a:p>
      </dgm:t>
    </dgm:pt>
    <dgm:pt modelId="{21B6F693-5C0F-46AA-B211-8D54841A2477}" type="parTrans" cxnId="{9381B610-F77A-49E4-8705-10357413B986}">
      <dgm:prSet/>
      <dgm:spPr/>
      <dgm:t>
        <a:bodyPr/>
        <a:lstStyle/>
        <a:p>
          <a:endParaRPr lang="en-US"/>
        </a:p>
      </dgm:t>
    </dgm:pt>
    <dgm:pt modelId="{F02321DF-1535-4DBC-9414-2447C2E067F7}" type="sibTrans" cxnId="{9381B610-F77A-49E4-8705-10357413B986}">
      <dgm:prSet/>
      <dgm:spPr/>
      <dgm:t>
        <a:bodyPr/>
        <a:lstStyle/>
        <a:p>
          <a:endParaRPr lang="en-US"/>
        </a:p>
      </dgm:t>
    </dgm:pt>
    <dgm:pt modelId="{E61A995F-6542-4CCE-A91E-615CA091C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for better plots and visualization</a:t>
          </a:r>
        </a:p>
      </dgm:t>
    </dgm:pt>
    <dgm:pt modelId="{5CE45D5F-3C04-4BE9-B4B9-88222F8463E9}" type="parTrans" cxnId="{DF1920A7-A3EF-414D-A13E-1DD751290C26}">
      <dgm:prSet/>
      <dgm:spPr/>
      <dgm:t>
        <a:bodyPr/>
        <a:lstStyle/>
        <a:p>
          <a:endParaRPr lang="en-US"/>
        </a:p>
      </dgm:t>
    </dgm:pt>
    <dgm:pt modelId="{16BBE4FF-ED94-47CC-A734-3BA741D51187}" type="sibTrans" cxnId="{DF1920A7-A3EF-414D-A13E-1DD751290C26}">
      <dgm:prSet/>
      <dgm:spPr/>
      <dgm:t>
        <a:bodyPr/>
        <a:lstStyle/>
        <a:p>
          <a:endParaRPr lang="en-US"/>
        </a:p>
      </dgm:t>
    </dgm:pt>
    <dgm:pt modelId="{0C3A9396-16B2-4E43-ADB7-B64CD058A45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110004020202020204"/>
            </a:rPr>
            <a:t>Sample code generation for understanding the OpenAI python library and its functions</a:t>
          </a:r>
          <a:endParaRPr lang="en-US"/>
        </a:p>
      </dgm:t>
    </dgm:pt>
    <dgm:pt modelId="{503B5A3F-2EC3-497A-A663-4BE94F795AE4}" type="parTrans" cxnId="{5F5BD402-ECA2-48AE-B91C-02E4E64C7512}">
      <dgm:prSet/>
      <dgm:spPr/>
      <dgm:t>
        <a:bodyPr/>
        <a:lstStyle/>
        <a:p>
          <a:endParaRPr lang="en-US"/>
        </a:p>
      </dgm:t>
    </dgm:pt>
    <dgm:pt modelId="{FA6D0B2A-02FB-4B1B-8CB3-F15A71BAACB5}" type="sibTrans" cxnId="{5F5BD402-ECA2-48AE-B91C-02E4E64C7512}">
      <dgm:prSet/>
      <dgm:spPr/>
      <dgm:t>
        <a:bodyPr/>
        <a:lstStyle/>
        <a:p>
          <a:endParaRPr lang="en-US"/>
        </a:p>
      </dgm:t>
    </dgm:pt>
    <dgm:pt modelId="{4B2BC186-E889-4297-8EC8-550253AC3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also used LLMs to improve our understanding of the metrics used in the analysis</a:t>
          </a:r>
        </a:p>
      </dgm:t>
    </dgm:pt>
    <dgm:pt modelId="{AEB28DC6-C74D-4164-A2F3-582FA4E5F0FB}" type="parTrans" cxnId="{5F4A4977-9A5A-4BBC-B189-07E1BBE7076A}">
      <dgm:prSet/>
      <dgm:spPr/>
      <dgm:t>
        <a:bodyPr/>
        <a:lstStyle/>
        <a:p>
          <a:endParaRPr lang="en-US"/>
        </a:p>
      </dgm:t>
    </dgm:pt>
    <dgm:pt modelId="{0572165A-92B9-468B-A7D7-87D40B56E1CE}" type="sibTrans" cxnId="{5F4A4977-9A5A-4BBC-B189-07E1BBE7076A}">
      <dgm:prSet/>
      <dgm:spPr/>
      <dgm:t>
        <a:bodyPr/>
        <a:lstStyle/>
        <a:p>
          <a:endParaRPr lang="en-US"/>
        </a:p>
      </dgm:t>
    </dgm:pt>
    <dgm:pt modelId="{9D19B471-4883-452D-BA5E-3ACEE77316AC}" type="pres">
      <dgm:prSet presAssocID="{50B392C1-9F50-4B22-A4F3-D5516BCF538B}" presName="root" presStyleCnt="0">
        <dgm:presLayoutVars>
          <dgm:dir/>
          <dgm:resizeHandles val="exact"/>
        </dgm:presLayoutVars>
      </dgm:prSet>
      <dgm:spPr/>
    </dgm:pt>
    <dgm:pt modelId="{08ADE5BB-8CF8-45D3-8ACF-8B4CC65C795D}" type="pres">
      <dgm:prSet presAssocID="{34326620-6BBC-48B0-A457-B0A8DB87CD5C}" presName="compNode" presStyleCnt="0"/>
      <dgm:spPr/>
    </dgm:pt>
    <dgm:pt modelId="{E79CB3CC-8BCE-4D1D-ABDE-08E14304B022}" type="pres">
      <dgm:prSet presAssocID="{34326620-6BBC-48B0-A457-B0A8DB87CD5C}" presName="bgRect" presStyleLbl="bgShp" presStyleIdx="0" presStyleCnt="2"/>
      <dgm:spPr/>
    </dgm:pt>
    <dgm:pt modelId="{C2FC9112-17AA-420E-B4EE-9FA9E94A2A0D}" type="pres">
      <dgm:prSet presAssocID="{34326620-6BBC-48B0-A457-B0A8DB87CD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B44BE8DA-CFD4-4A2F-9696-8EE8EB59F99C}" type="pres">
      <dgm:prSet presAssocID="{34326620-6BBC-48B0-A457-B0A8DB87CD5C}" presName="spaceRect" presStyleCnt="0"/>
      <dgm:spPr/>
    </dgm:pt>
    <dgm:pt modelId="{C0F9C0A6-BF14-4C62-B3D0-B379B4044730}" type="pres">
      <dgm:prSet presAssocID="{34326620-6BBC-48B0-A457-B0A8DB87CD5C}" presName="parTx" presStyleLbl="revTx" presStyleIdx="0" presStyleCnt="3">
        <dgm:presLayoutVars>
          <dgm:chMax val="0"/>
          <dgm:chPref val="0"/>
        </dgm:presLayoutVars>
      </dgm:prSet>
      <dgm:spPr/>
    </dgm:pt>
    <dgm:pt modelId="{F3A809B7-D60B-4C97-98E6-4F4E0DF5E1BF}" type="pres">
      <dgm:prSet presAssocID="{34326620-6BBC-48B0-A457-B0A8DB87CD5C}" presName="desTx" presStyleLbl="revTx" presStyleIdx="1" presStyleCnt="3">
        <dgm:presLayoutVars/>
      </dgm:prSet>
      <dgm:spPr/>
    </dgm:pt>
    <dgm:pt modelId="{A3B57379-D2B9-44EB-8505-C3FCF0B9C49E}" type="pres">
      <dgm:prSet presAssocID="{F02321DF-1535-4DBC-9414-2447C2E067F7}" presName="sibTrans" presStyleCnt="0"/>
      <dgm:spPr/>
    </dgm:pt>
    <dgm:pt modelId="{802EC871-6F29-4899-A4EB-2FE73FDCEB54}" type="pres">
      <dgm:prSet presAssocID="{4B2BC186-E889-4297-8EC8-550253AC3A29}" presName="compNode" presStyleCnt="0"/>
      <dgm:spPr/>
    </dgm:pt>
    <dgm:pt modelId="{F3F30878-50CB-486E-975D-BF3B40461C9F}" type="pres">
      <dgm:prSet presAssocID="{4B2BC186-E889-4297-8EC8-550253AC3A29}" presName="bgRect" presStyleLbl="bgShp" presStyleIdx="1" presStyleCnt="2"/>
      <dgm:spPr/>
    </dgm:pt>
    <dgm:pt modelId="{C4B5D96B-BF64-4A9F-8AA2-0A3733B84D97}" type="pres">
      <dgm:prSet presAssocID="{4B2BC186-E889-4297-8EC8-550253AC3A2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FAA230-1C70-4CC2-883B-BD27BD02066D}" type="pres">
      <dgm:prSet presAssocID="{4B2BC186-E889-4297-8EC8-550253AC3A29}" presName="spaceRect" presStyleCnt="0"/>
      <dgm:spPr/>
    </dgm:pt>
    <dgm:pt modelId="{E5381A89-9E7B-4B23-9201-8D9602E83B4C}" type="pres">
      <dgm:prSet presAssocID="{4B2BC186-E889-4297-8EC8-550253AC3A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5BD402-ECA2-48AE-B91C-02E4E64C7512}" srcId="{34326620-6BBC-48B0-A457-B0A8DB87CD5C}" destId="{0C3A9396-16B2-4E43-ADB7-B64CD058A458}" srcOrd="1" destOrd="0" parTransId="{503B5A3F-2EC3-497A-A663-4BE94F795AE4}" sibTransId="{FA6D0B2A-02FB-4B1B-8CB3-F15A71BAACB5}"/>
    <dgm:cxn modelId="{9381B610-F77A-49E4-8705-10357413B986}" srcId="{50B392C1-9F50-4B22-A4F3-D5516BCF538B}" destId="{34326620-6BBC-48B0-A457-B0A8DB87CD5C}" srcOrd="0" destOrd="0" parTransId="{21B6F693-5C0F-46AA-B211-8D54841A2477}" sibTransId="{F02321DF-1535-4DBC-9414-2447C2E067F7}"/>
    <dgm:cxn modelId="{31E70945-075E-4D22-B856-0D9BCF27F445}" type="presOf" srcId="{0C3A9396-16B2-4E43-ADB7-B64CD058A458}" destId="{F3A809B7-D60B-4C97-98E6-4F4E0DF5E1BF}" srcOrd="0" destOrd="1" presId="urn:microsoft.com/office/officeart/2018/2/layout/IconVerticalSolidList"/>
    <dgm:cxn modelId="{FDBEC661-6013-4A30-BFCC-0198F33717A5}" type="presOf" srcId="{4B2BC186-E889-4297-8EC8-550253AC3A29}" destId="{E5381A89-9E7B-4B23-9201-8D9602E83B4C}" srcOrd="0" destOrd="0" presId="urn:microsoft.com/office/officeart/2018/2/layout/IconVerticalSolidList"/>
    <dgm:cxn modelId="{5F4A4977-9A5A-4BBC-B189-07E1BBE7076A}" srcId="{50B392C1-9F50-4B22-A4F3-D5516BCF538B}" destId="{4B2BC186-E889-4297-8EC8-550253AC3A29}" srcOrd="1" destOrd="0" parTransId="{AEB28DC6-C74D-4164-A2F3-582FA4E5F0FB}" sibTransId="{0572165A-92B9-468B-A7D7-87D40B56E1CE}"/>
    <dgm:cxn modelId="{F609C9A6-3D55-4900-821D-A5A360F06145}" type="presOf" srcId="{34326620-6BBC-48B0-A457-B0A8DB87CD5C}" destId="{C0F9C0A6-BF14-4C62-B3D0-B379B4044730}" srcOrd="0" destOrd="0" presId="urn:microsoft.com/office/officeart/2018/2/layout/IconVerticalSolidList"/>
    <dgm:cxn modelId="{DF1920A7-A3EF-414D-A13E-1DD751290C26}" srcId="{34326620-6BBC-48B0-A457-B0A8DB87CD5C}" destId="{E61A995F-6542-4CCE-A91E-615CA091C089}" srcOrd="0" destOrd="0" parTransId="{5CE45D5F-3C04-4BE9-B4B9-88222F8463E9}" sibTransId="{16BBE4FF-ED94-47CC-A734-3BA741D51187}"/>
    <dgm:cxn modelId="{38789ABC-E96E-48D7-ADCA-51E9D5511632}" type="presOf" srcId="{E61A995F-6542-4CCE-A91E-615CA091C089}" destId="{F3A809B7-D60B-4C97-98E6-4F4E0DF5E1BF}" srcOrd="0" destOrd="0" presId="urn:microsoft.com/office/officeart/2018/2/layout/IconVerticalSolidList"/>
    <dgm:cxn modelId="{12F002EC-A604-402C-A9C8-743332F8F513}" type="presOf" srcId="{50B392C1-9F50-4B22-A4F3-D5516BCF538B}" destId="{9D19B471-4883-452D-BA5E-3ACEE77316AC}" srcOrd="0" destOrd="0" presId="urn:microsoft.com/office/officeart/2018/2/layout/IconVerticalSolidList"/>
    <dgm:cxn modelId="{B9F02CC8-3454-4DFF-85AB-4182C91091FE}" type="presParOf" srcId="{9D19B471-4883-452D-BA5E-3ACEE77316AC}" destId="{08ADE5BB-8CF8-45D3-8ACF-8B4CC65C795D}" srcOrd="0" destOrd="0" presId="urn:microsoft.com/office/officeart/2018/2/layout/IconVerticalSolidList"/>
    <dgm:cxn modelId="{B61C3B4F-971F-4CB7-B665-AF48F5DDC591}" type="presParOf" srcId="{08ADE5BB-8CF8-45D3-8ACF-8B4CC65C795D}" destId="{E79CB3CC-8BCE-4D1D-ABDE-08E14304B022}" srcOrd="0" destOrd="0" presId="urn:microsoft.com/office/officeart/2018/2/layout/IconVerticalSolidList"/>
    <dgm:cxn modelId="{5681077B-CAA1-44CA-A6ED-1F86440F89AD}" type="presParOf" srcId="{08ADE5BB-8CF8-45D3-8ACF-8B4CC65C795D}" destId="{C2FC9112-17AA-420E-B4EE-9FA9E94A2A0D}" srcOrd="1" destOrd="0" presId="urn:microsoft.com/office/officeart/2018/2/layout/IconVerticalSolidList"/>
    <dgm:cxn modelId="{7830F44E-50DA-4083-8EF3-6E6B13818D26}" type="presParOf" srcId="{08ADE5BB-8CF8-45D3-8ACF-8B4CC65C795D}" destId="{B44BE8DA-CFD4-4A2F-9696-8EE8EB59F99C}" srcOrd="2" destOrd="0" presId="urn:microsoft.com/office/officeart/2018/2/layout/IconVerticalSolidList"/>
    <dgm:cxn modelId="{9DACE017-4F02-4378-A260-4E732F37E050}" type="presParOf" srcId="{08ADE5BB-8CF8-45D3-8ACF-8B4CC65C795D}" destId="{C0F9C0A6-BF14-4C62-B3D0-B379B4044730}" srcOrd="3" destOrd="0" presId="urn:microsoft.com/office/officeart/2018/2/layout/IconVerticalSolidList"/>
    <dgm:cxn modelId="{63B2E773-1FA2-43D9-9DEC-A148AACB016B}" type="presParOf" srcId="{08ADE5BB-8CF8-45D3-8ACF-8B4CC65C795D}" destId="{F3A809B7-D60B-4C97-98E6-4F4E0DF5E1BF}" srcOrd="4" destOrd="0" presId="urn:microsoft.com/office/officeart/2018/2/layout/IconVerticalSolidList"/>
    <dgm:cxn modelId="{BA231684-2FEC-4DA9-910D-E385C996F153}" type="presParOf" srcId="{9D19B471-4883-452D-BA5E-3ACEE77316AC}" destId="{A3B57379-D2B9-44EB-8505-C3FCF0B9C49E}" srcOrd="1" destOrd="0" presId="urn:microsoft.com/office/officeart/2018/2/layout/IconVerticalSolidList"/>
    <dgm:cxn modelId="{27099A19-48B0-4303-8B8E-A3EA9E5269F3}" type="presParOf" srcId="{9D19B471-4883-452D-BA5E-3ACEE77316AC}" destId="{802EC871-6F29-4899-A4EB-2FE73FDCEB54}" srcOrd="2" destOrd="0" presId="urn:microsoft.com/office/officeart/2018/2/layout/IconVerticalSolidList"/>
    <dgm:cxn modelId="{3126B70B-D7E0-450E-9F0D-07944ED8BD75}" type="presParOf" srcId="{802EC871-6F29-4899-A4EB-2FE73FDCEB54}" destId="{F3F30878-50CB-486E-975D-BF3B40461C9F}" srcOrd="0" destOrd="0" presId="urn:microsoft.com/office/officeart/2018/2/layout/IconVerticalSolidList"/>
    <dgm:cxn modelId="{91E6849A-0E6F-4019-85EF-0D40715D59AF}" type="presParOf" srcId="{802EC871-6F29-4899-A4EB-2FE73FDCEB54}" destId="{C4B5D96B-BF64-4A9F-8AA2-0A3733B84D97}" srcOrd="1" destOrd="0" presId="urn:microsoft.com/office/officeart/2018/2/layout/IconVerticalSolidList"/>
    <dgm:cxn modelId="{FDC31B0E-C3BC-4283-A698-4BB9244B023B}" type="presParOf" srcId="{802EC871-6F29-4899-A4EB-2FE73FDCEB54}" destId="{8CFAA230-1C70-4CC2-883B-BD27BD02066D}" srcOrd="2" destOrd="0" presId="urn:microsoft.com/office/officeart/2018/2/layout/IconVerticalSolidList"/>
    <dgm:cxn modelId="{6260FEC7-8ECF-40A7-93FB-42DA9E54B11D}" type="presParOf" srcId="{802EC871-6F29-4899-A4EB-2FE73FDCEB54}" destId="{E5381A89-9E7B-4B23-9201-8D9602E83B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09372-7069-4D61-B9E3-843AC41C66AC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25FB2-D7D9-4A46-B718-4A72B93EFA6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BF268-E200-4E07-A8F2-80B83753B4B7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Challenges</a:t>
          </a:r>
          <a:r>
            <a:rPr lang="en-US" sz="2500" b="0" i="0" kern="1200"/>
            <a:t>:</a:t>
          </a:r>
          <a:endParaRPr lang="en-US" sz="2500" kern="1200"/>
        </a:p>
      </dsp:txBody>
      <dsp:txXfrm>
        <a:off x="1437631" y="531"/>
        <a:ext cx="4732020" cy="1244702"/>
      </dsp:txXfrm>
    </dsp:sp>
    <dsp:sp modelId="{513A6096-C811-4104-8560-CC0960327507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Researchers struggle to extract insights from databases without SQL expertise.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Existing tools aren’t user-friendly for non-technical users.</a:t>
          </a:r>
          <a:endParaRPr lang="en-US" sz="1400" kern="1200"/>
        </a:p>
      </dsp:txBody>
      <dsp:txXfrm>
        <a:off x="6169651" y="531"/>
        <a:ext cx="4345948" cy="1244702"/>
      </dsp:txXfrm>
    </dsp:sp>
    <dsp:sp modelId="{C3D2EA03-972C-4B95-9989-55A3DB924FD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4A1DD-1562-4DC0-B6BC-B5C2CEB9CA1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9FD25-FBE4-4C47-8DCC-175D9FF4B279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Our Approach</a:t>
          </a:r>
          <a:r>
            <a:rPr lang="en-US" sz="2500" b="0" i="0" kern="1200"/>
            <a:t>:</a:t>
          </a:r>
          <a:endParaRPr lang="en-US" sz="2500" kern="1200"/>
        </a:p>
      </dsp:txBody>
      <dsp:txXfrm>
        <a:off x="1437631" y="1556410"/>
        <a:ext cx="4732020" cy="1244702"/>
      </dsp:txXfrm>
    </dsp:sp>
    <dsp:sp modelId="{5567DF39-BE21-44D3-ACED-F402A85BC4A5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Simplify the process by translating natural language into SQL using LLMs.</a:t>
          </a:r>
          <a:endParaRPr lang="en-US" sz="1400" kern="1200"/>
        </a:p>
      </dsp:txBody>
      <dsp:txXfrm>
        <a:off x="6169651" y="1556410"/>
        <a:ext cx="4345948" cy="1244702"/>
      </dsp:txXfrm>
    </dsp:sp>
    <dsp:sp modelId="{086BB003-74A1-409A-86D1-91E166F337B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40300-0904-4D6A-80E9-FFB1A63FB9D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863F-13DD-4EFA-A307-00814D0A799A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Outcome</a:t>
          </a:r>
          <a:r>
            <a:rPr lang="en-US" sz="2500" b="0" i="0" kern="1200"/>
            <a:t>:</a:t>
          </a:r>
          <a:endParaRPr lang="en-US" sz="2500" kern="1200"/>
        </a:p>
      </dsp:txBody>
      <dsp:txXfrm>
        <a:off x="1437631" y="3112289"/>
        <a:ext cx="4732020" cy="1244702"/>
      </dsp:txXfrm>
    </dsp:sp>
    <dsp:sp modelId="{81A33741-A3C0-4568-9D5D-F82E9012C35A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Enhance accessibility for researchers while maintaining SQL query correctness.</a:t>
          </a:r>
          <a:endParaRPr lang="en-US" sz="1400" kern="1200"/>
        </a:p>
      </dsp:txBody>
      <dsp:txXfrm>
        <a:off x="6169651" y="3112289"/>
        <a:ext cx="4345948" cy="1244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6D55-98C9-48CD-990A-268E2A2894FF}">
      <dsp:nvSpPr>
        <dsp:cNvPr id="0" name=""/>
        <dsp:cNvSpPr/>
      </dsp:nvSpPr>
      <dsp:spPr>
        <a:xfrm>
          <a:off x="940106" y="0"/>
          <a:ext cx="1006032" cy="9852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41B68-C55E-4026-87C8-7B2AB47DB786}">
      <dsp:nvSpPr>
        <dsp:cNvPr id="0" name=""/>
        <dsp:cNvSpPr/>
      </dsp:nvSpPr>
      <dsp:spPr>
        <a:xfrm>
          <a:off x="5934" y="1217027"/>
          <a:ext cx="2874377" cy="42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/>
            <a:t>General Skills</a:t>
          </a:r>
          <a:endParaRPr lang="en-US" sz="2700" kern="1200"/>
        </a:p>
      </dsp:txBody>
      <dsp:txXfrm>
        <a:off x="5934" y="1217027"/>
        <a:ext cx="2874377" cy="422237"/>
      </dsp:txXfrm>
    </dsp:sp>
    <dsp:sp modelId="{F20B58C9-23BD-4713-9606-9BE9251B75A1}">
      <dsp:nvSpPr>
        <dsp:cNvPr id="0" name=""/>
        <dsp:cNvSpPr/>
      </dsp:nvSpPr>
      <dsp:spPr>
        <a:xfrm>
          <a:off x="5934" y="1747081"/>
          <a:ext cx="2874377" cy="375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Reading and Writing</a:t>
          </a:r>
          <a:r>
            <a:rPr lang="en-US" sz="1700" b="0" i="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Interpreting project documentation and articulating SQL queries clearly.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Logical Reasoning: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solidFill>
                <a:schemeClr val="tx1"/>
              </a:solidFill>
              <a:latin typeface="Calibri"/>
              <a:ea typeface="Calibri"/>
              <a:cs typeface="Calibri"/>
            </a:rPr>
            <a:t>Understanding how natural language maps to SQL structures effectively.</a:t>
          </a:r>
          <a:endParaRPr lang="en-US" sz="1700" kern="1200">
            <a:solidFill>
              <a:schemeClr val="tx1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Fact vs. Opinion</a:t>
          </a:r>
          <a:r>
            <a:rPr lang="en-US" sz="1700" b="0" i="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ptos Display" panose="02110004020202020204"/>
            </a:rPr>
            <a:t>Analyse performance on real data to check assumptions on model performance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934" y="1747081"/>
        <a:ext cx="2874377" cy="3757606"/>
      </dsp:txXfrm>
    </dsp:sp>
    <dsp:sp modelId="{55B23A92-B164-48CF-A137-7F8712D691B3}">
      <dsp:nvSpPr>
        <dsp:cNvPr id="0" name=""/>
        <dsp:cNvSpPr/>
      </dsp:nvSpPr>
      <dsp:spPr>
        <a:xfrm>
          <a:off x="4317500" y="0"/>
          <a:ext cx="1006032" cy="9852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6645-20F4-41C1-8E1B-A7024C10F489}">
      <dsp:nvSpPr>
        <dsp:cNvPr id="0" name=""/>
        <dsp:cNvSpPr/>
      </dsp:nvSpPr>
      <dsp:spPr>
        <a:xfrm>
          <a:off x="3383328" y="1217027"/>
          <a:ext cx="2874377" cy="42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dirty="0"/>
            <a:t>Technical Skills</a:t>
          </a:r>
          <a:endParaRPr lang="en-US" sz="2700" kern="1200" dirty="0"/>
        </a:p>
      </dsp:txBody>
      <dsp:txXfrm>
        <a:off x="3383328" y="1217027"/>
        <a:ext cx="2874377" cy="422237"/>
      </dsp:txXfrm>
    </dsp:sp>
    <dsp:sp modelId="{DB230677-796C-4840-9E3E-C18B00416DDF}">
      <dsp:nvSpPr>
        <dsp:cNvPr id="0" name=""/>
        <dsp:cNvSpPr/>
      </dsp:nvSpPr>
      <dsp:spPr>
        <a:xfrm>
          <a:off x="3383328" y="1747081"/>
          <a:ext cx="2874377" cy="375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Programming Techniques</a:t>
          </a:r>
          <a:r>
            <a:rPr lang="en-US" sz="1700" b="0" i="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Automating LLM integration and SQL validation using Python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Tool Familiarity</a:t>
          </a:r>
          <a:r>
            <a:rPr lang="en-US" sz="1700" b="0" i="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Using open-source APIs and </a:t>
          </a:r>
          <a:r>
            <a:rPr lang="en-US" sz="1700" b="0" i="0" kern="1200" err="1"/>
            <a:t>Metabase</a:t>
          </a:r>
          <a:r>
            <a:rPr lang="en-US" sz="1700" b="0" i="0" kern="1200"/>
            <a:t> for query generation and evaluation.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SQL Basics</a:t>
          </a:r>
          <a:r>
            <a:rPr lang="en-US" sz="1700" b="0" i="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Debugging and validating SQL queries generated by the models using parsers.</a:t>
          </a:r>
          <a:endParaRPr lang="en-US" sz="1700" kern="1200"/>
        </a:p>
      </dsp:txBody>
      <dsp:txXfrm>
        <a:off x="3383328" y="1747081"/>
        <a:ext cx="2874377" cy="37576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6D55-98C9-48CD-990A-268E2A2894FF}">
      <dsp:nvSpPr>
        <dsp:cNvPr id="0" name=""/>
        <dsp:cNvSpPr/>
      </dsp:nvSpPr>
      <dsp:spPr>
        <a:xfrm>
          <a:off x="940106" y="0"/>
          <a:ext cx="1006032" cy="9852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41B68-C55E-4026-87C8-7B2AB47DB786}">
      <dsp:nvSpPr>
        <dsp:cNvPr id="0" name=""/>
        <dsp:cNvSpPr/>
      </dsp:nvSpPr>
      <dsp:spPr>
        <a:xfrm>
          <a:off x="5934" y="1217027"/>
          <a:ext cx="2874377" cy="42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>
              <a:latin typeface="Calibri"/>
              <a:ea typeface="Calibri"/>
              <a:cs typeface="Calibri"/>
            </a:rPr>
            <a:t>General Skills</a:t>
          </a:r>
          <a:endParaRPr lang="en-US" sz="2700" b="1" kern="1200">
            <a:latin typeface="Calibri"/>
            <a:ea typeface="Calibri"/>
            <a:cs typeface="Calibri"/>
          </a:endParaRPr>
        </a:p>
      </dsp:txBody>
      <dsp:txXfrm>
        <a:off x="5934" y="1217027"/>
        <a:ext cx="2874377" cy="422237"/>
      </dsp:txXfrm>
    </dsp:sp>
    <dsp:sp modelId="{F20B58C9-23BD-4713-9606-9BE9251B75A1}">
      <dsp:nvSpPr>
        <dsp:cNvPr id="0" name=""/>
        <dsp:cNvSpPr/>
      </dsp:nvSpPr>
      <dsp:spPr>
        <a:xfrm>
          <a:off x="5934" y="1747081"/>
          <a:ext cx="2874377" cy="375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Applying Theory in Practice: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Utilizing LLMs like LLAMA, Gemma for real-world SQL query generation.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Validating Assumptions</a:t>
          </a:r>
          <a:r>
            <a:rPr lang="en-US" sz="1700" b="0" i="0" kern="1200">
              <a:latin typeface="Calibri"/>
              <a:ea typeface="Calibri"/>
              <a:cs typeface="Calibri"/>
            </a:rPr>
            <a:t>:</a:t>
          </a:r>
          <a:endParaRPr lang="en-US" sz="1700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Running the generated SQL queries against </a:t>
          </a:r>
          <a:r>
            <a:rPr lang="en-US" sz="1700" b="0" i="0" kern="1200" err="1">
              <a:latin typeface="Calibri"/>
              <a:ea typeface="Calibri"/>
              <a:cs typeface="Calibri"/>
            </a:rPr>
            <a:t>Metabase</a:t>
          </a:r>
          <a:r>
            <a:rPr lang="en-US" sz="1700" b="0" i="0" kern="1200">
              <a:latin typeface="Calibri"/>
              <a:ea typeface="Calibri"/>
              <a:cs typeface="Calibri"/>
            </a:rPr>
            <a:t> helped in understanding BLEU limitations.</a:t>
          </a:r>
          <a:endParaRPr lang="en-US" sz="1700" kern="1200">
            <a:latin typeface="Calibri"/>
            <a:ea typeface="Calibri"/>
            <a:cs typeface="Calibr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Innovative Synergy:</a:t>
          </a:r>
          <a:endParaRPr lang="en-US" sz="1700" b="1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Advanced Prompt Engineering combined with automation and feedback loops to generate better SQL queries</a:t>
          </a:r>
          <a:endParaRPr lang="en-US" sz="1700" kern="1200">
            <a:latin typeface="Calibri"/>
            <a:ea typeface="Calibri"/>
            <a:cs typeface="Calibri"/>
          </a:endParaRPr>
        </a:p>
      </dsp:txBody>
      <dsp:txXfrm>
        <a:off x="5934" y="1747081"/>
        <a:ext cx="2874377" cy="3757606"/>
      </dsp:txXfrm>
    </dsp:sp>
    <dsp:sp modelId="{55B23A92-B164-48CF-A137-7F8712D691B3}">
      <dsp:nvSpPr>
        <dsp:cNvPr id="0" name=""/>
        <dsp:cNvSpPr/>
      </dsp:nvSpPr>
      <dsp:spPr>
        <a:xfrm>
          <a:off x="4317500" y="0"/>
          <a:ext cx="1006032" cy="9852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6645-20F4-41C1-8E1B-A7024C10F489}">
      <dsp:nvSpPr>
        <dsp:cNvPr id="0" name=""/>
        <dsp:cNvSpPr/>
      </dsp:nvSpPr>
      <dsp:spPr>
        <a:xfrm>
          <a:off x="3383328" y="1217027"/>
          <a:ext cx="2874377" cy="42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dirty="0">
              <a:latin typeface="Calibri"/>
              <a:ea typeface="Calibri"/>
              <a:cs typeface="Calibri"/>
            </a:rPr>
            <a:t>Technical Skills</a:t>
          </a:r>
          <a:endParaRPr lang="en-US" sz="2700" b="1" kern="1200" dirty="0">
            <a:latin typeface="Calibri"/>
            <a:ea typeface="Calibri"/>
            <a:cs typeface="Calibri"/>
          </a:endParaRPr>
        </a:p>
      </dsp:txBody>
      <dsp:txXfrm>
        <a:off x="3383328" y="1217027"/>
        <a:ext cx="2874377" cy="422237"/>
      </dsp:txXfrm>
    </dsp:sp>
    <dsp:sp modelId="{DB230677-796C-4840-9E3E-C18B00416DDF}">
      <dsp:nvSpPr>
        <dsp:cNvPr id="0" name=""/>
        <dsp:cNvSpPr/>
      </dsp:nvSpPr>
      <dsp:spPr>
        <a:xfrm>
          <a:off x="3383328" y="1747081"/>
          <a:ext cx="2874377" cy="375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Advanced Prompt Engineering:</a:t>
          </a:r>
          <a:endParaRPr lang="en-US" sz="1700" b="1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Experimenting with zero-shot, one-shot, and few-shot prompting techniques.</a:t>
          </a:r>
          <a:endParaRPr lang="en-US" sz="1700" kern="1200">
            <a:latin typeface="Calibri"/>
            <a:ea typeface="Calibri"/>
            <a:cs typeface="Calibr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Innovative Synergy</a:t>
          </a:r>
          <a:r>
            <a:rPr lang="en-US" sz="1700" b="1" kern="1200">
              <a:latin typeface="Calibri"/>
              <a:ea typeface="Calibri"/>
              <a:cs typeface="Calibri"/>
            </a:rPr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Advanced Prompt Engineering combined with automation and feedback loops to generate better SQL queries.</a:t>
          </a:r>
          <a:endParaRPr lang="en-US" sz="1700" kern="1200">
            <a:latin typeface="Calibri"/>
            <a:ea typeface="Calibri"/>
            <a:cs typeface="Calibr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Framework Integration:</a:t>
          </a:r>
          <a:endParaRPr lang="en-US" sz="1700" b="1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Integrating LLMs, </a:t>
          </a:r>
          <a:r>
            <a:rPr lang="en-US" sz="1700" b="0" i="0" kern="1200" err="1">
              <a:latin typeface="Calibri"/>
              <a:ea typeface="Calibri"/>
              <a:cs typeface="Calibri"/>
            </a:rPr>
            <a:t>Metabase</a:t>
          </a:r>
          <a:r>
            <a:rPr lang="en-US" sz="1700" b="0" i="0" kern="1200">
              <a:latin typeface="Calibri"/>
              <a:ea typeface="Calibri"/>
              <a:cs typeface="Calibri"/>
            </a:rPr>
            <a:t>, evaluation frameworks to help social scientists.</a:t>
          </a:r>
          <a:endParaRPr lang="en-US" sz="1700" kern="1200">
            <a:latin typeface="Calibri"/>
            <a:ea typeface="Calibri"/>
            <a:cs typeface="Calibri"/>
          </a:endParaRPr>
        </a:p>
      </dsp:txBody>
      <dsp:txXfrm>
        <a:off x="3383328" y="1747081"/>
        <a:ext cx="2874377" cy="37576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6D55-98C9-48CD-990A-268E2A2894FF}">
      <dsp:nvSpPr>
        <dsp:cNvPr id="0" name=""/>
        <dsp:cNvSpPr/>
      </dsp:nvSpPr>
      <dsp:spPr>
        <a:xfrm>
          <a:off x="943216" y="345433"/>
          <a:ext cx="1014398" cy="101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41B68-C55E-4026-87C8-7B2AB47DB786}">
      <dsp:nvSpPr>
        <dsp:cNvPr id="0" name=""/>
        <dsp:cNvSpPr/>
      </dsp:nvSpPr>
      <dsp:spPr>
        <a:xfrm>
          <a:off x="1274" y="1577242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 dirty="0">
              <a:latin typeface="Calibri"/>
              <a:ea typeface="Calibri"/>
              <a:cs typeface="Calibri"/>
            </a:rPr>
            <a:t>General Skills</a:t>
          </a:r>
          <a:endParaRPr lang="en-US" sz="2800" b="1" kern="1200" dirty="0">
            <a:latin typeface="Calibri"/>
            <a:ea typeface="Calibri"/>
            <a:cs typeface="Calibri"/>
          </a:endParaRPr>
        </a:p>
      </dsp:txBody>
      <dsp:txXfrm>
        <a:off x="1274" y="1577242"/>
        <a:ext cx="2898281" cy="434742"/>
      </dsp:txXfrm>
    </dsp:sp>
    <dsp:sp modelId="{F20B58C9-23BD-4713-9606-9BE9251B75A1}">
      <dsp:nvSpPr>
        <dsp:cNvPr id="0" name=""/>
        <dsp:cNvSpPr/>
      </dsp:nvSpPr>
      <dsp:spPr>
        <a:xfrm>
          <a:off x="1274" y="2113106"/>
          <a:ext cx="2898281" cy="328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Trend Recognition: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Understanding the application pull for LLMs in domains like NORP.</a:t>
          </a:r>
          <a:endParaRPr lang="en-US" sz="1700" kern="1200">
            <a:latin typeface="Calibri"/>
            <a:ea typeface="Calibri"/>
            <a:cs typeface="Calibr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Generalization/Specialization:</a:t>
          </a:r>
          <a:endParaRPr lang="en-US" sz="1700" b="1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Recognizing the limits of general-purpose</a:t>
          </a:r>
          <a:r>
            <a:rPr lang="en-US" sz="1700" kern="1200">
              <a:latin typeface="Calibri"/>
              <a:ea typeface="Calibri"/>
              <a:cs typeface="Calibri"/>
            </a:rPr>
            <a:t> </a:t>
          </a:r>
          <a:r>
            <a:rPr lang="en-US" sz="1700" b="0" i="0" kern="1200">
              <a:latin typeface="Calibri"/>
              <a:ea typeface="Calibri"/>
              <a:cs typeface="Calibri"/>
            </a:rPr>
            <a:t>LLMs and the value of fine-tuned models.</a:t>
          </a:r>
          <a:endParaRPr lang="en-US" sz="1700" kern="1200">
            <a:latin typeface="Calibri"/>
            <a:ea typeface="Calibri"/>
            <a:cs typeface="Calibr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Systems Thinking:</a:t>
          </a:r>
          <a:endParaRPr lang="en-US" sz="1700" b="1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Evaluating centralized cloud systems vs. decentralized local deployments for </a:t>
          </a:r>
          <a:r>
            <a:rPr lang="en-US" sz="1700" b="0" kern="1200">
              <a:latin typeface="Calibri"/>
              <a:ea typeface="Calibri"/>
              <a:cs typeface="Calibri"/>
            </a:rPr>
            <a:t>LLMs</a:t>
          </a:r>
          <a:r>
            <a:rPr lang="en-US" sz="1700" b="0" i="0" kern="1200">
              <a:latin typeface="Calibri"/>
              <a:ea typeface="Calibri"/>
              <a:cs typeface="Calibri"/>
            </a:rPr>
            <a:t>.</a:t>
          </a:r>
        </a:p>
      </dsp:txBody>
      <dsp:txXfrm>
        <a:off x="1274" y="2113106"/>
        <a:ext cx="2898281" cy="3288396"/>
      </dsp:txXfrm>
    </dsp:sp>
    <dsp:sp modelId="{55B23A92-B164-48CF-A137-7F8712D691B3}">
      <dsp:nvSpPr>
        <dsp:cNvPr id="0" name=""/>
        <dsp:cNvSpPr/>
      </dsp:nvSpPr>
      <dsp:spPr>
        <a:xfrm>
          <a:off x="4348696" y="345433"/>
          <a:ext cx="1014398" cy="1014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6645-20F4-41C1-8E1B-A7024C10F489}">
      <dsp:nvSpPr>
        <dsp:cNvPr id="0" name=""/>
        <dsp:cNvSpPr/>
      </dsp:nvSpPr>
      <dsp:spPr>
        <a:xfrm>
          <a:off x="3406755" y="1577242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 dirty="0">
              <a:latin typeface="Calibri"/>
              <a:ea typeface="Calibri"/>
              <a:cs typeface="Calibri"/>
            </a:rPr>
            <a:t>Technical Skills</a:t>
          </a:r>
          <a:endParaRPr lang="en-US" sz="2800" b="1" kern="1200" dirty="0">
            <a:latin typeface="Calibri"/>
            <a:ea typeface="Calibri"/>
            <a:cs typeface="Calibri"/>
          </a:endParaRPr>
        </a:p>
      </dsp:txBody>
      <dsp:txXfrm>
        <a:off x="3406755" y="1577242"/>
        <a:ext cx="2898281" cy="434742"/>
      </dsp:txXfrm>
    </dsp:sp>
    <dsp:sp modelId="{DB230677-796C-4840-9E3E-C18B00416DDF}">
      <dsp:nvSpPr>
        <dsp:cNvPr id="0" name=""/>
        <dsp:cNvSpPr/>
      </dsp:nvSpPr>
      <dsp:spPr>
        <a:xfrm>
          <a:off x="3406755" y="2113106"/>
          <a:ext cx="2898281" cy="328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Advanced AI/ML Understanding:</a:t>
          </a:r>
          <a:endParaRPr lang="en-US" sz="1700" b="1" kern="1200">
            <a:latin typeface="Calibri"/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Leveraging insights from model performance trends (e</a:t>
          </a:r>
          <a:r>
            <a:rPr lang="en-US" sz="1700" kern="1200">
              <a:latin typeface="Calibri"/>
              <a:ea typeface="Calibri"/>
              <a:cs typeface="Calibri"/>
            </a:rPr>
            <a:t>.</a:t>
          </a:r>
          <a:r>
            <a:rPr lang="en-US" sz="1700" b="0" i="0" kern="1200">
              <a:latin typeface="Calibri"/>
              <a:ea typeface="Calibri"/>
              <a:cs typeface="Calibri"/>
            </a:rPr>
            <a:t>g., Gemma vs.</a:t>
          </a:r>
          <a:r>
            <a:rPr lang="en-US" sz="1700" kern="1200">
              <a:latin typeface="Calibri"/>
              <a:ea typeface="Calibri"/>
              <a:cs typeface="Calibri"/>
            </a:rPr>
            <a:t> LFM).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>
              <a:latin typeface="Calibri"/>
              <a:ea typeface="Calibri"/>
              <a:cs typeface="Calibri"/>
            </a:rPr>
            <a:t>LLM Deployment</a:t>
          </a:r>
          <a:r>
            <a:rPr lang="en-US" sz="1700" b="1" kern="1200">
              <a:latin typeface="Calibri"/>
              <a:ea typeface="Calibri"/>
              <a:cs typeface="Calibri"/>
            </a:rPr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>
              <a:latin typeface="Calibri"/>
              <a:ea typeface="Calibri"/>
              <a:cs typeface="Calibri"/>
            </a:rPr>
            <a:t>Deploying and fine-tuning LLMs on platforms like the PACE cluster for optimal performance.</a:t>
          </a:r>
          <a:endParaRPr lang="en-US" sz="1700" kern="1200">
            <a:latin typeface="Calibri"/>
            <a:ea typeface="Calibri"/>
            <a:cs typeface="Calibri"/>
          </a:endParaRPr>
        </a:p>
      </dsp:txBody>
      <dsp:txXfrm>
        <a:off x="3406755" y="2113106"/>
        <a:ext cx="2898281" cy="32883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A98F3-CDF8-4498-9A9C-ED43F3496D69}">
      <dsp:nvSpPr>
        <dsp:cNvPr id="0" name=""/>
        <dsp:cNvSpPr/>
      </dsp:nvSpPr>
      <dsp:spPr>
        <a:xfrm>
          <a:off x="1903862" y="8473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3C884-6F43-4A6C-AD18-E69760E0752A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Chetan Reddy Bojja</a:t>
          </a:r>
        </a:p>
      </dsp:txBody>
      <dsp:txXfrm>
        <a:off x="559800" y="2474724"/>
        <a:ext cx="4320000" cy="648000"/>
      </dsp:txXfrm>
    </dsp:sp>
    <dsp:sp modelId="{5EAC7943-B486-470C-AECB-A135EA94315B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chetanreddy.b@gatech.edu</a:t>
          </a:r>
          <a:endParaRPr lang="en-US" sz="2000" kern="1200"/>
        </a:p>
      </dsp:txBody>
      <dsp:txXfrm>
        <a:off x="559800" y="3175807"/>
        <a:ext cx="4320000" cy="326934"/>
      </dsp:txXfrm>
    </dsp:sp>
    <dsp:sp modelId="{9E20AA54-286C-46B3-8A62-9B8F8CCD694A}">
      <dsp:nvSpPr>
        <dsp:cNvPr id="0" name=""/>
        <dsp:cNvSpPr/>
      </dsp:nvSpPr>
      <dsp:spPr>
        <a:xfrm>
          <a:off x="6770540" y="847371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06A99-1DEE-442B-8DF8-7D81BFE47367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Chathurvedhi Talapaneni</a:t>
          </a:r>
        </a:p>
      </dsp:txBody>
      <dsp:txXfrm>
        <a:off x="5635800" y="2474724"/>
        <a:ext cx="4320000" cy="648000"/>
      </dsp:txXfrm>
    </dsp:sp>
    <dsp:sp modelId="{CFC6BC28-73E9-4999-9828-CFC7B111A0AA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6"/>
            </a:rPr>
            <a:t>ctalapaneni3@gatech.edu</a:t>
          </a:r>
          <a:endParaRPr lang="en-US" sz="2000" kern="1200"/>
        </a:p>
      </dsp:txBody>
      <dsp:txXfrm>
        <a:off x="5635800" y="3175807"/>
        <a:ext cx="4320000" cy="326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132AA-50FF-48B9-B6C7-F0BD6AEDF794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8BB3A-DA6F-49B2-8AE6-C53047721082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EC45D-E1CF-4C7F-81CF-B3D07B6A8A33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Develop a chatbot system to convert </a:t>
          </a:r>
          <a:r>
            <a:rPr lang="en-US" sz="2500" b="0" i="0" kern="1200">
              <a:latin typeface="Aptos Display" panose="02110004020202020204"/>
            </a:rPr>
            <a:t>user's english language</a:t>
          </a:r>
          <a:r>
            <a:rPr lang="en-US" sz="2500" b="0" i="0" kern="1200"/>
            <a:t> queries into SQL commands.</a:t>
          </a:r>
          <a:endParaRPr lang="en-US" sz="2500" kern="1200"/>
        </a:p>
      </dsp:txBody>
      <dsp:txXfrm>
        <a:off x="1509882" y="708097"/>
        <a:ext cx="9005717" cy="1307257"/>
      </dsp:txXfrm>
    </dsp:sp>
    <dsp:sp modelId="{B9FB5EAA-4667-4AFF-8920-E9B91B13C82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EF29C-C5C9-47F3-A5C9-E9C9E3D9B3CD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8A5-D59B-467B-8A62-C5661E6DD13C}">
      <dsp:nvSpPr>
        <dsp:cNvPr id="0" name=""/>
        <dsp:cNvSpPr/>
      </dsp:nvSpPr>
      <dsp:spPr>
        <a:xfrm>
          <a:off x="1509882" y="2342169"/>
          <a:ext cx="4732020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Relevance to NORP Researchers</a:t>
          </a:r>
          <a:r>
            <a:rPr lang="en-US" sz="2500" b="0" i="0" kern="1200"/>
            <a:t>:</a:t>
          </a:r>
          <a:endParaRPr lang="en-US" sz="2500" kern="1200"/>
        </a:p>
      </dsp:txBody>
      <dsp:txXfrm>
        <a:off x="1509882" y="2342169"/>
        <a:ext cx="4732020" cy="1307257"/>
      </dsp:txXfrm>
    </dsp:sp>
    <dsp:sp modelId="{D41A2B8B-A57C-4125-A617-AB5B705B979B}">
      <dsp:nvSpPr>
        <dsp:cNvPr id="0" name=""/>
        <dsp:cNvSpPr/>
      </dsp:nvSpPr>
      <dsp:spPr>
        <a:xfrm>
          <a:off x="6241902" y="2342169"/>
          <a:ext cx="427369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Empowers researchers by simplifying access to database insights.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Bridges the gap between technical SQL tasks and intuitive data exploration.</a:t>
          </a:r>
          <a:endParaRPr lang="en-US" sz="1500" kern="1200"/>
        </a:p>
      </dsp:txBody>
      <dsp:txXfrm>
        <a:off x="6241902" y="2342169"/>
        <a:ext cx="427369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60E3B-E5F2-354E-AF6B-72F37B1EAC5F}">
      <dsp:nvSpPr>
        <dsp:cNvPr id="0" name=""/>
        <dsp:cNvSpPr/>
      </dsp:nvSpPr>
      <dsp:spPr>
        <a:xfrm>
          <a:off x="0" y="3291729"/>
          <a:ext cx="1666708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Goal</a:t>
          </a:r>
          <a:r>
            <a:rPr lang="en-US" sz="3600" kern="1200"/>
            <a:t> </a:t>
          </a:r>
        </a:p>
      </dsp:txBody>
      <dsp:txXfrm>
        <a:off x="0" y="3291729"/>
        <a:ext cx="1666708" cy="2159731"/>
      </dsp:txXfrm>
    </dsp:sp>
    <dsp:sp modelId="{36B5DF23-45DD-4A4B-9411-1213CF8E13A3}">
      <dsp:nvSpPr>
        <dsp:cNvPr id="0" name=""/>
        <dsp:cNvSpPr/>
      </dsp:nvSpPr>
      <dsp:spPr>
        <a:xfrm>
          <a:off x="1666708" y="3291729"/>
          <a:ext cx="5000124" cy="21597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52400" rIns="10142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Attain precision and usability in SQL query generation tailored for non-technical research scientists.</a:t>
          </a:r>
          <a:br>
            <a:rPr lang="en-US" sz="1200" kern="1200"/>
          </a:br>
          <a:endParaRPr lang="en-US" sz="1200" kern="1200"/>
        </a:p>
      </dsp:txBody>
      <dsp:txXfrm>
        <a:off x="1666708" y="3291729"/>
        <a:ext cx="5000124" cy="2159731"/>
      </dsp:txXfrm>
    </dsp:sp>
    <dsp:sp modelId="{177FEF6F-B090-9B4F-8FAA-FA0E665D2DA3}">
      <dsp:nvSpPr>
        <dsp:cNvPr id="0" name=""/>
        <dsp:cNvSpPr/>
      </dsp:nvSpPr>
      <dsp:spPr>
        <a:xfrm rot="10800000">
          <a:off x="0" y="2459"/>
          <a:ext cx="1666708" cy="332166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Action Plan</a:t>
          </a:r>
          <a:endParaRPr lang="en-US" sz="3600" kern="1200"/>
        </a:p>
      </dsp:txBody>
      <dsp:txXfrm rot="-10800000">
        <a:off x="0" y="2459"/>
        <a:ext cx="1666708" cy="2159083"/>
      </dsp:txXfrm>
    </dsp:sp>
    <dsp:sp modelId="{E16099CC-FD6D-9040-B953-9B12286984B8}">
      <dsp:nvSpPr>
        <dsp:cNvPr id="0" name=""/>
        <dsp:cNvSpPr/>
      </dsp:nvSpPr>
      <dsp:spPr>
        <a:xfrm>
          <a:off x="1666708" y="2459"/>
          <a:ext cx="5000124" cy="21590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152400" rIns="101426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Utilize LLMs to transform natural language into SQL queries using annotated datasets.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Apply prompt engineering to enrich user inputs with schema and example rows for better context.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Establish a feedback mechanism for improving query quality and resolving errors iteratively.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Assess the SQL generation process using both NLP-based evaluation metrics and by running the generated queries on Metabase.</a:t>
          </a:r>
        </a:p>
      </dsp:txBody>
      <dsp:txXfrm>
        <a:off x="1666708" y="2459"/>
        <a:ext cx="5000124" cy="2159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A82F-182C-4164-A75B-1B50066FA773}">
      <dsp:nvSpPr>
        <dsp:cNvPr id="0" name=""/>
        <dsp:cNvSpPr/>
      </dsp:nvSpPr>
      <dsp:spPr>
        <a:xfrm>
          <a:off x="0" y="2614"/>
          <a:ext cx="10506456" cy="115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4BDD-E49A-43CB-BD32-0991E72EEE51}">
      <dsp:nvSpPr>
        <dsp:cNvPr id="0" name=""/>
        <dsp:cNvSpPr/>
      </dsp:nvSpPr>
      <dsp:spPr>
        <a:xfrm>
          <a:off x="349495" y="262569"/>
          <a:ext cx="636068" cy="635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F3278-1A71-48C6-9D99-6B8A324DC389}">
      <dsp:nvSpPr>
        <dsp:cNvPr id="0" name=""/>
        <dsp:cNvSpPr/>
      </dsp:nvSpPr>
      <dsp:spPr>
        <a:xfrm>
          <a:off x="1335060" y="2614"/>
          <a:ext cx="8886533" cy="1156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95" tIns="122395" rIns="122395" bIns="1223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LLMs</a:t>
          </a:r>
          <a:r>
            <a:rPr lang="en-US" sz="1400" b="0" i="0" kern="1200"/>
            <a:t>: </a:t>
          </a:r>
          <a:endParaRPr lang="en-US" sz="1400" b="0" i="0" kern="1200">
            <a:latin typeface="Aptos Display" panose="02110004020202020204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ptos Display" panose="02110004020202020204"/>
            </a:rPr>
            <a:t>Gemma1 7B</a:t>
          </a:r>
          <a:r>
            <a:rPr lang="en-US" sz="1400" b="0" i="0" kern="1200"/>
            <a:t>, Gemma2</a:t>
          </a:r>
          <a:r>
            <a:rPr lang="en-US" sz="1400" b="0" i="0" kern="1200">
              <a:latin typeface="Aptos Display" panose="02110004020202020204"/>
            </a:rPr>
            <a:t> 9B</a:t>
          </a:r>
          <a:r>
            <a:rPr lang="en-US" sz="1400" b="0" i="0" kern="1200"/>
            <a:t>, Mistral 7B, LFM</a:t>
          </a:r>
          <a:r>
            <a:rPr lang="en-US" sz="1400" b="0" i="0" kern="1200">
              <a:latin typeface="Aptos Display" panose="02110004020202020204"/>
            </a:rPr>
            <a:t> 40B </a:t>
          </a:r>
          <a:r>
            <a:rPr lang="en-US" sz="1400" b="0" i="0" kern="1200" err="1">
              <a:latin typeface="Aptos Display" panose="02110004020202020204"/>
            </a:rPr>
            <a:t>MoE</a:t>
          </a:r>
          <a:r>
            <a:rPr lang="en-US" sz="1400" b="0" i="0" kern="1200"/>
            <a:t>, </a:t>
          </a:r>
          <a:r>
            <a:rPr lang="en-US" sz="1400" b="0" i="0" kern="1200">
              <a:latin typeface="Aptos Display" panose="02110004020202020204"/>
            </a:rPr>
            <a:t>LLaMA3 8b</a:t>
          </a:r>
          <a:r>
            <a:rPr lang="en-US" sz="1400" b="0" i="0" kern="1200"/>
            <a:t>, </a:t>
          </a:r>
          <a:r>
            <a:rPr lang="en-US" sz="1400" b="0" i="0" kern="1200">
              <a:latin typeface="Aptos Display" panose="02110004020202020204"/>
            </a:rPr>
            <a:t>Phi-3 </a:t>
          </a:r>
          <a:r>
            <a:rPr lang="en-US" sz="1400" kern="1200">
              <a:latin typeface="Aptos Display" panose="02110004020202020204"/>
            </a:rPr>
            <a:t>3.8B</a:t>
          </a:r>
          <a:endParaRPr lang="en-US" sz="1400" kern="1200"/>
        </a:p>
      </dsp:txBody>
      <dsp:txXfrm>
        <a:off x="1335060" y="2614"/>
        <a:ext cx="8886533" cy="1156487"/>
      </dsp:txXfrm>
    </dsp:sp>
    <dsp:sp modelId="{091BB25E-1041-4913-ABF3-F4FA4E4EAF85}">
      <dsp:nvSpPr>
        <dsp:cNvPr id="0" name=""/>
        <dsp:cNvSpPr/>
      </dsp:nvSpPr>
      <dsp:spPr>
        <a:xfrm>
          <a:off x="0" y="1360230"/>
          <a:ext cx="10506456" cy="115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72EA9-C87F-4832-B5C0-A2EA94A75E8B}">
      <dsp:nvSpPr>
        <dsp:cNvPr id="0" name=""/>
        <dsp:cNvSpPr/>
      </dsp:nvSpPr>
      <dsp:spPr>
        <a:xfrm>
          <a:off x="349495" y="1620185"/>
          <a:ext cx="636068" cy="635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9B31F-3FA8-49AC-A2A0-8EEFE65F6196}">
      <dsp:nvSpPr>
        <dsp:cNvPr id="0" name=""/>
        <dsp:cNvSpPr/>
      </dsp:nvSpPr>
      <dsp:spPr>
        <a:xfrm>
          <a:off x="1335060" y="1360230"/>
          <a:ext cx="8886533" cy="1156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95" tIns="122395" rIns="122395" bIns="1223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Infrastructure</a:t>
          </a:r>
          <a:r>
            <a:rPr lang="en-US" sz="1400" b="0" i="0" kern="1200"/>
            <a:t>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Public faced APIs and deployed open-source models on the PACE cluster.</a:t>
          </a:r>
          <a:endParaRPr lang="en-US" sz="1400" kern="1200"/>
        </a:p>
      </dsp:txBody>
      <dsp:txXfrm>
        <a:off x="1335060" y="1360230"/>
        <a:ext cx="8886533" cy="1156487"/>
      </dsp:txXfrm>
    </dsp:sp>
    <dsp:sp modelId="{5266C92F-7491-4E9C-9BE5-1EBC0A0F6C60}">
      <dsp:nvSpPr>
        <dsp:cNvPr id="0" name=""/>
        <dsp:cNvSpPr/>
      </dsp:nvSpPr>
      <dsp:spPr>
        <a:xfrm>
          <a:off x="0" y="2717846"/>
          <a:ext cx="10506456" cy="115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AA6FD-CB10-47D3-9B63-83EA06E01DB7}">
      <dsp:nvSpPr>
        <dsp:cNvPr id="0" name=""/>
        <dsp:cNvSpPr/>
      </dsp:nvSpPr>
      <dsp:spPr>
        <a:xfrm>
          <a:off x="349837" y="2977801"/>
          <a:ext cx="636068" cy="635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6BB38-86A4-4E0A-A4CD-B368F5C55EB6}">
      <dsp:nvSpPr>
        <dsp:cNvPr id="0" name=""/>
        <dsp:cNvSpPr/>
      </dsp:nvSpPr>
      <dsp:spPr>
        <a:xfrm>
          <a:off x="1335743" y="2717846"/>
          <a:ext cx="8886533" cy="1156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95" tIns="122395" rIns="122395" bIns="1223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Frameworks and Tools</a:t>
          </a:r>
          <a:r>
            <a:rPr lang="en-US" sz="1400" b="0" i="0" kern="1200"/>
            <a:t>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Hosted LLMs through open-source APIs (compute resources on PACE cluster are insufficient to train a large LLM, limiting our ability to fine-tune them effectively)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Tested the generated SQL queried on </a:t>
          </a:r>
          <a:r>
            <a:rPr lang="en-US" sz="1400" kern="1200" err="1"/>
            <a:t>Metabase</a:t>
          </a:r>
          <a:r>
            <a:rPr lang="en-US" sz="1400" kern="1200"/>
            <a:t> for performance evaluation and visualization.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SQL parsers &amp; frameworks to validate </a:t>
          </a:r>
          <a:r>
            <a:rPr lang="en-US" sz="1400" kern="1200">
              <a:latin typeface="Aptos Display" panose="02110004020202020204"/>
            </a:rPr>
            <a:t>database</a:t>
          </a:r>
          <a:r>
            <a:rPr lang="en-US" sz="1400" kern="1200"/>
            <a:t>.</a:t>
          </a:r>
          <a:endParaRPr lang="en-US" sz="1400" b="0" i="0" kern="1200"/>
        </a:p>
      </dsp:txBody>
      <dsp:txXfrm>
        <a:off x="1335743" y="2717846"/>
        <a:ext cx="8886533" cy="1156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F2AD7-FD1E-4E81-B800-66E12897C959}">
      <dsp:nvSpPr>
        <dsp:cNvPr id="0" name=""/>
        <dsp:cNvSpPr/>
      </dsp:nvSpPr>
      <dsp:spPr>
        <a:xfrm>
          <a:off x="679050" y="2437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793FA-C6AA-4C1E-8A2A-0207097B8F99}">
      <dsp:nvSpPr>
        <dsp:cNvPr id="0" name=""/>
        <dsp:cNvSpPr/>
      </dsp:nvSpPr>
      <dsp:spPr>
        <a:xfrm>
          <a:off x="1081237" y="6459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68C4-3079-4313-8882-6E4AF94A6C6E}">
      <dsp:nvSpPr>
        <dsp:cNvPr id="0" name=""/>
        <dsp:cNvSpPr/>
      </dsp:nvSpPr>
      <dsp:spPr>
        <a:xfrm>
          <a:off x="75768" y="2718762"/>
          <a:ext cx="3093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What is it?</a:t>
          </a:r>
          <a:br>
            <a:rPr lang="en-US" sz="1100" b="0" i="0" kern="1200"/>
          </a:br>
          <a:r>
            <a:rPr lang="en-US" sz="1100" b="0" i="0" kern="1200"/>
            <a:t>Crafting inputs that guide the LLM to produce better outputs.</a:t>
          </a:r>
          <a:endParaRPr lang="en-US" sz="1100" kern="1200"/>
        </a:p>
      </dsp:txBody>
      <dsp:txXfrm>
        <a:off x="75768" y="2718762"/>
        <a:ext cx="3093750" cy="1395000"/>
      </dsp:txXfrm>
    </dsp:sp>
    <dsp:sp modelId="{98C50090-0B08-48D9-BC96-F6B793C646F7}">
      <dsp:nvSpPr>
        <dsp:cNvPr id="0" name=""/>
        <dsp:cNvSpPr/>
      </dsp:nvSpPr>
      <dsp:spPr>
        <a:xfrm>
          <a:off x="4314206" y="2437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7604D-DAEA-4DCC-93D3-40297040DDDB}">
      <dsp:nvSpPr>
        <dsp:cNvPr id="0" name=""/>
        <dsp:cNvSpPr/>
      </dsp:nvSpPr>
      <dsp:spPr>
        <a:xfrm>
          <a:off x="4716393" y="6459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FFE62-C522-4D32-A615-FD63AA73BA1E}">
      <dsp:nvSpPr>
        <dsp:cNvPr id="0" name=""/>
        <dsp:cNvSpPr/>
      </dsp:nvSpPr>
      <dsp:spPr>
        <a:xfrm>
          <a:off x="3710925" y="2718762"/>
          <a:ext cx="3093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Approaches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Zero-Shot</a:t>
          </a:r>
          <a:r>
            <a:rPr lang="en-US" sz="1100" b="0" i="0" kern="1200"/>
            <a:t>: Minimal context, basic results.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One-Shot</a:t>
          </a:r>
          <a:r>
            <a:rPr lang="en-US" sz="1100" b="0" i="0" kern="1200"/>
            <a:t>: Incorporates a single example or hint to guide the output generation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Few-Shot</a:t>
          </a:r>
          <a:r>
            <a:rPr lang="en-US" sz="1100" b="0" i="0" kern="1200"/>
            <a:t>: Uses multiple examples to provide a broader understanding and context of the task</a:t>
          </a:r>
          <a:endParaRPr lang="en-US" sz="1100" kern="1200"/>
        </a:p>
      </dsp:txBody>
      <dsp:txXfrm>
        <a:off x="3710925" y="2718762"/>
        <a:ext cx="3093750" cy="1395000"/>
      </dsp:txXfrm>
    </dsp:sp>
    <dsp:sp modelId="{A2642D96-14E5-4E51-B21F-4163ABD7D284}">
      <dsp:nvSpPr>
        <dsp:cNvPr id="0" name=""/>
        <dsp:cNvSpPr/>
      </dsp:nvSpPr>
      <dsp:spPr>
        <a:xfrm>
          <a:off x="7949362" y="2437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0431B-BC34-4DB9-B328-7FF8E9CB1EC9}">
      <dsp:nvSpPr>
        <dsp:cNvPr id="0" name=""/>
        <dsp:cNvSpPr/>
      </dsp:nvSpPr>
      <dsp:spPr>
        <a:xfrm>
          <a:off x="8351550" y="6459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EFC5C-D40A-434D-A150-4FE9BEC046EF}">
      <dsp:nvSpPr>
        <dsp:cNvPr id="0" name=""/>
        <dsp:cNvSpPr/>
      </dsp:nvSpPr>
      <dsp:spPr>
        <a:xfrm>
          <a:off x="7346081" y="2718762"/>
          <a:ext cx="3093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Resource Used </a:t>
          </a:r>
          <a:r>
            <a:rPr lang="en-US" sz="1100" kern="1200"/>
            <a:t>:</a:t>
          </a:r>
          <a:br>
            <a:rPr lang="en-US" sz="1100" kern="1200"/>
          </a:br>
          <a:r>
            <a:rPr lang="en-US" sz="1100" kern="1200" err="1"/>
            <a:t>www.promptinguide.ai</a:t>
          </a:r>
          <a:endParaRPr lang="en-US" sz="1100" kern="1200"/>
        </a:p>
      </dsp:txBody>
      <dsp:txXfrm>
        <a:off x="7346081" y="2718762"/>
        <a:ext cx="3093750" cy="139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1446-C3E2-EA4E-A6E6-39CAC766D02F}">
      <dsp:nvSpPr>
        <dsp:cNvPr id="0" name=""/>
        <dsp:cNvSpPr/>
      </dsp:nvSpPr>
      <dsp:spPr>
        <a:xfrm>
          <a:off x="0" y="222439"/>
          <a:ext cx="666683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Prompting</a:t>
          </a:r>
          <a:r>
            <a:rPr lang="en-US" sz="1200" kern="1200"/>
            <a:t>: Provides only the user's natural language query to the LLM.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Example</a:t>
          </a:r>
          <a:r>
            <a:rPr lang="en-US" sz="1200" kern="1200"/>
            <a:t>: </a:t>
          </a:r>
          <a:r>
            <a:rPr lang="en-US" sz="1200" i="1" kern="1200"/>
            <a:t>"Show total shootings by month."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Challenges</a:t>
          </a:r>
          <a:r>
            <a:rPr lang="en-US" sz="1200" kern="1200"/>
            <a:t>: Limited context leads to incomplete or generic SQL outputs.</a:t>
          </a:r>
        </a:p>
      </dsp:txBody>
      <dsp:txXfrm>
        <a:off x="0" y="222439"/>
        <a:ext cx="6666833" cy="907200"/>
      </dsp:txXfrm>
    </dsp:sp>
    <dsp:sp modelId="{E0F5FFDD-9822-9C44-9D63-4CA033D384ED}">
      <dsp:nvSpPr>
        <dsp:cNvPr id="0" name=""/>
        <dsp:cNvSpPr/>
      </dsp:nvSpPr>
      <dsp:spPr>
        <a:xfrm>
          <a:off x="333341" y="45319"/>
          <a:ext cx="466678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Zero-Shot Prompting</a:t>
          </a:r>
          <a:endParaRPr lang="en-US" sz="1200" kern="1200"/>
        </a:p>
      </dsp:txBody>
      <dsp:txXfrm>
        <a:off x="350634" y="62612"/>
        <a:ext cx="4632197" cy="319654"/>
      </dsp:txXfrm>
    </dsp:sp>
    <dsp:sp modelId="{D5FC3F5B-407D-C14D-BDF7-C4AADA28DC8D}">
      <dsp:nvSpPr>
        <dsp:cNvPr id="0" name=""/>
        <dsp:cNvSpPr/>
      </dsp:nvSpPr>
      <dsp:spPr>
        <a:xfrm>
          <a:off x="0" y="1371559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Prompting</a:t>
          </a:r>
          <a:r>
            <a:rPr lang="en-US" sz="1200" kern="1200"/>
            <a:t>: Adds schema details to the prompt for structural guidance.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Example</a:t>
          </a:r>
          <a:r>
            <a:rPr lang="en-US" sz="1200" kern="1200"/>
            <a:t>:</a:t>
          </a:r>
          <a:br>
            <a:rPr lang="en-US" sz="1200" kern="1200"/>
          </a:br>
          <a:r>
            <a:rPr lang="en-US" sz="1200" i="1" kern="1200"/>
            <a:t>"Show total shootings by month. Schema: Sales (month, total)."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Outcome</a:t>
          </a:r>
          <a:r>
            <a:rPr lang="en-US" sz="1200" kern="1200"/>
            <a:t>: Improves query structure but struggles with handling logic and edge cases effectively.</a:t>
          </a:r>
        </a:p>
      </dsp:txBody>
      <dsp:txXfrm>
        <a:off x="0" y="1371559"/>
        <a:ext cx="6666833" cy="1247400"/>
      </dsp:txXfrm>
    </dsp:sp>
    <dsp:sp modelId="{2D862D37-7527-8D46-9E83-142C9148C4B4}">
      <dsp:nvSpPr>
        <dsp:cNvPr id="0" name=""/>
        <dsp:cNvSpPr/>
      </dsp:nvSpPr>
      <dsp:spPr>
        <a:xfrm>
          <a:off x="333341" y="1194439"/>
          <a:ext cx="4666783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One-Shot Prompting</a:t>
          </a:r>
          <a:endParaRPr lang="en-US" sz="1200" kern="1200"/>
        </a:p>
      </dsp:txBody>
      <dsp:txXfrm>
        <a:off x="350634" y="1211732"/>
        <a:ext cx="4632197" cy="319654"/>
      </dsp:txXfrm>
    </dsp:sp>
    <dsp:sp modelId="{2AC57C41-C066-674E-9EE2-A72F54776381}">
      <dsp:nvSpPr>
        <dsp:cNvPr id="0" name=""/>
        <dsp:cNvSpPr/>
      </dsp:nvSpPr>
      <dsp:spPr>
        <a:xfrm>
          <a:off x="0" y="2860880"/>
          <a:ext cx="66668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Prompting</a:t>
          </a:r>
          <a:r>
            <a:rPr lang="en-US" sz="1200" kern="1200"/>
            <a:t>: Enriches the prompt with schema and sample data rows for context.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Example</a:t>
          </a:r>
          <a:r>
            <a:rPr lang="en-US" sz="1200" kern="1200"/>
            <a:t>:</a:t>
          </a:r>
          <a:br>
            <a:rPr lang="en-US" sz="1200" kern="1200"/>
          </a:br>
          <a:r>
            <a:rPr lang="en-US" sz="1200" i="1" kern="1200"/>
            <a:t>"Show total shootings by month. Schema: Sales (month, total). Example rows: ('Jan', 1000), ('Feb', 2000)."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Outcome</a:t>
          </a:r>
          <a:r>
            <a:rPr lang="en-US" sz="1200" kern="1200"/>
            <a:t>: Best performance for handling query generation by offering richer context.</a:t>
          </a:r>
        </a:p>
      </dsp:txBody>
      <dsp:txXfrm>
        <a:off x="0" y="2860880"/>
        <a:ext cx="6666833" cy="1398600"/>
      </dsp:txXfrm>
    </dsp:sp>
    <dsp:sp modelId="{D563639B-83A9-A943-BB0E-CC5C70EBAE40}">
      <dsp:nvSpPr>
        <dsp:cNvPr id="0" name=""/>
        <dsp:cNvSpPr/>
      </dsp:nvSpPr>
      <dsp:spPr>
        <a:xfrm>
          <a:off x="333341" y="2683759"/>
          <a:ext cx="4666783" cy="354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Few-Shot Prompting</a:t>
          </a:r>
          <a:endParaRPr lang="en-US" sz="1200" kern="1200"/>
        </a:p>
      </dsp:txBody>
      <dsp:txXfrm>
        <a:off x="350634" y="2701052"/>
        <a:ext cx="4632197" cy="319654"/>
      </dsp:txXfrm>
    </dsp:sp>
    <dsp:sp modelId="{D1D83A9E-98C6-0D4D-9B2A-4CE7384FCE67}">
      <dsp:nvSpPr>
        <dsp:cNvPr id="0" name=""/>
        <dsp:cNvSpPr/>
      </dsp:nvSpPr>
      <dsp:spPr>
        <a:xfrm>
          <a:off x="0" y="4501400"/>
          <a:ext cx="666683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Zero-Shot</a:t>
          </a:r>
          <a:r>
            <a:rPr lang="en-US" sz="1200" b="0" i="0" kern="1200"/>
            <a:t>: Quick but lacks accuracy.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One-Shot</a:t>
          </a:r>
          <a:r>
            <a:rPr lang="en-US" sz="1200" b="0" i="0" kern="1200"/>
            <a:t>: Schema guidance improves structure of the generated query.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Few-Shot</a:t>
          </a:r>
          <a:r>
            <a:rPr lang="en-US" sz="1200" b="0" i="0" kern="1200"/>
            <a:t>: Best results for accurate SQL queries generation.</a:t>
          </a:r>
          <a:endParaRPr lang="en-US" sz="1200" kern="1200"/>
        </a:p>
      </dsp:txBody>
      <dsp:txXfrm>
        <a:off x="0" y="4501400"/>
        <a:ext cx="6666833" cy="907200"/>
      </dsp:txXfrm>
    </dsp:sp>
    <dsp:sp modelId="{DCE3BC09-E3B7-884B-9CEE-CE751E5D88D6}">
      <dsp:nvSpPr>
        <dsp:cNvPr id="0" name=""/>
        <dsp:cNvSpPr/>
      </dsp:nvSpPr>
      <dsp:spPr>
        <a:xfrm>
          <a:off x="333341" y="4324280"/>
          <a:ext cx="4666783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Performance</a:t>
          </a:r>
          <a:endParaRPr lang="en-US" sz="1200" kern="1200"/>
        </a:p>
      </dsp:txBody>
      <dsp:txXfrm>
        <a:off x="350634" y="4341573"/>
        <a:ext cx="4632197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19DF-3348-FB4A-9477-654FF09A7C1A}">
      <dsp:nvSpPr>
        <dsp:cNvPr id="0" name=""/>
        <dsp:cNvSpPr/>
      </dsp:nvSpPr>
      <dsp:spPr>
        <a:xfrm>
          <a:off x="0" y="41809"/>
          <a:ext cx="6666833" cy="417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NLP Metrics</a:t>
          </a:r>
          <a:endParaRPr lang="en-US" sz="1700" kern="1200"/>
        </a:p>
      </dsp:txBody>
      <dsp:txXfrm>
        <a:off x="20390" y="62199"/>
        <a:ext cx="6626053" cy="376910"/>
      </dsp:txXfrm>
    </dsp:sp>
    <dsp:sp modelId="{BFC373F1-5456-3340-8D8B-EF196A37CD27}">
      <dsp:nvSpPr>
        <dsp:cNvPr id="0" name=""/>
        <dsp:cNvSpPr/>
      </dsp:nvSpPr>
      <dsp:spPr>
        <a:xfrm>
          <a:off x="0" y="459499"/>
          <a:ext cx="6666833" cy="239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BLEU</a:t>
          </a:r>
          <a:r>
            <a:rPr lang="en-US" sz="1300" kern="1200"/>
            <a:t>: Measures the degree of overlap between the generated and reference SQL queries. Useful for identifying word-level matches but limited in assessing SQL correctness.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ROUGE</a:t>
          </a:r>
          <a:r>
            <a:rPr lang="en-US" sz="1300" kern="1200"/>
            <a:t>: Evaluates the recall of sequences in the generated queries compared to the reference queries. Effective for identifying structural similarities. (rouge-1, 2, l)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Levenshtein Distance</a:t>
          </a:r>
          <a:r>
            <a:rPr lang="en-US" sz="1300" kern="1200"/>
            <a:t>: Measures the number of single-character edits (insertions, deletions, or substitutions) needed to transform one string into another.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Jaccard Similarity</a:t>
          </a:r>
          <a:r>
            <a:rPr lang="en-US" sz="1300" kern="1200"/>
            <a:t>: Calculates the similarity between two sets by dividing the size of their intersection by the size of their union. Useful for assessing overlap.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Cosine Similarity</a:t>
          </a:r>
          <a:r>
            <a:rPr lang="en-US" sz="1300" kern="1200"/>
            <a:t>: Measures the cosine of the angle between two vectors, capturing their similarity based on orientation rather than magnitude. Commonly used for text embeddings.</a:t>
          </a:r>
        </a:p>
      </dsp:txBody>
      <dsp:txXfrm>
        <a:off x="0" y="459499"/>
        <a:ext cx="6666833" cy="2392920"/>
      </dsp:txXfrm>
    </dsp:sp>
    <dsp:sp modelId="{359D27E2-896B-0A46-A3E9-C7C4C889AF20}">
      <dsp:nvSpPr>
        <dsp:cNvPr id="0" name=""/>
        <dsp:cNvSpPr/>
      </dsp:nvSpPr>
      <dsp:spPr>
        <a:xfrm>
          <a:off x="0" y="2852420"/>
          <a:ext cx="6666833" cy="4176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Semantic Parsers</a:t>
          </a:r>
          <a:endParaRPr lang="en-US" sz="1700" kern="1200"/>
        </a:p>
      </dsp:txBody>
      <dsp:txXfrm>
        <a:off x="20390" y="2872810"/>
        <a:ext cx="6626053" cy="376910"/>
      </dsp:txXfrm>
    </dsp:sp>
    <dsp:sp modelId="{2B2D4D90-DC25-0C4B-B893-23EF10BD7C5E}">
      <dsp:nvSpPr>
        <dsp:cNvPr id="0" name=""/>
        <dsp:cNvSpPr/>
      </dsp:nvSpPr>
      <dsp:spPr>
        <a:xfrm>
          <a:off x="0" y="3270110"/>
          <a:ext cx="6666833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Utilized to check the structure and logical validity of the generated SQL queries.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Focuses on whether the query aligns with the database schema and intended logic.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Challenges</a:t>
          </a:r>
          <a:r>
            <a:rPr lang="en-US" sz="1300" kern="1200"/>
            <a:t>: Struggles with complex queries due to incomplete or missing explicit values.</a:t>
          </a:r>
        </a:p>
      </dsp:txBody>
      <dsp:txXfrm>
        <a:off x="0" y="3270110"/>
        <a:ext cx="6666833" cy="862155"/>
      </dsp:txXfrm>
    </dsp:sp>
    <dsp:sp modelId="{1C7E4C55-0F0F-4F44-BB3A-68C7FC5697B4}">
      <dsp:nvSpPr>
        <dsp:cNvPr id="0" name=""/>
        <dsp:cNvSpPr/>
      </dsp:nvSpPr>
      <dsp:spPr>
        <a:xfrm>
          <a:off x="0" y="4132265"/>
          <a:ext cx="6666833" cy="4176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Metabase Evaluation</a:t>
          </a:r>
          <a:endParaRPr lang="en-US" sz="1700" kern="1200"/>
        </a:p>
      </dsp:txBody>
      <dsp:txXfrm>
        <a:off x="20390" y="4152655"/>
        <a:ext cx="6626053" cy="376910"/>
      </dsp:txXfrm>
    </dsp:sp>
    <dsp:sp modelId="{5921FB2D-150E-CB49-B331-E5BEF808ED77}">
      <dsp:nvSpPr>
        <dsp:cNvPr id="0" name=""/>
        <dsp:cNvSpPr/>
      </dsp:nvSpPr>
      <dsp:spPr>
        <a:xfrm>
          <a:off x="0" y="4549955"/>
          <a:ext cx="6666833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Process</a:t>
          </a:r>
          <a:r>
            <a:rPr lang="en-US" sz="1300" kern="1200"/>
            <a:t>: Execute the generated SQL queries on the database using Metabase.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Comparison</a:t>
          </a:r>
          <a:r>
            <a:rPr lang="en-US" sz="1300" kern="1200"/>
            <a:t>: Matches the results of generated queries against annotated (desired) outputs.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Significance</a:t>
          </a:r>
          <a:r>
            <a:rPr lang="en-US" sz="1300" kern="1200"/>
            <a:t>: Provides direct feedback on query accuracy and practical usability.</a:t>
          </a:r>
        </a:p>
      </dsp:txBody>
      <dsp:txXfrm>
        <a:off x="0" y="4549955"/>
        <a:ext cx="6666833" cy="8621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1C103-89C0-42D0-907E-749D7CCDC801}">
      <dsp:nvSpPr>
        <dsp:cNvPr id="0" name=""/>
        <dsp:cNvSpPr/>
      </dsp:nvSpPr>
      <dsp:spPr>
        <a:xfrm>
          <a:off x="568971" y="0"/>
          <a:ext cx="1509048" cy="1311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ED84F-0F49-40BA-ACC1-8E193D73E95D}">
      <dsp:nvSpPr>
        <dsp:cNvPr id="0" name=""/>
        <dsp:cNvSpPr/>
      </dsp:nvSpPr>
      <dsp:spPr>
        <a:xfrm>
          <a:off x="568971" y="1474041"/>
          <a:ext cx="4311566" cy="56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Challenges</a:t>
          </a:r>
          <a:r>
            <a:rPr lang="en-US" sz="3600" b="0" i="0" kern="1200"/>
            <a:t>:</a:t>
          </a:r>
          <a:endParaRPr lang="en-US" sz="3600" kern="1200"/>
        </a:p>
      </dsp:txBody>
      <dsp:txXfrm>
        <a:off x="568971" y="1474041"/>
        <a:ext cx="4311566" cy="562016"/>
      </dsp:txXfrm>
    </dsp:sp>
    <dsp:sp modelId="{1CA533FE-CFF5-4131-88F1-613E00D0C16B}">
      <dsp:nvSpPr>
        <dsp:cNvPr id="0" name=""/>
        <dsp:cNvSpPr/>
      </dsp:nvSpPr>
      <dsp:spPr>
        <a:xfrm>
          <a:off x="568971" y="2111718"/>
          <a:ext cx="4311566" cy="224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Generic Metrics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Metrics like BLEU and ROUGE are insufficient for evaluating SQL correctness, as they focus on text overlap rather than execution accuracy.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Limited Dataset Context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LLMs are not that great at writing complex queries because their ability is restricted by the lack of prior knowledge about the dataset entries.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Iterative Refinement Needed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Complex queries require multiple iterations to achieve desired outputs, increasing time and effort.</a:t>
          </a:r>
        </a:p>
      </dsp:txBody>
      <dsp:txXfrm>
        <a:off x="568971" y="2111718"/>
        <a:ext cx="4311566" cy="2245805"/>
      </dsp:txXfrm>
    </dsp:sp>
    <dsp:sp modelId="{CC315593-2847-4361-AFC2-B3C817B5BB6B}">
      <dsp:nvSpPr>
        <dsp:cNvPr id="0" name=""/>
        <dsp:cNvSpPr/>
      </dsp:nvSpPr>
      <dsp:spPr>
        <a:xfrm>
          <a:off x="5635062" y="0"/>
          <a:ext cx="1509048" cy="1311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9204D-42D0-411F-B42F-AC6479495D2F}">
      <dsp:nvSpPr>
        <dsp:cNvPr id="0" name=""/>
        <dsp:cNvSpPr/>
      </dsp:nvSpPr>
      <dsp:spPr>
        <a:xfrm>
          <a:off x="5635062" y="1474041"/>
          <a:ext cx="4311566" cy="56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Learnings</a:t>
          </a:r>
          <a:r>
            <a:rPr lang="en-US" sz="3600" b="0" i="0" kern="1200"/>
            <a:t>:</a:t>
          </a:r>
          <a:endParaRPr lang="en-US" sz="3600" kern="1200"/>
        </a:p>
      </dsp:txBody>
      <dsp:txXfrm>
        <a:off x="5635062" y="1474041"/>
        <a:ext cx="4311566" cy="562016"/>
      </dsp:txXfrm>
    </dsp:sp>
    <dsp:sp modelId="{580F7584-AC4D-4F67-AAFC-50E542C5B115}">
      <dsp:nvSpPr>
        <dsp:cNvPr id="0" name=""/>
        <dsp:cNvSpPr/>
      </dsp:nvSpPr>
      <dsp:spPr>
        <a:xfrm>
          <a:off x="5635062" y="2111718"/>
          <a:ext cx="4311566" cy="224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Impact of Prompt Design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Clear, context-rich prompts (e.g., few-shot prompting) significantly improve query accuracy and reduce iterations.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Coding-Optimized LLMs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LLMs shown to perform well in coding tasks </a:t>
          </a:r>
          <a:r>
            <a:rPr lang="en-US" sz="1400" kern="1200">
              <a:latin typeface="Aptos Display" panose="02110004020202020204"/>
            </a:rPr>
            <a:t>(like LFM) </a:t>
          </a:r>
          <a:r>
            <a:rPr lang="en-US" sz="1400" kern="1200"/>
            <a:t>also demonstrate better performance in writing SQL queries compared to general-purpose models.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Feedback Loop Effectiveness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Iterative feedback allows the system to refine errors in real-time, enhancing both usability and output quality.</a:t>
          </a:r>
        </a:p>
      </dsp:txBody>
      <dsp:txXfrm>
        <a:off x="5635062" y="2111718"/>
        <a:ext cx="4311566" cy="22458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B3CC-8BCE-4D1D-ABDE-08E14304B022}">
      <dsp:nvSpPr>
        <dsp:cNvPr id="0" name=""/>
        <dsp:cNvSpPr/>
      </dsp:nvSpPr>
      <dsp:spPr>
        <a:xfrm>
          <a:off x="0" y="704316"/>
          <a:ext cx="10232136" cy="1300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C9112-17AA-420E-B4EE-9FA9E94A2A0D}">
      <dsp:nvSpPr>
        <dsp:cNvPr id="0" name=""/>
        <dsp:cNvSpPr/>
      </dsp:nvSpPr>
      <dsp:spPr>
        <a:xfrm>
          <a:off x="393333" y="996878"/>
          <a:ext cx="715152" cy="715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9C0A6-BF14-4C62-B3D0-B379B4044730}">
      <dsp:nvSpPr>
        <dsp:cNvPr id="0" name=""/>
        <dsp:cNvSpPr/>
      </dsp:nvSpPr>
      <dsp:spPr>
        <a:xfrm>
          <a:off x="1501819" y="704316"/>
          <a:ext cx="4604461" cy="130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3" tIns="137613" rIns="137613" bIns="13761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ptos Display" panose="02110004020202020204"/>
            </a:rPr>
            <a:t>We</a:t>
          </a:r>
          <a:r>
            <a:rPr lang="en-US" sz="2400" kern="1200"/>
            <a:t> used LLMs such as GPT-4 for simple coding tasks such as:</a:t>
          </a:r>
        </a:p>
      </dsp:txBody>
      <dsp:txXfrm>
        <a:off x="1501819" y="704316"/>
        <a:ext cx="4604461" cy="1300276"/>
      </dsp:txXfrm>
    </dsp:sp>
    <dsp:sp modelId="{F3A809B7-D60B-4C97-98E6-4F4E0DF5E1BF}">
      <dsp:nvSpPr>
        <dsp:cNvPr id="0" name=""/>
        <dsp:cNvSpPr/>
      </dsp:nvSpPr>
      <dsp:spPr>
        <a:xfrm>
          <a:off x="6106280" y="704316"/>
          <a:ext cx="4125855" cy="130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3" tIns="137613" rIns="137613" bIns="13761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for better plots and visualization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ptos Display" panose="02110004020202020204"/>
            </a:rPr>
            <a:t>Sample code generation for understanding the OpenAI python library and its functions</a:t>
          </a:r>
          <a:endParaRPr lang="en-US" sz="1700" kern="1200"/>
        </a:p>
      </dsp:txBody>
      <dsp:txXfrm>
        <a:off x="6106280" y="704316"/>
        <a:ext cx="4125855" cy="1300276"/>
      </dsp:txXfrm>
    </dsp:sp>
    <dsp:sp modelId="{F3F30878-50CB-486E-975D-BF3B40461C9F}">
      <dsp:nvSpPr>
        <dsp:cNvPr id="0" name=""/>
        <dsp:cNvSpPr/>
      </dsp:nvSpPr>
      <dsp:spPr>
        <a:xfrm>
          <a:off x="0" y="2329662"/>
          <a:ext cx="10232136" cy="1300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5D96B-BF64-4A9F-8AA2-0A3733B84D97}">
      <dsp:nvSpPr>
        <dsp:cNvPr id="0" name=""/>
        <dsp:cNvSpPr/>
      </dsp:nvSpPr>
      <dsp:spPr>
        <a:xfrm>
          <a:off x="393333" y="2622224"/>
          <a:ext cx="715152" cy="71515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81A89-9E7B-4B23-9201-8D9602E83B4C}">
      <dsp:nvSpPr>
        <dsp:cNvPr id="0" name=""/>
        <dsp:cNvSpPr/>
      </dsp:nvSpPr>
      <dsp:spPr>
        <a:xfrm>
          <a:off x="1501819" y="2329662"/>
          <a:ext cx="8730316" cy="130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3" tIns="137613" rIns="137613" bIns="13761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used LLMs to improve our understanding of the metrics used in the analysis</a:t>
          </a:r>
        </a:p>
      </dsp:txBody>
      <dsp:txXfrm>
        <a:off x="1501819" y="2329662"/>
        <a:ext cx="8730316" cy="130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E9870-FB8B-6246-97CF-C0C90ED7E8F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54995-7116-4244-89F0-2567570A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Good afternoon everyone.</a:t>
            </a:r>
            <a:br>
              <a:rPr lang="en-US"/>
            </a:br>
            <a:r>
              <a:rPr lang="en-US"/>
              <a:t>We are here to present our project on "NORP LLM Chatbot Evaluation." This project aims to simplify SQL query generation for non-technical researcher scientists using Large Language Models, or LLMs. Let’s dive in.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6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Here’s an example of a simple query on the crime dataset where the LLM-generated SQL matches the ideal SQL output efficiently.</a:t>
            </a:r>
          </a:p>
          <a:p>
            <a:r>
              <a:rPr lang="en-US"/>
              <a:t>The generated query avoids unnecessary complexity while delivering the desired results.</a:t>
            </a:r>
          </a:p>
          <a:p>
            <a:r>
              <a:rPr lang="en-US"/>
              <a:t>This demonstrates how LLMs perform well with straightforward queries, particularly when schema details and structure are less complex.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28E6-FD60-49B5-609E-A184EE8C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D6EE1-81D0-D3FC-B516-BC3BF4C96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E184D-11EF-CF46-282D-6D6354B6B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In contrast, here’s an example of a complex query where LLM-generated SQL falls short.</a:t>
            </a:r>
          </a:p>
          <a:p>
            <a:pPr>
              <a:buFont typeface="Arial"/>
              <a:buChar char="•"/>
            </a:pPr>
            <a:r>
              <a:rPr lang="en-US"/>
              <a:t>The limitations of LLMs become apparent when handling operations like joins, CASE statements, or queries requiring knowledge of the data itself.</a:t>
            </a:r>
          </a:p>
          <a:p>
            <a:pPr>
              <a:buFont typeface="Arial"/>
              <a:buChar char="•"/>
            </a:pPr>
            <a:r>
              <a:rPr lang="en-US"/>
              <a:t>Without understanding the underlying data values or schema relationships, the LLM cannot accurately generate queries for such scenarios.</a:t>
            </a:r>
          </a:p>
          <a:p>
            <a:pPr>
              <a:buFont typeface="Arial"/>
              <a:buChar char="•"/>
            </a:pPr>
            <a:r>
              <a:rPr lang="en-US"/>
              <a:t>This highlights a critical gap in LLM capabilities: while they excel in generating syntactically correct queries, they struggle with deeper semantic understanding and data-specific logic.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EA7B-2FC7-A88F-7064-81483297D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5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discuss about the challenges and learnings from our project.</a:t>
            </a:r>
          </a:p>
          <a:p>
            <a:r>
              <a:rPr lang="en-US"/>
              <a:t>Under </a:t>
            </a:r>
            <a:r>
              <a:rPr lang="en-US" b="1"/>
              <a:t>Challenges</a:t>
            </a:r>
            <a:r>
              <a:rPr lang="en-US"/>
              <a:t>, we faced: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Generic Metrics</a:t>
            </a:r>
            <a:r>
              <a:rPr lang="en-US"/>
              <a:t> like BLEU and ROUGE, which aren’t suitable for SQL correctness.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Limited Dataset Context</a:t>
            </a:r>
            <a:r>
              <a:rPr lang="en-US"/>
              <a:t>, as LLMs lack prior knowledge of data entries.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need for </a:t>
            </a:r>
            <a:r>
              <a:rPr lang="en-US" b="1"/>
              <a:t>Iterative Refinement</a:t>
            </a:r>
            <a:r>
              <a:rPr lang="en-US"/>
              <a:t> to achieve accurate outputs.</a:t>
            </a:r>
          </a:p>
          <a:p>
            <a:r>
              <a:rPr lang="en-US"/>
              <a:t>For </a:t>
            </a:r>
            <a:r>
              <a:rPr lang="en-US" b="1"/>
              <a:t>Learnings</a:t>
            </a:r>
            <a:r>
              <a:rPr lang="en-US"/>
              <a:t>, we observed: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</a:t>
            </a:r>
            <a:r>
              <a:rPr lang="en-US" b="1"/>
              <a:t>Impact of Prompt Design</a:t>
            </a:r>
            <a:r>
              <a:rPr lang="en-US"/>
              <a:t>, where clear, structured prompts improved accuracy.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Coding-Optimized LLMs</a:t>
            </a:r>
            <a:r>
              <a:rPr lang="en-US"/>
              <a:t> performed better in SQL generation compared to general-purpose models.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Feedback Loop Effectiveness</a:t>
            </a:r>
            <a:r>
              <a:rPr lang="en-US"/>
              <a:t>, where iterative refinement enhanced accuracy and usability in real-time.</a:t>
            </a:r>
          </a:p>
          <a:p>
            <a:r>
              <a:rPr lang="en-US"/>
              <a:t>These insights guided our approach and future directions.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We need specialized models, current gen performance models don’t suffice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Need to fine-tune models on much larger annotated datasets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Better evaluation metrics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We need to implement better prompt engineering techniques along with hosting a SQL focused LLM on PACE cluster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Going over </a:t>
            </a:r>
            <a:r>
              <a:rPr lang="en-US" err="1">
                <a:latin typeface="Calibri"/>
                <a:ea typeface="Calibri"/>
                <a:cs typeface="Calibri"/>
              </a:rPr>
              <a:t>Metabase</a:t>
            </a:r>
            <a:r>
              <a:rPr lang="en-US">
                <a:latin typeface="Calibri"/>
                <a:ea typeface="Calibri"/>
                <a:cs typeface="Calibri"/>
              </a:rPr>
              <a:t> documentation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Talk about assumption on Gemma vs Gemma 2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Tools: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Using Open-Source API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Using </a:t>
            </a:r>
            <a:r>
              <a:rPr lang="en-US" err="1">
                <a:latin typeface="Calibri"/>
                <a:ea typeface="Calibri"/>
                <a:cs typeface="Calibri"/>
              </a:rPr>
              <a:t>Metabase</a:t>
            </a:r>
            <a:r>
              <a:rPr lang="en-US">
                <a:latin typeface="Calibri"/>
                <a:ea typeface="Calibri"/>
                <a:cs typeface="Calibri"/>
              </a:rPr>
              <a:t> for query evaluation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SQL validation in python in along with SQL parsing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Automating the LLM integration and SQL generation and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L2 Skills, we focused 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Skills:</a:t>
            </a:r>
            <a:r>
              <a:rPr lang="en-US" dirty="0"/>
              <a:t> Applying theory in practice by utilizing LLMs like Llama and Gemma for SQL query generation, and validating assumptions through </a:t>
            </a:r>
            <a:r>
              <a:rPr lang="en-US" dirty="0" err="1"/>
              <a:t>Metabase</a:t>
            </a:r>
            <a:r>
              <a:rPr lang="en-US" dirty="0"/>
              <a:t> to understand BLEU's limitations.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Technical Skills:</a:t>
            </a:r>
            <a:r>
              <a:rPr lang="en-US" dirty="0"/>
              <a:t> Advanced prompt engineering with techniques like zero-shot and few-shot prompting, combined with frameworks and automation to enhance query accuracy and usability.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L3 Skills, we focused 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Skills:</a:t>
            </a:r>
            <a:r>
              <a:rPr lang="en-US" dirty="0"/>
              <a:t> Recognizing trends in LLM application for specific domains like NORP and understanding the value of fine-tuned models for specialized tasks like SQL generation.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Technical Skills:</a:t>
            </a:r>
            <a:r>
              <a:rPr lang="en-US" dirty="0"/>
              <a:t> Leveraging insights from advanced AI/ML techniques, deploying </a:t>
            </a:r>
            <a:r>
              <a:rPr lang="en-US" dirty="0" err="1"/>
              <a:t>LLMson</a:t>
            </a:r>
            <a:r>
              <a:rPr lang="en-US" dirty="0"/>
              <a:t> PACE clusters, and exploring the balance between centralized and decentralized systems for LLMs. Since pace takes too long, cloud based </a:t>
            </a:r>
            <a:r>
              <a:rPr lang="en-US" dirty="0" err="1"/>
              <a:t>apis</a:t>
            </a:r>
            <a:r>
              <a:rPr lang="en-US" dirty="0"/>
              <a:t> were the way to go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5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Menlo" panose="020B0609030804020204" pitchFamily="49" charset="0"/>
              </a:rPr>
              <a:t>Social scientists and researchers often struggle with SQL queries due to a lack of technical expertise.</a:t>
            </a:r>
            <a:br>
              <a:rPr lang="en-US">
                <a:effectLst/>
                <a:latin typeface="Menlo" panose="020B0609030804020204" pitchFamily="49" charset="0"/>
              </a:rPr>
            </a:br>
            <a:r>
              <a:rPr lang="en-US">
                <a:effectLst/>
                <a:latin typeface="Menlo" panose="020B0609030804020204" pitchFamily="49" charset="0"/>
              </a:rPr>
              <a:t>However, SQL is crucial for extracting meaningful data and visual insights from databases.</a:t>
            </a:r>
            <a:br>
              <a:rPr lang="en-US">
                <a:effectLst/>
                <a:latin typeface="Menlo" panose="020B0609030804020204" pitchFamily="49" charset="0"/>
              </a:rPr>
            </a:br>
            <a:r>
              <a:rPr lang="en-US">
                <a:effectLst/>
                <a:latin typeface="Menlo" panose="020B0609030804020204" pitchFamily="49" charset="0"/>
              </a:rPr>
              <a:t>Existing tools lack user-friendly interfaces, which creates a barrier for these researchers.</a:t>
            </a:r>
            <a:br>
              <a:rPr lang="en-US">
                <a:effectLst/>
                <a:latin typeface="Menlo" panose="020B0609030804020204" pitchFamily="49" charset="0"/>
              </a:rPr>
            </a:br>
            <a:r>
              <a:rPr lang="en-US">
                <a:effectLst/>
                <a:latin typeface="Menlo" panose="020B0609030804020204" pitchFamily="49" charset="0"/>
              </a:rPr>
              <a:t>Our approach focuses on addressing this gap by translating natural language queries into SQL commands seamlessly. This enables researchers to access data insights without requiring SQL expertise.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project focuses on developing a chatbot system that converts user natural language queries into SQL commands.</a:t>
            </a:r>
          </a:p>
          <a:p>
            <a:r>
              <a:rPr lang="en-US"/>
              <a:t>This system is particularly relevant to NORP researchers as it: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Empowers researchers</a:t>
            </a:r>
            <a:r>
              <a:rPr lang="en-US"/>
              <a:t> by simplifying access to database insights, allowing them to focus on their analysis instead of writing complex SQL queries.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Bridges the gap</a:t>
            </a:r>
            <a:r>
              <a:rPr lang="en-US"/>
              <a:t> between technical SQL tasks and intuitive data exploration, making data analysis accessible even for non-technical users.</a:t>
            </a:r>
          </a:p>
          <a:p>
            <a:r>
              <a:rPr lang="en-US"/>
              <a:t>This seamless integration ensures researchers can efficiently gain insights from their data without the technical hurdles.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The goal of our project is to achieve precision and usability in SQL query generation tailored for non-technical users.</a:t>
            </a:r>
            <a:br>
              <a:rPr lang="en-US">
                <a:cs typeface="+mn-lt"/>
              </a:rPr>
            </a:br>
            <a:r>
              <a:rPr lang="en-US"/>
              <a:t> We started by leveraging LLMs to transform natural language into SQL queries using annotated datasets.</a:t>
            </a:r>
            <a:br>
              <a:rPr lang="en-US">
                <a:cs typeface="+mn-lt"/>
              </a:rPr>
            </a:br>
            <a:r>
              <a:rPr lang="en-US"/>
              <a:t> To improve context understanding, we applied advanced prompt engineering techniques.</a:t>
            </a:r>
            <a:br>
              <a:rPr lang="en-US">
                <a:cs typeface="+mn-lt"/>
              </a:rPr>
            </a:br>
            <a:r>
              <a:rPr lang="en-US"/>
              <a:t> An iterative feedback mechanism was established to refine query quality and correct errors.</a:t>
            </a:r>
            <a:br>
              <a:rPr lang="en-US">
                <a:cs typeface="+mn-lt"/>
              </a:rPr>
            </a:br>
            <a:r>
              <a:rPr lang="en-US"/>
              <a:t> We evaluated the SQL generation process using NLP-based metrics and by executing queries on </a:t>
            </a:r>
            <a:r>
              <a:rPr lang="en-US" err="1"/>
              <a:t>Metabase</a:t>
            </a:r>
            <a:r>
              <a:rPr lang="en-US"/>
              <a:t>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For this project, we used a range of tools and technologies: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LLMs such as Gemma1, Gemma2, Mistral, LLAMA, PHI, LMF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Infrastructure on the PACE cluster, although its computational limits prevented us from fine-tuning large models.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Tools like </a:t>
            </a:r>
            <a:r>
              <a:rPr lang="en-US" err="1"/>
              <a:t>Metabase</a:t>
            </a:r>
            <a:r>
              <a:rPr lang="en-US"/>
              <a:t> for executing and validating SQL queries.</a:t>
            </a:r>
            <a:br>
              <a:rPr lang="en-US">
                <a:cs typeface="+mn-lt"/>
              </a:rPr>
            </a:br>
            <a:r>
              <a:rPr lang="en-US"/>
              <a:t> These tools helped us address various challenges while maintaining a focus on usability.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Prompt engineering is the practice of designing and refining input prompts to effectively guide AI models, such as large language models (LLMs), to generate desired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Bleu – contiguous sequence of words from generated output to reference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Rouge – opposite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LFM n Gemma are the best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LFM better on manual evaluation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Gemma 2 worse than Gemma 1</a:t>
            </a:r>
          </a:p>
          <a:p>
            <a:r>
              <a:rPr lang="en-US" err="1">
                <a:latin typeface="Calibri"/>
                <a:ea typeface="Calibri"/>
                <a:cs typeface="Calibri"/>
              </a:rPr>
              <a:t>LLama</a:t>
            </a:r>
            <a:r>
              <a:rPr lang="en-US">
                <a:latin typeface="Calibri"/>
                <a:ea typeface="Calibri"/>
                <a:cs typeface="Calibri"/>
              </a:rPr>
              <a:t> significantly worse than every other model 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Bleu scores nearly same in complex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Low </a:t>
            </a:r>
            <a:r>
              <a:rPr lang="en-US" err="1">
                <a:latin typeface="Calibri"/>
                <a:ea typeface="Calibri"/>
                <a:cs typeface="Calibri"/>
              </a:rPr>
              <a:t>performace</a:t>
            </a:r>
            <a:r>
              <a:rPr lang="en-US">
                <a:latin typeface="Calibri"/>
                <a:ea typeface="Calibri"/>
                <a:cs typeface="Calibri"/>
              </a:rPr>
              <a:t> of complex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Good range of latency for complex with few taking very long.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Simple queries take less than 3 sec and with significant amount less than one sec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We can see that some sample queries have significantly high </a:t>
            </a:r>
            <a:r>
              <a:rPr lang="en-US" err="1">
                <a:latin typeface="Calibri"/>
                <a:ea typeface="Calibri"/>
                <a:cs typeface="Calibri"/>
              </a:rPr>
              <a:t>levenshtien</a:t>
            </a:r>
            <a:r>
              <a:rPr lang="en-US">
                <a:latin typeface="Calibri"/>
                <a:ea typeface="Calibri"/>
                <a:cs typeface="Calibri"/>
              </a:rPr>
              <a:t> similarity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From the rouge metric, the similarity scores are similar with the outliers of simple being better and outliers of complex being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54995-7116-4244-89F0-2567570ABF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6A8-0574-70B2-37B2-924425EB8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84FB4-DCD8-5886-A660-4C4AF08D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E052-D928-9B7A-46E5-44277351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21DC-3210-62A1-E576-D2366358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4634-AA1D-3CF5-3DF9-26E7DAE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CAF9-419D-8E6A-66EA-C2471549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20BBA-6FD3-CC2F-D270-664FEFAD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354E-BE39-BC11-AEFF-72D4F46E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536CA-89CB-269E-724B-BD8096D2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0BEF-E97E-4FEE-5046-296DAADB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AEDCC-DBD8-CAB3-C4FF-1AAEFE621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7CF53-0821-B1E2-CCAE-EBCBC43B2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8ECF-F2BE-80E3-2C60-B3E6C9F3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8B9A9-D642-D236-155F-A414FAE4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136C-6024-4862-AD5E-9D22A4EE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98B9-F514-D00D-6A70-419CB706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665E-50B8-3F86-0445-B17CB116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7812-5CA7-9DCB-C72C-FFEBC282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798E-0245-376E-0600-41F33764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7E7E-516D-D12D-EFB3-E737D0D7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69B7-815A-0ED9-F51D-0F2B665D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FAF36-72FE-587F-45F3-EE968C82C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142D-6550-7909-2479-61D7A4AC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E869-4C32-7A57-163A-61D8C552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4F6D-B9BC-2C30-8CCF-92F59209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CA4-4C5B-F5BC-C3E2-CB771380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7604-EFCC-17AF-80DF-5A3283E7A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FD484-C2CD-971B-DD86-FEE1A835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FFFB-35B8-8C58-43DD-47E051A3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43E6F-7346-81DF-DF75-D06725BF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CF7C1-A82C-FA4A-9187-4D1F8FD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BB8B-D629-FC53-75FC-95E6091D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4B7B8-98B4-94CE-9337-CB891ECCF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76CE9-4B2D-CAFE-FFF8-61EA99A7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2305E-83C5-8D7C-60A7-C3D59764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DE9CD-B30C-BBC2-42E8-1FB340A9A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B292E-3401-730A-B9BF-F3D72BD2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3C2BA-DD0E-C46E-F8C0-D4E1CDDF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CF9F5-AA40-2430-242D-5C0F2B09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306D-BBAF-2EFC-EBD7-C6E27277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B2DA2-29DD-A02E-A11B-6A7B8BAD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874B6-7D8B-BE28-E03E-7D3AF655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921F7-23A5-7E60-B586-ACFF3415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8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6517D-9113-46DC-1B6F-B75D1FA1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220A0-3962-59C3-90B4-C309B18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4A250-5D39-43EC-4D7F-E63F9BAD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822-7EE2-40AA-643F-499609A0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46B1-726E-4413-926F-8A0F9292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70CD-1DD8-3DF7-0A0F-33E163DDF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2356-4E6F-1CC1-7B4C-AD272646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64BDA-4C09-95D9-7DA6-2A871A39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E948-1E7B-7716-56AE-730F442B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678B-6363-2579-1D78-061CBC56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A5BC2-EBF6-C12E-3BEB-616087B1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DEFB3-E4CD-C7C9-5BC4-88904002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C886-31EF-E8EB-21A9-C1C5F935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D705-BA21-0678-3757-49E9018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3C13-FEA8-8679-15D4-096EFC4B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B211A-9B00-CD4D-A6D0-E3463958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EDEA-1D86-844D-362B-DCD9955D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B846-0B89-3D5E-2E4A-0480B74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78AA0-FEB6-284C-BA74-B4258F01FEA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6AAC-D3FB-FF6D-C5C2-23AC90FE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2736-FAC7-8D2C-9DB0-2ABC58B65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C6EF5-14C5-BB40-B3EE-3DAB04E6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4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C6E6-15C1-6AFD-853F-7F6D6C62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NORP LLM CHATBOT EVALUATION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6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BBE4D-2434-7EA0-8AD0-4FE2AD27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/>
              <a:t>Simple vs Complex Latency analysis</a:t>
            </a:r>
          </a:p>
        </p:txBody>
      </p:sp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852AC536-19F1-3860-E8EA-4E18B55F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49" y="671201"/>
            <a:ext cx="4596525" cy="2999232"/>
          </a:xfrm>
          <a:prstGeom prst="rect">
            <a:avLst/>
          </a:prstGeom>
        </p:spPr>
      </p:pic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61DC9C5-7099-0D66-FFF4-D885C09A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05" y="671201"/>
            <a:ext cx="4578979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F6CEC-446A-C724-F9FC-E6D396C66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C560-BF1C-50F6-8BCF-FAF9FCF0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-webkit-standard"/>
              </a:rPr>
              <a:t>Gemma1 vs LFM Model Insights</a:t>
            </a:r>
            <a:endParaRPr lang="en-US" sz="36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EE0D-B2E7-90B3-B69A-D86EB6D6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E3E3B72-D49A-A49C-B6E5-AC10CA64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09093"/>
            <a:ext cx="5628018" cy="4206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5C9D1-C1D2-7E5D-7C9A-6585BC2F04DC}"/>
              </a:ext>
            </a:extLst>
          </p:cNvPr>
          <p:cNvSpPr txBox="1"/>
          <p:nvPr/>
        </p:nvSpPr>
        <p:spPr>
          <a:xfrm>
            <a:off x="483237" y="2435818"/>
            <a:ext cx="46066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LFM model on average takes longer to provide a response for SQL generation and the effective ratio is roughly the same for simple and complex queries.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However, it is important to note the difference in bleu scores for simple and complex. It is seen that LFM barely performs better on complex and vastly performs better on simple queries</a:t>
            </a:r>
          </a:p>
        </p:txBody>
      </p:sp>
    </p:spTree>
    <p:extLst>
      <p:ext uri="{BB962C8B-B14F-4D97-AF65-F5344CB8AC3E}">
        <p14:creationId xmlns:p14="http://schemas.microsoft.com/office/powerpoint/2010/main" val="364793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E8D80-1D06-243D-628D-E1C91109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 b="1"/>
              <a:t>LLM-GENERATED VS IDEAL SQL QUERY (SIMPLE QUERY)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175268-7B36-0FCF-948C-28F98E8D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86" y="364143"/>
            <a:ext cx="4386623" cy="3426462"/>
          </a:xfrm>
          <a:prstGeom prst="rect">
            <a:avLst/>
          </a:prstGeom>
        </p:spPr>
      </p:pic>
      <p:pic>
        <p:nvPicPr>
          <p:cNvPr id="32" name="Picture 3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AB95810-7444-9251-25AA-E7B2434CC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64" y="619808"/>
            <a:ext cx="5136795" cy="291513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D9225D8-F2D3-4BE9-F119-713DE7CA405D}"/>
              </a:ext>
            </a:extLst>
          </p:cNvPr>
          <p:cNvSpPr txBox="1">
            <a:spLocks/>
          </p:cNvSpPr>
          <p:nvPr/>
        </p:nvSpPr>
        <p:spPr>
          <a:xfrm>
            <a:off x="5162719" y="4495568"/>
            <a:ext cx="6191081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/>
              <a:t>Prompt</a:t>
            </a:r>
            <a:r>
              <a:rPr lang="en-US" sz="1800"/>
              <a:t> : </a:t>
            </a:r>
            <a:r>
              <a:rPr lang="en-US" sz="2000">
                <a:latin typeface="Helvetica Neue" panose="02000503000000020004" pitchFamily="2" charset="0"/>
              </a:rPr>
              <a:t>Give the total count of each crime in LA.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3607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8EF6E-7D6A-0D3E-A8B0-A19D619F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3442-6026-681C-B2B9-00FA6E7E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 b="1"/>
              <a:t>LLM-GENERATED VS IDEAL SQL QUERY (COMPLEX QUERY)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9CD227-22AB-5E2E-D345-0034E020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11" y="364143"/>
            <a:ext cx="3839172" cy="3426462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BDD3DE4-883A-05B2-4650-8F48DD2A6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84" y="364142"/>
            <a:ext cx="4726154" cy="3426462"/>
          </a:xfrm>
          <a:prstGeom prst="rect">
            <a:avLst/>
          </a:prstGeom>
        </p:spPr>
      </p:pic>
      <p:sp>
        <p:nvSpPr>
          <p:cNvPr id="270" name="Rectangle 26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A50D-04C0-5F66-BADD-CD75C252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/>
              <a:t>Prompt</a:t>
            </a:r>
            <a:r>
              <a:rPr lang="en-US" sz="1800"/>
              <a:t> : </a:t>
            </a:r>
            <a:r>
              <a:rPr lang="en-US" sz="2000">
                <a:effectLst/>
                <a:latin typeface="Helvetica Neue" panose="02000503000000020004" pitchFamily="2" charset="0"/>
              </a:rPr>
              <a:t>Give count of each crime type for each day of the week in LA.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756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3EA3D-2718-0367-6F82-A6164FD7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  <a:latin typeface="-webkit-standard"/>
              </a:rPr>
              <a:t>Challenges and Learnings</a:t>
            </a:r>
            <a:endParaRPr lang="en-US" b="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49BB9-3726-9E1E-1A1B-D177CB22F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21123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15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DED10-BA2E-012B-AD54-AD8D7FF6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/>
              <a:t>LLM Usage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67A400-3576-3162-BE20-C7C41079E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6643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96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2F531-EFBF-843D-2226-814C9C85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100" b="1"/>
              <a:t>Understanding Performance Limitations and Future Scope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FD2-183A-FE0E-6E79-AD752B97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200" b="1"/>
              <a:t>Why Does Performance Fall Short?</a:t>
            </a:r>
          </a:p>
          <a:p>
            <a:pPr lvl="1">
              <a:buFont typeface="+mj-lt"/>
              <a:buAutoNum type="arabicPeriod"/>
            </a:pPr>
            <a:r>
              <a:rPr lang="en-US" sz="1200" b="1"/>
              <a:t>General-Purpose Constraints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Gemma is not specialized for SQL generation, and the limited annotated dataset prevents us from fine-tuning it to schema-specific tasks, resulting in suboptimal outputs for complex queries.</a:t>
            </a:r>
          </a:p>
          <a:p>
            <a:pPr lvl="1">
              <a:buFont typeface="+mj-lt"/>
              <a:buAutoNum type="arabicPeriod"/>
            </a:pPr>
            <a:r>
              <a:rPr lang="en-US" sz="1200" b="1"/>
              <a:t>Evaluation and Query Complexity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Metrics like BLEU and ROUGE only assess textual overlap, overlooking execution correctness, while complex SQL queries require detailed schema knowledge that Gemma lacks by default.</a:t>
            </a:r>
          </a:p>
          <a:p>
            <a:endParaRPr lang="en-US" sz="1200"/>
          </a:p>
          <a:p>
            <a:r>
              <a:rPr lang="en-US" sz="1200" b="1"/>
              <a:t>Future Directions</a:t>
            </a:r>
          </a:p>
          <a:p>
            <a:pPr lvl="1">
              <a:buFont typeface="+mj-lt"/>
              <a:buAutoNum type="arabicPeriod"/>
            </a:pPr>
            <a:r>
              <a:rPr lang="en-US" sz="1200" b="1"/>
              <a:t>Advanced Prompting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Using improved prompting methods like incremental and schema-specific examples, can significantly enhance query accuracy and reduce iteration cycles.</a:t>
            </a:r>
          </a:p>
          <a:p>
            <a:pPr lvl="1">
              <a:buFont typeface="+mj-lt"/>
              <a:buAutoNum type="arabicPeriod"/>
            </a:pPr>
            <a:r>
              <a:rPr lang="en-US" sz="1200" b="1"/>
              <a:t>Specialized Models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Explore SQL-focused LLM models that can better generate queries and host them on PACE cluster. Fine-tuning them on a larger annotated dataset will improve the performace.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4119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2788C-1275-9F47-CB0A-264B184A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b="1"/>
              <a:t>CONCLUSION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4786-7EA4-314B-7145-6BA6055F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The use of large language models (LLMs) such as Gemma, LFM and Llama for SQL query generation demonstrates potential but faces challenges due to limited context and dataset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Prompt engineering, combined with feedback loops, enables iterative improvement but cannot fully address the complexity of generating precise SQL queries without database-specific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Current models like Gemma are general-purpose and not fine-tuned for SQL tasks, leading to suboptimal performance for complex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While LLMs have shown promise in assisting researchers, evaluation metrics such as BLEU and ROUGE are insufficient for assessing SQL correctness, needing Metabase execution-based validations.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Future advancements in dataset size, specialized models and improved prompting techniques are the key to overcoming these limitations and achieving better SQL generation capabilities.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685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F25-8013-D8A6-45CA-035EC18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b="0" i="0" u="none" strike="noStrike">
                <a:effectLst/>
                <a:latin typeface="-webkit-standard"/>
              </a:rPr>
              <a:t>L1 Skills</a:t>
            </a:r>
            <a:endParaRPr lang="en-US" sz="5200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9FA9960C-96CE-90DD-789F-9A6D1F702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3636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933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F25-8013-D8A6-45CA-035EC18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latin typeface="-webkit-standard"/>
              </a:rPr>
              <a:t>L2</a:t>
            </a:r>
            <a:r>
              <a:rPr lang="en-US" sz="5200" b="0" i="0" u="none" strike="noStrike">
                <a:effectLst/>
                <a:latin typeface="-webkit-standard"/>
              </a:rPr>
              <a:t> Skills</a:t>
            </a:r>
            <a:endParaRPr lang="en-US" sz="5200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9FA9960C-96CE-90DD-789F-9A6D1F702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3580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14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D81AD-A835-CE46-0F4B-3189A006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  <a:latin typeface="-webkit-standard"/>
              </a:rPr>
              <a:t>Introduction and Motivation</a:t>
            </a:r>
            <a:endParaRPr lang="en-US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E7EAF-1ED5-9CFE-16CD-3A2876C51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1323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560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F25-8013-D8A6-45CA-035EC18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latin typeface="-webkit-standard"/>
              </a:rPr>
              <a:t>L3</a:t>
            </a:r>
            <a:r>
              <a:rPr lang="en-US" sz="5200" b="0" i="0" u="none" strike="noStrike">
                <a:effectLst/>
                <a:latin typeface="-webkit-standard"/>
              </a:rPr>
              <a:t> Skills</a:t>
            </a:r>
            <a:endParaRPr lang="en-US" sz="5200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9FA9960C-96CE-90DD-789F-9A6D1F702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54650"/>
              </p:ext>
            </p:extLst>
          </p:nvPr>
        </p:nvGraphicFramePr>
        <p:xfrm>
          <a:off x="5050536" y="577664"/>
          <a:ext cx="6306311" cy="574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57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icture 384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3B79623C-5B04-5F82-2707-73FE98AB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26" b="19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61A49-AE39-80B2-A198-9E75AB4C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93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600" b="1" kern="1200" spc="200">
                <a:solidFill>
                  <a:schemeClr val="tx2">
                    <a:lumMod val="49000"/>
                    <a:lumOff val="51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b="1" kern="1200">
              <a:solidFill>
                <a:schemeClr val="tx2">
                  <a:lumMod val="49000"/>
                  <a:lumOff val="51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5" name="TextBox 3">
            <a:extLst>
              <a:ext uri="{FF2B5EF4-FFF2-40B4-BE49-F238E27FC236}">
                <a16:creationId xmlns:a16="http://schemas.microsoft.com/office/drawing/2014/main" id="{76E5893F-C207-28AA-E7A8-F278883AC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979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83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E6087-5D18-73BE-BBE8-DF13A50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  <a:latin typeface="-webkit-standard"/>
              </a:rPr>
              <a:t>Research Objective</a:t>
            </a:r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E2614F-4002-955E-69B1-58F608853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8886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96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A08CD-76C5-E028-BF13-AC70F954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131987"/>
            <a:ext cx="3115265" cy="1479305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u="none" strike="noStrike">
                <a:solidFill>
                  <a:srgbClr val="FFFFFF"/>
                </a:solidFill>
                <a:effectLst/>
              </a:rPr>
              <a:t>Methodology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E5707D71-41F2-2FDD-68E1-2480D2FEA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06095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3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A13A1-CE35-ED97-9263-5410546A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03" y="937450"/>
            <a:ext cx="10506456" cy="115700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i="0" u="none" strike="noStrike">
                <a:effectLst/>
                <a:latin typeface="-webkit-standard"/>
              </a:rPr>
              <a:t>Tools and Technologies</a:t>
            </a:r>
            <a:endParaRPr lang="en-US" sz="4800" b="1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FF2398-440C-1610-400F-1AF922589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4453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logo with a star and a diamond&#10;&#10;Description automatically generated">
            <a:extLst>
              <a:ext uri="{FF2B5EF4-FFF2-40B4-BE49-F238E27FC236}">
                <a16:creationId xmlns:a16="http://schemas.microsoft.com/office/drawing/2014/main" id="{11250062-2069-7D71-74BF-F57590F6F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057" y="-15069"/>
            <a:ext cx="1549323" cy="1055143"/>
          </a:xfrm>
          <a:prstGeom prst="rect">
            <a:avLst/>
          </a:prstGeom>
        </p:spPr>
      </p:pic>
      <p:pic>
        <p:nvPicPr>
          <p:cNvPr id="7" name="Picture 6" descr="A blue logo with white text&#10;&#10;Description automatically generated">
            <a:extLst>
              <a:ext uri="{FF2B5EF4-FFF2-40B4-BE49-F238E27FC236}">
                <a16:creationId xmlns:a16="http://schemas.microsoft.com/office/drawing/2014/main" id="{EF2979FC-35A5-091E-86E2-8B74C52C3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940" y="-5884"/>
            <a:ext cx="1549323" cy="1126055"/>
          </a:xfrm>
          <a:prstGeom prst="rect">
            <a:avLst/>
          </a:prstGeom>
        </p:spPr>
      </p:pic>
      <p:pic>
        <p:nvPicPr>
          <p:cNvPr id="9" name="Picture 8" descr="A logo with text and a phone&#10;&#10;Description automatically generated">
            <a:extLst>
              <a:ext uri="{FF2B5EF4-FFF2-40B4-BE49-F238E27FC236}">
                <a16:creationId xmlns:a16="http://schemas.microsoft.com/office/drawing/2014/main" id="{B1FE505A-21E5-B8FF-EC2E-A9E0D3861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7569" y="0"/>
            <a:ext cx="1656182" cy="1066125"/>
          </a:xfrm>
          <a:prstGeom prst="rect">
            <a:avLst/>
          </a:prstGeom>
        </p:spPr>
      </p:pic>
      <p:pic>
        <p:nvPicPr>
          <p:cNvPr id="11" name="Picture 10" descr="A red and yellow rectangle on a black background&#10;&#10;Description automatically generated">
            <a:extLst>
              <a:ext uri="{FF2B5EF4-FFF2-40B4-BE49-F238E27FC236}">
                <a16:creationId xmlns:a16="http://schemas.microsoft.com/office/drawing/2014/main" id="{663A2C93-6C2A-B397-953B-AAC37CC7AA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8083" y="221050"/>
            <a:ext cx="1789380" cy="582904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430E48EF-9B17-D321-4937-472202891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2896" y="143858"/>
            <a:ext cx="2095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17188-CFA7-86C2-DDDC-8A06FC91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15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/>
              <a:t>Prompt Engineering – An overview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45746B0-771E-4B6F-B3F7-ABD7F4191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192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54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83D0-FFB0-C55B-40BF-52BF2E24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5" y="170969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Zero-Shot </a:t>
            </a:r>
            <a:b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vs </a:t>
            </a:r>
            <a:b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One-Shot </a:t>
            </a:r>
            <a:b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vs </a:t>
            </a:r>
            <a:b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Few-Shot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6B1B6-509C-8FB5-A077-1498EB369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1304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6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7F0F2-3BC8-837E-1924-4356DA792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50524-53FB-3ECD-601D-62AE6C51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/>
              </a:rPr>
              <a:t>Evaluation Metrics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B997F258-A00A-580E-2266-2D63F030D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499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71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D10B0-AE27-D10D-AEE9-935C2AE1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Performance Evaluation</a:t>
            </a:r>
          </a:p>
        </p:txBody>
      </p:sp>
      <p:graphicFrame>
        <p:nvGraphicFramePr>
          <p:cNvPr id="104" name="Content Placeholder 10">
            <a:extLst>
              <a:ext uri="{FF2B5EF4-FFF2-40B4-BE49-F238E27FC236}">
                <a16:creationId xmlns:a16="http://schemas.microsoft.com/office/drawing/2014/main" id="{A8A21AF9-1BD6-4D85-8537-66A79E5AF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61617"/>
              </p:ext>
            </p:extLst>
          </p:nvPr>
        </p:nvGraphicFramePr>
        <p:xfrm>
          <a:off x="4450934" y="257834"/>
          <a:ext cx="6843972" cy="1429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85">
                  <a:extLst>
                    <a:ext uri="{9D8B030D-6E8A-4147-A177-3AD203B41FA5}">
                      <a16:colId xmlns:a16="http://schemas.microsoft.com/office/drawing/2014/main" val="1623800604"/>
                    </a:ext>
                  </a:extLst>
                </a:gridCol>
                <a:gridCol w="1362123">
                  <a:extLst>
                    <a:ext uri="{9D8B030D-6E8A-4147-A177-3AD203B41FA5}">
                      <a16:colId xmlns:a16="http://schemas.microsoft.com/office/drawing/2014/main" val="4208954505"/>
                    </a:ext>
                  </a:extLst>
                </a:gridCol>
                <a:gridCol w="1120486">
                  <a:extLst>
                    <a:ext uri="{9D8B030D-6E8A-4147-A177-3AD203B41FA5}">
                      <a16:colId xmlns:a16="http://schemas.microsoft.com/office/drawing/2014/main" val="1765844666"/>
                    </a:ext>
                  </a:extLst>
                </a:gridCol>
                <a:gridCol w="1077229">
                  <a:extLst>
                    <a:ext uri="{9D8B030D-6E8A-4147-A177-3AD203B41FA5}">
                      <a16:colId xmlns:a16="http://schemas.microsoft.com/office/drawing/2014/main" val="2958893716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726132075"/>
                    </a:ext>
                  </a:extLst>
                </a:gridCol>
                <a:gridCol w="593953">
                  <a:extLst>
                    <a:ext uri="{9D8B030D-6E8A-4147-A177-3AD203B41FA5}">
                      <a16:colId xmlns:a16="http://schemas.microsoft.com/office/drawing/2014/main" val="1825382542"/>
                    </a:ext>
                  </a:extLst>
                </a:gridCol>
                <a:gridCol w="593953">
                  <a:extLst>
                    <a:ext uri="{9D8B030D-6E8A-4147-A177-3AD203B41FA5}">
                      <a16:colId xmlns:a16="http://schemas.microsoft.com/office/drawing/2014/main" val="3415320139"/>
                    </a:ext>
                  </a:extLst>
                </a:gridCol>
                <a:gridCol w="550697">
                  <a:extLst>
                    <a:ext uri="{9D8B030D-6E8A-4147-A177-3AD203B41FA5}">
                      <a16:colId xmlns:a16="http://schemas.microsoft.com/office/drawing/2014/main" val="684199961"/>
                    </a:ext>
                  </a:extLst>
                </a:gridCol>
              </a:tblGrid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levenshtein_similarity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jaccard_similarity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cosine_similarity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bleu_score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rouge_1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rouge_2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rouge_l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2442725598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LFM MoE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3256342017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Gemma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610078883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Phi-3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1969960432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Gemma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574832000"/>
                  </a:ext>
                </a:extLst>
              </a:tr>
              <a:tr h="224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Mistral 8x7B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2020972034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Llama 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143082185"/>
                  </a:ext>
                </a:extLst>
              </a:tr>
            </a:tbl>
          </a:graphicData>
        </a:graphic>
      </p:graphicFrame>
      <p:graphicFrame>
        <p:nvGraphicFramePr>
          <p:cNvPr id="91" name="Content Placeholder 10">
            <a:extLst>
              <a:ext uri="{FF2B5EF4-FFF2-40B4-BE49-F238E27FC236}">
                <a16:creationId xmlns:a16="http://schemas.microsoft.com/office/drawing/2014/main" id="{5EE92D3D-FB40-0656-F549-0497B2B6E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422519"/>
              </p:ext>
            </p:extLst>
          </p:nvPr>
        </p:nvGraphicFramePr>
        <p:xfrm>
          <a:off x="4444421" y="2446202"/>
          <a:ext cx="6854657" cy="139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68">
                  <a:extLst>
                    <a:ext uri="{9D8B030D-6E8A-4147-A177-3AD203B41FA5}">
                      <a16:colId xmlns:a16="http://schemas.microsoft.com/office/drawing/2014/main" val="1623800604"/>
                    </a:ext>
                  </a:extLst>
                </a:gridCol>
                <a:gridCol w="1362124">
                  <a:extLst>
                    <a:ext uri="{9D8B030D-6E8A-4147-A177-3AD203B41FA5}">
                      <a16:colId xmlns:a16="http://schemas.microsoft.com/office/drawing/2014/main" val="4208954505"/>
                    </a:ext>
                  </a:extLst>
                </a:gridCol>
                <a:gridCol w="1120486">
                  <a:extLst>
                    <a:ext uri="{9D8B030D-6E8A-4147-A177-3AD203B41FA5}">
                      <a16:colId xmlns:a16="http://schemas.microsoft.com/office/drawing/2014/main" val="176584466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2958893716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726132075"/>
                    </a:ext>
                  </a:extLst>
                </a:gridCol>
                <a:gridCol w="593953">
                  <a:extLst>
                    <a:ext uri="{9D8B030D-6E8A-4147-A177-3AD203B41FA5}">
                      <a16:colId xmlns:a16="http://schemas.microsoft.com/office/drawing/2014/main" val="1825382542"/>
                    </a:ext>
                  </a:extLst>
                </a:gridCol>
                <a:gridCol w="593953">
                  <a:extLst>
                    <a:ext uri="{9D8B030D-6E8A-4147-A177-3AD203B41FA5}">
                      <a16:colId xmlns:a16="http://schemas.microsoft.com/office/drawing/2014/main" val="3415320139"/>
                    </a:ext>
                  </a:extLst>
                </a:gridCol>
                <a:gridCol w="550697">
                  <a:extLst>
                    <a:ext uri="{9D8B030D-6E8A-4147-A177-3AD203B41FA5}">
                      <a16:colId xmlns:a16="http://schemas.microsoft.com/office/drawing/2014/main" val="684199961"/>
                    </a:ext>
                  </a:extLst>
                </a:gridCol>
              </a:tblGrid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levenshtein_similarity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jaccard_similarity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cosine_similarity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bleu_score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rouge_1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rouge_2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rouge_l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2442725598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LFM MoE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342017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Gemma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0078883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Phi-3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60432"/>
                  </a:ext>
                </a:extLst>
              </a:tr>
              <a:tr h="192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Gemma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832000"/>
                  </a:ext>
                </a:extLst>
              </a:tr>
              <a:tr h="202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Mistral 8x7B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972034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Llama 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2185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C6B90B26-999E-A701-D944-A5696D8DAEC8}"/>
              </a:ext>
            </a:extLst>
          </p:cNvPr>
          <p:cNvSpPr txBox="1"/>
          <p:nvPr/>
        </p:nvSpPr>
        <p:spPr>
          <a:xfrm>
            <a:off x="6890178" y="1683275"/>
            <a:ext cx="19686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/>
              <a:t>SIMPLE QUERIES</a:t>
            </a:r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E4D93C7-93FA-3C30-4A0B-09BC18A3FD04}"/>
              </a:ext>
            </a:extLst>
          </p:cNvPr>
          <p:cNvSpPr txBox="1"/>
          <p:nvPr/>
        </p:nvSpPr>
        <p:spPr>
          <a:xfrm>
            <a:off x="6890178" y="3935699"/>
            <a:ext cx="19686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/>
              <a:t>COMPLEX QUERIES</a:t>
            </a:r>
            <a:endParaRPr lang="en-US"/>
          </a:p>
        </p:txBody>
      </p:sp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053C0D51-A139-59ED-A360-3B1E4B915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00430"/>
              </p:ext>
            </p:extLst>
          </p:nvPr>
        </p:nvGraphicFramePr>
        <p:xfrm>
          <a:off x="4450325" y="4697021"/>
          <a:ext cx="6654263" cy="99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38">
                  <a:extLst>
                    <a:ext uri="{9D8B030D-6E8A-4147-A177-3AD203B41FA5}">
                      <a16:colId xmlns:a16="http://schemas.microsoft.com/office/drawing/2014/main" val="1623800604"/>
                    </a:ext>
                  </a:extLst>
                </a:gridCol>
                <a:gridCol w="918669">
                  <a:extLst>
                    <a:ext uri="{9D8B030D-6E8A-4147-A177-3AD203B41FA5}">
                      <a16:colId xmlns:a16="http://schemas.microsoft.com/office/drawing/2014/main" val="4208954505"/>
                    </a:ext>
                  </a:extLst>
                </a:gridCol>
                <a:gridCol w="822530">
                  <a:extLst>
                    <a:ext uri="{9D8B030D-6E8A-4147-A177-3AD203B41FA5}">
                      <a16:colId xmlns:a16="http://schemas.microsoft.com/office/drawing/2014/main" val="1765844666"/>
                    </a:ext>
                  </a:extLst>
                </a:gridCol>
                <a:gridCol w="683651">
                  <a:extLst>
                    <a:ext uri="{9D8B030D-6E8A-4147-A177-3AD203B41FA5}">
                      <a16:colId xmlns:a16="http://schemas.microsoft.com/office/drawing/2014/main" val="2958893716"/>
                    </a:ext>
                  </a:extLst>
                </a:gridCol>
                <a:gridCol w="929355">
                  <a:extLst>
                    <a:ext uri="{9D8B030D-6E8A-4147-A177-3AD203B41FA5}">
                      <a16:colId xmlns:a16="http://schemas.microsoft.com/office/drawing/2014/main" val="726132075"/>
                    </a:ext>
                  </a:extLst>
                </a:gridCol>
                <a:gridCol w="1046859">
                  <a:extLst>
                    <a:ext uri="{9D8B030D-6E8A-4147-A177-3AD203B41FA5}">
                      <a16:colId xmlns:a16="http://schemas.microsoft.com/office/drawing/2014/main" val="1825382542"/>
                    </a:ext>
                  </a:extLst>
                </a:gridCol>
                <a:gridCol w="832461">
                  <a:extLst>
                    <a:ext uri="{9D8B030D-6E8A-4147-A177-3AD203B41FA5}">
                      <a16:colId xmlns:a16="http://schemas.microsoft.com/office/drawing/2014/main" val="684199961"/>
                    </a:ext>
                  </a:extLst>
                </a:gridCol>
              </a:tblGrid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LFM MoE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Gemma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Phi-3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Gemma 2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Mistral 8x7B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Llama 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50" marR="8950" marT="8950" marB="0" anchor="b"/>
                </a:tc>
                <a:extLst>
                  <a:ext uri="{0D108BD9-81ED-4DB2-BD59-A6C34878D82A}">
                    <a16:rowId xmlns:a16="http://schemas.microsoft.com/office/drawing/2014/main" val="2442725598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Zero Shot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  <a:endParaRPr lang="en-US"/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3256342017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One Shot - Schema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Worse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610078883"/>
                  </a:ext>
                </a:extLst>
              </a:tr>
              <a:tr h="395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Few Shot – Schema, Sample Data Rows</a:t>
                      </a:r>
                    </a:p>
                  </a:txBody>
                  <a:tcPr marL="8950" marR="8950" marT="89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9699604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3175CD-4CBE-47F8-4BB4-94F44E6CD162}"/>
              </a:ext>
            </a:extLst>
          </p:cNvPr>
          <p:cNvSpPr txBox="1"/>
          <p:nvPr/>
        </p:nvSpPr>
        <p:spPr>
          <a:xfrm>
            <a:off x="6888856" y="5788045"/>
            <a:ext cx="19686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48943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2846</Words>
  <Application>Microsoft Macintosh PowerPoint</Application>
  <PresentationFormat>Widescreen</PresentationFormat>
  <Paragraphs>378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-webkit-standard</vt:lpstr>
      <vt:lpstr>Aptos</vt:lpstr>
      <vt:lpstr>Aptos Display</vt:lpstr>
      <vt:lpstr>Arial</vt:lpstr>
      <vt:lpstr>Calibri</vt:lpstr>
      <vt:lpstr>Helvetica Neue</vt:lpstr>
      <vt:lpstr>Menlo</vt:lpstr>
      <vt:lpstr>Office Theme</vt:lpstr>
      <vt:lpstr>NORP LLM CHATBOT EVALUATION</vt:lpstr>
      <vt:lpstr>Introduction and Motivation</vt:lpstr>
      <vt:lpstr>Research Objective</vt:lpstr>
      <vt:lpstr>Methodology</vt:lpstr>
      <vt:lpstr>Tools and Technologies</vt:lpstr>
      <vt:lpstr>Prompt Engineering – An overview </vt:lpstr>
      <vt:lpstr>Zero-Shot  vs  One-Shot  vs  Few-Shot</vt:lpstr>
      <vt:lpstr>Evaluation Metrics</vt:lpstr>
      <vt:lpstr>Performance Evaluation</vt:lpstr>
      <vt:lpstr>Simple vs Complex Latency analysis</vt:lpstr>
      <vt:lpstr>Gemma1 vs LFM Model Insights</vt:lpstr>
      <vt:lpstr>LLM-GENERATED VS IDEAL SQL QUERY (SIMPLE QUERY) </vt:lpstr>
      <vt:lpstr>LLM-GENERATED VS IDEAL SQL QUERY (COMPLEX QUERY) </vt:lpstr>
      <vt:lpstr>Challenges and Learnings</vt:lpstr>
      <vt:lpstr>LLM Usage</vt:lpstr>
      <vt:lpstr>Understanding Performance Limitations and Future Scope</vt:lpstr>
      <vt:lpstr>CONCLUSION</vt:lpstr>
      <vt:lpstr>L1 Skills</vt:lpstr>
      <vt:lpstr>L2 Skills</vt:lpstr>
      <vt:lpstr>L3 Skills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Bojja, Chetan Reddy</dc:creator>
  <cp:lastModifiedBy>Bojja, Chetan Reddy</cp:lastModifiedBy>
  <cp:revision>1</cp:revision>
  <dcterms:created xsi:type="dcterms:W3CDTF">2024-11-22T00:08:59Z</dcterms:created>
  <dcterms:modified xsi:type="dcterms:W3CDTF">2024-11-26T13:59:10Z</dcterms:modified>
</cp:coreProperties>
</file>