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obster"/>
      <p:regular r:id="rId11"/>
    </p:embeddedFon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bster-regular.fntdata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1f375c5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1f375c5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MANUFACTURING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ME15B095 - CHETAN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ME15B102 - JAYARAM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ME15B109 - DHARAMVEER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ME15B111 - SREEKAR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</a:rPr>
              <a:t>AGE AND GENDER ESTIMATION USING FACIAL RECOGNITION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00" y="1562400"/>
            <a:ext cx="6111350" cy="31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96775" y="179750"/>
            <a:ext cx="8890500" cy="4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APPROACH TO PROBLEM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SETS USED FOR AGE AND GENDER ESTIMATION - UTKFACE,  IMDB WIKI, MORPH , VISAGE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                   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AGE ESTIMATION IS PERFORMED BY ASSIGNING A SET OF FACIAL FEATURES TO AN AGE         GROUP .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EG: WRINKLES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IMAGE PREPROCESSING SUCH AS CROPPING THE FACE USING BOUNDING BOXES, NOISE REMOVAL ETC.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ALGORITHMS TO BE USED CNN, MOBILE NET OR RESNET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85200" y="0"/>
            <a:ext cx="897360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APPLICATIONS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During mass requirement of manual labour in manufacturing industries, it is practically impossible to </a:t>
            </a:r>
            <a:r>
              <a:rPr lang="en"/>
              <a:t>categorize each of them on the basis of their 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By using our algorithm can automatically categorize labour into different tasks with different age requirements.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b="1" lang="en"/>
              <a:t> Age and Gender BASED ACCESS CONTROL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  Age related entrance </a:t>
            </a:r>
            <a:r>
              <a:rPr lang="en"/>
              <a:t>restrictions</a:t>
            </a:r>
            <a:r>
              <a:rPr lang="en"/>
              <a:t> may apply to </a:t>
            </a:r>
            <a:r>
              <a:rPr lang="en"/>
              <a:t>different</a:t>
            </a:r>
            <a:r>
              <a:rPr lang="en"/>
              <a:t> </a:t>
            </a:r>
            <a:r>
              <a:rPr lang="en"/>
              <a:t>premises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  Prevention of purchase of certain goods like alcoholic drinks or cigars by under                                 .   individuals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b="1" lang="en"/>
              <a:t>AGE ADAPTIVE HUMAN MACHINE INTERACTION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 Persons belonging to different age groups need to interact with machines in different ways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Automatic age estimation algorithms can be used here to automatically adjust user interface in order to   suit the needs of their age group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bster"/>
                <a:ea typeface="Lobster"/>
                <a:cs typeface="Lobster"/>
                <a:sym typeface="Lobster"/>
              </a:rPr>
              <a:t>                                THANK YOU</a:t>
            </a: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