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>
      <p:cViewPr varScale="1">
        <p:scale>
          <a:sx n="78" d="100"/>
          <a:sy n="78" d="100"/>
        </p:scale>
        <p:origin x="130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600" y="2230373"/>
            <a:ext cx="460082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943600" y="2743682"/>
            <a:ext cx="6245988" cy="30475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spc="-5" dirty="0"/>
              <a:t>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IN" sz="2000" b="0" spc="-10" dirty="0">
                <a:solidFill>
                  <a:srgbClr val="006FC0"/>
                </a:solidFill>
                <a:latin typeface="Calibri"/>
                <a:cs typeface="Calibri"/>
              </a:rPr>
              <a:t>AMMANABROLUCHETANSHANKAR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IN" sz="2400" b="0" dirty="0">
                <a:solidFill>
                  <a:srgbClr val="006FC0"/>
                </a:solidFill>
                <a:latin typeface="Calibri"/>
                <a:cs typeface="Calibri"/>
              </a:rPr>
              <a:t>JAN 8</a:t>
            </a:r>
            <a:r>
              <a:rPr lang="en-IN" sz="2400" b="0" baseline="30000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lang="en-IN" sz="2400" b="0" dirty="0">
                <a:solidFill>
                  <a:srgbClr val="006FC0"/>
                </a:solidFill>
                <a:latin typeface="Calibri"/>
                <a:cs typeface="Calibri"/>
              </a:rPr>
              <a:t> 2024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b="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https://www.linkedin.com/in/ammanabroluchetanshankar/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2950591"/>
            <a:ext cx="4549140" cy="186943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shboards/380a93e5-f4a1-4e4d-9841- </a:t>
            </a:r>
            <a:r>
              <a:rPr sz="22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sz="22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0e407cf7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7d35250fb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bb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8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456d </a:t>
            </a:r>
            <a:r>
              <a:rPr sz="22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423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CHETAN SHANKAR AMMANABROLU</cp:lastModifiedBy>
  <cp:revision>1</cp:revision>
  <dcterms:created xsi:type="dcterms:W3CDTF">2024-01-08T13:40:32Z</dcterms:created>
  <dcterms:modified xsi:type="dcterms:W3CDTF">2024-01-08T13:44:13Z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2024-01-08T00:00:00Z</vt:filetime>
  </property>
</Properties>
</file>