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0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6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8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91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27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2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4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7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27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b="1" dirty="0" err="1"/>
              <a:t>Recogni</a:t>
            </a:r>
            <a:r>
              <a:rPr lang="en-US" b="1" dirty="0" err="1"/>
              <a:t>s</a:t>
            </a:r>
            <a:r>
              <a:rPr b="1" dirty="0" err="1"/>
              <a:t>ing</a:t>
            </a:r>
            <a:r>
              <a:rPr b="1" dirty="0"/>
              <a:t> and Avoiding Phishing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Staying Safe from Cyber Threats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Phishing is a cyber-attack that tricks individuals into revealing sensitive information by posing as a legitimate entity.</a:t>
            </a:r>
          </a:p>
          <a:p>
            <a:r>
              <a:rPr dirty="0"/>
              <a:t> Example</a:t>
            </a:r>
            <a:r>
              <a:rPr lang="en-US" dirty="0"/>
              <a:t>-1</a:t>
            </a:r>
            <a:r>
              <a:rPr dirty="0"/>
              <a:t>: Fake emails from 'banks' asking for account verification</a:t>
            </a:r>
            <a:r>
              <a:rPr lang="en-US" dirty="0"/>
              <a:t>.</a:t>
            </a:r>
            <a:endParaRPr dirty="0"/>
          </a:p>
          <a:p>
            <a:r>
              <a:rPr dirty="0"/>
              <a:t> Example</a:t>
            </a:r>
            <a:r>
              <a:rPr lang="en-US" dirty="0"/>
              <a:t>-2</a:t>
            </a:r>
            <a:r>
              <a:rPr dirty="0"/>
              <a:t>: Malicious links pretending to be shipment tracking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Email Phishing: Fake emails prompting you to click malicious links</a:t>
            </a:r>
          </a:p>
          <a:p>
            <a:pPr marL="0" indent="0">
              <a:buNone/>
            </a:pPr>
            <a:r>
              <a:rPr dirty="0"/>
              <a:t>2. Spear Phishing: Targeted attack towards specific individuals</a:t>
            </a:r>
          </a:p>
          <a:p>
            <a:pPr marL="0" indent="0">
              <a:buNone/>
            </a:pPr>
            <a:r>
              <a:rPr dirty="0"/>
              <a:t>3. Whaling: Targeting high-profile executives</a:t>
            </a:r>
          </a:p>
          <a:p>
            <a:pPr marL="0" indent="0">
              <a:buNone/>
            </a:pPr>
            <a:r>
              <a:rPr dirty="0"/>
              <a:t>4. Smishing: Phishing through SMS</a:t>
            </a:r>
          </a:p>
          <a:p>
            <a:pPr marL="0" indent="0">
              <a:buNone/>
            </a:pPr>
            <a:r>
              <a:rPr dirty="0"/>
              <a:t>5. Vishing: Voice-based phishing (phone scams)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Phishing Emails Trick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Common Red Flags:</a:t>
            </a:r>
          </a:p>
          <a:p>
            <a:pPr marL="0" indent="0">
              <a:buNone/>
            </a:pPr>
            <a:r>
              <a:rPr dirty="0"/>
              <a:t>1. Suspicious email address (e.g., 'support@bànk.com')</a:t>
            </a:r>
          </a:p>
          <a:p>
            <a:pPr marL="0" indent="0">
              <a:buNone/>
            </a:pPr>
            <a:r>
              <a:rPr dirty="0"/>
              <a:t>2. Poor grammar and spelling mistakes</a:t>
            </a:r>
          </a:p>
          <a:p>
            <a:pPr marL="0" indent="0">
              <a:buNone/>
            </a:pPr>
            <a:r>
              <a:rPr dirty="0"/>
              <a:t>3. Urgent messages ('Your account will be locked in 24 hours!')</a:t>
            </a:r>
          </a:p>
          <a:p>
            <a:pPr marL="0" indent="0">
              <a:buNone/>
            </a:pPr>
            <a:r>
              <a:rPr dirty="0"/>
              <a:t>4. Strange attachments or links</a:t>
            </a:r>
          </a:p>
          <a:p>
            <a:pPr marL="0" indent="0">
              <a:buNone/>
            </a:pPr>
            <a:r>
              <a:rPr dirty="0"/>
              <a:t>5. Too-good-to-be-true offers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Recognizing Phishing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Tips to Identify:</a:t>
            </a:r>
          </a:p>
          <a:p>
            <a:pPr marL="0" indent="0">
              <a:buNone/>
            </a:pPr>
            <a:r>
              <a:rPr dirty="0"/>
              <a:t>1. Check the URL – ‘http’ instead of ‘https’</a:t>
            </a:r>
          </a:p>
          <a:p>
            <a:pPr marL="0" indent="0">
              <a:buNone/>
            </a:pPr>
            <a:r>
              <a:rPr dirty="0"/>
              <a:t>2. Domain mismatches (e.g., amaz0n.com instead of amazon.com)</a:t>
            </a:r>
          </a:p>
          <a:p>
            <a:pPr marL="0" indent="0">
              <a:buNone/>
            </a:pPr>
            <a:r>
              <a:rPr dirty="0"/>
              <a:t>3. Fake security certificates or pop-ups</a:t>
            </a:r>
          </a:p>
          <a:p>
            <a:pPr marL="0" indent="0">
              <a:buNone/>
            </a:pPr>
            <a:r>
              <a:rPr dirty="0"/>
              <a:t>4. Websites asking for unnecessary personal info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Social engineering manipulates people into sharing confidential data.</a:t>
            </a:r>
          </a:p>
          <a:p>
            <a:pPr marL="0" indent="0">
              <a:buNone/>
            </a:pPr>
            <a:r>
              <a:rPr dirty="0"/>
              <a:t>Examples of tactics:</a:t>
            </a:r>
          </a:p>
          <a:p>
            <a:pPr marL="0" indent="0">
              <a:buNone/>
            </a:pPr>
            <a:r>
              <a:rPr dirty="0"/>
              <a:t>1. Impersonating a colleague or boss</a:t>
            </a:r>
          </a:p>
          <a:p>
            <a:pPr marL="0" indent="0">
              <a:buNone/>
            </a:pPr>
            <a:r>
              <a:rPr dirty="0"/>
              <a:t>2. Emotional manipulation (e.g., urgency or fear)</a:t>
            </a:r>
          </a:p>
          <a:p>
            <a:pPr marL="0" indent="0">
              <a:buNone/>
            </a:pPr>
            <a:r>
              <a:rPr dirty="0"/>
              <a:t>3. Pretexting: Pretending to need your information for legitimate reasons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Stay Safe from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Verify Emails and Links: Hover over links before clicking.</a:t>
            </a:r>
          </a:p>
          <a:p>
            <a:pPr marL="0" indent="0">
              <a:buNone/>
            </a:pPr>
            <a:r>
              <a:rPr dirty="0"/>
              <a:t>2. Use Multi-Factor Authentication (MFA) for added security.</a:t>
            </a:r>
          </a:p>
          <a:p>
            <a:pPr marL="0" indent="0">
              <a:buNone/>
            </a:pPr>
            <a:r>
              <a:rPr dirty="0"/>
              <a:t>3. Don’t Share Personal Information Over Email.</a:t>
            </a:r>
          </a:p>
          <a:p>
            <a:pPr marL="0" indent="0">
              <a:buNone/>
            </a:pPr>
            <a:r>
              <a:rPr dirty="0"/>
              <a:t>4. Report Phishing Attempts to IT/Security Teams.</a:t>
            </a:r>
          </a:p>
          <a:p>
            <a:pPr marL="0" indent="0">
              <a:buNone/>
            </a:pPr>
            <a:r>
              <a:rPr dirty="0"/>
              <a:t>5. Use Anti-Phishing Tools and Email Filters.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to Do If You Fall for a Phishing Scam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Change Your Passwords </a:t>
            </a:r>
            <a:r>
              <a:rPr lang="en-US" dirty="0"/>
              <a:t>immediately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Contact Your Bank to freeze cards if necessary.</a:t>
            </a:r>
          </a:p>
          <a:p>
            <a:pPr marL="0" indent="0">
              <a:buNone/>
            </a:pPr>
            <a:r>
              <a:rPr dirty="0"/>
              <a:t>3. Report to Authorities or Cyber Crime Platforms.</a:t>
            </a:r>
          </a:p>
          <a:p>
            <a:pPr marL="0" indent="0">
              <a:buNone/>
            </a:pPr>
            <a:r>
              <a:rPr dirty="0"/>
              <a:t>4. Monitor Your Accounts for unauthorized activities.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Be cautious of unexpected emails and messages.</a:t>
            </a:r>
          </a:p>
          <a:p>
            <a:pPr marL="0" indent="0">
              <a:buNone/>
            </a:pPr>
            <a:r>
              <a:rPr dirty="0"/>
              <a:t>2. Verify before you trust – hover, check, and confirm.</a:t>
            </a:r>
          </a:p>
          <a:p>
            <a:pPr marL="0" indent="0">
              <a:buNone/>
            </a:pPr>
            <a:r>
              <a:rPr dirty="0"/>
              <a:t>3. Security is everyone’s responsibility.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210</TotalTime>
  <Words>412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Recognising and Avoiding Phishing Attacks</vt:lpstr>
      <vt:lpstr>What is Phishing?</vt:lpstr>
      <vt:lpstr>Types of Phishing Attacks</vt:lpstr>
      <vt:lpstr>How Phishing Emails Trick You</vt:lpstr>
      <vt:lpstr>Recognizing Phishing Websites</vt:lpstr>
      <vt:lpstr>Social Engineering Tactics</vt:lpstr>
      <vt:lpstr>How to Stay Safe from Phishing Attacks</vt:lpstr>
      <vt:lpstr>What to Do If You Fall for a Phishing Scam</vt:lpstr>
      <vt:lpstr>Conclusion &amp; 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CHETAN S REDDY</cp:lastModifiedBy>
  <cp:revision>2</cp:revision>
  <dcterms:created xsi:type="dcterms:W3CDTF">2013-01-27T09:14:16Z</dcterms:created>
  <dcterms:modified xsi:type="dcterms:W3CDTF">2024-10-16T15:35:13Z</dcterms:modified>
  <cp:category/>
</cp:coreProperties>
</file>