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61909F-5635-4098-9DF6-534E2FE44B61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24A1-FB70-41F6-9596-4A2201885528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664C-A9C8-471B-A58F-EDAA115F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664C-A9C8-471B-A58F-EDAA115F5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32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7F98B-1DA4-4FC0-811D-8071931DCD6D}" type="datetimeFigureOut">
              <a:rPr lang="en-US" smtClean="0"/>
              <a:t>18/02/2017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0049-847F-4165-B666-F9BD01F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978" y="2456596"/>
            <a:ext cx="9294125" cy="915065"/>
          </a:xfrm>
        </p:spPr>
        <p:txBody>
          <a:bodyPr/>
          <a:lstStyle/>
          <a:p>
            <a:r>
              <a:rPr lang="en-US" sz="5400" dirty="0" smtClean="0"/>
              <a:t>CCN TECHNOLOGY STACK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3832" y="4736438"/>
            <a:ext cx="2388357" cy="1732602"/>
          </a:xfrm>
        </p:spPr>
        <p:txBody>
          <a:bodyPr>
            <a:normAutofit/>
          </a:bodyPr>
          <a:lstStyle/>
          <a:p>
            <a:r>
              <a:rPr lang="en-US" dirty="0" smtClean="0"/>
              <a:t>Designed by</a:t>
            </a:r>
          </a:p>
          <a:p>
            <a:r>
              <a:rPr lang="en-US" dirty="0" smtClean="0"/>
              <a:t>Chetan Thakur</a:t>
            </a:r>
          </a:p>
          <a:p>
            <a:r>
              <a:rPr lang="en-US" dirty="0" smtClean="0"/>
              <a:t>Ankush wahane</a:t>
            </a:r>
          </a:p>
        </p:txBody>
      </p:sp>
    </p:spTree>
    <p:extLst>
      <p:ext uri="{BB962C8B-B14F-4D97-AF65-F5344CB8AC3E}">
        <p14:creationId xmlns:p14="http://schemas.microsoft.com/office/powerpoint/2010/main" val="345959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7113"/>
            <a:ext cx="9404723" cy="843819"/>
          </a:xfrm>
        </p:spPr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310186"/>
            <a:ext cx="4653123" cy="4776716"/>
          </a:xfrm>
        </p:spPr>
        <p:txBody>
          <a:bodyPr>
            <a:normAutofit/>
          </a:bodyPr>
          <a:lstStyle/>
          <a:p>
            <a:r>
              <a:rPr lang="en-US" b="1" dirty="0" smtClean="0"/>
              <a:t>IDE</a:t>
            </a:r>
            <a:endParaRPr lang="en-US" b="1" dirty="0"/>
          </a:p>
          <a:p>
            <a:pPr lvl="1"/>
            <a:r>
              <a:rPr lang="en-US" dirty="0"/>
              <a:t>Eclipse STS  </a:t>
            </a:r>
            <a:endParaRPr lang="en-US" b="1" dirty="0" smtClean="0"/>
          </a:p>
          <a:p>
            <a:r>
              <a:rPr lang="en-US" b="1" dirty="0" smtClean="0"/>
              <a:t>Language </a:t>
            </a:r>
          </a:p>
          <a:p>
            <a:pPr lvl="2"/>
            <a:r>
              <a:rPr lang="en-US" dirty="0" smtClean="0"/>
              <a:t>Java 1.8</a:t>
            </a:r>
          </a:p>
          <a:p>
            <a:r>
              <a:rPr lang="en-US" b="1" dirty="0" smtClean="0"/>
              <a:t>Framework</a:t>
            </a:r>
          </a:p>
          <a:p>
            <a:pPr lvl="1"/>
            <a:r>
              <a:rPr lang="en-US" dirty="0" smtClean="0"/>
              <a:t>Spring</a:t>
            </a:r>
            <a:r>
              <a:rPr lang="en-US" dirty="0"/>
              <a:t> Framework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Spring Boot</a:t>
            </a:r>
            <a:r>
              <a:rPr lang="en-US" dirty="0"/>
              <a:t> </a:t>
            </a:r>
            <a:r>
              <a:rPr lang="en-US" dirty="0" smtClean="0"/>
              <a:t>1.4 </a:t>
            </a:r>
          </a:p>
          <a:p>
            <a:r>
              <a:rPr lang="en-US" b="1" dirty="0" smtClean="0"/>
              <a:t>Build</a:t>
            </a:r>
            <a:r>
              <a:rPr lang="en-US" dirty="0" smtClean="0"/>
              <a:t> </a:t>
            </a:r>
            <a:r>
              <a:rPr lang="en-US" b="1" dirty="0" smtClean="0"/>
              <a:t>Tool</a:t>
            </a:r>
          </a:p>
          <a:p>
            <a:pPr lvl="1"/>
            <a:r>
              <a:rPr lang="en-US" dirty="0" smtClean="0"/>
              <a:t>Maven/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b="1" dirty="0" smtClean="0"/>
              <a:t>Repository</a:t>
            </a:r>
          </a:p>
          <a:p>
            <a:pPr lvl="1"/>
            <a:r>
              <a:rPr lang="en-US" dirty="0" smtClean="0"/>
              <a:t>Git Repository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8866" y="1132764"/>
            <a:ext cx="9608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90940" y="1310184"/>
            <a:ext cx="3847905" cy="521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/>
              <a:t>Web Service</a:t>
            </a:r>
          </a:p>
          <a:p>
            <a:pPr lvl="1"/>
            <a:r>
              <a:rPr lang="en-US" dirty="0" smtClean="0"/>
              <a:t>Restful web services</a:t>
            </a:r>
          </a:p>
          <a:p>
            <a:r>
              <a:rPr lang="en-US" b="1" dirty="0" smtClean="0"/>
              <a:t>Frontend </a:t>
            </a:r>
            <a:r>
              <a:rPr lang="en-US" b="1" dirty="0"/>
              <a:t>Designed</a:t>
            </a:r>
          </a:p>
          <a:p>
            <a:pPr lvl="1"/>
            <a:r>
              <a:rPr lang="en-US" dirty="0"/>
              <a:t>Bootstrap 4</a:t>
            </a:r>
          </a:p>
          <a:p>
            <a:r>
              <a:rPr lang="en-US" b="1" dirty="0" smtClean="0"/>
              <a:t>Database</a:t>
            </a:r>
            <a:endParaRPr lang="en-US" b="1" dirty="0"/>
          </a:p>
          <a:p>
            <a:pPr lvl="1"/>
            <a:r>
              <a:rPr lang="en-US" dirty="0"/>
              <a:t>MySQL</a:t>
            </a:r>
          </a:p>
          <a:p>
            <a:r>
              <a:rPr lang="en-US" b="1" dirty="0"/>
              <a:t>Server</a:t>
            </a:r>
          </a:p>
          <a:p>
            <a:pPr lvl="1"/>
            <a:r>
              <a:rPr lang="en-US" dirty="0" smtClean="0"/>
              <a:t>Tomcat 7.0++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29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CCN TECHNOLOGY STACK</vt:lpstr>
      <vt:lpstr>Technologies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 TECHNOLOGY STACK</dc:title>
  <dc:creator>chetan</dc:creator>
  <cp:lastModifiedBy>chetan</cp:lastModifiedBy>
  <cp:revision>6</cp:revision>
  <dcterms:created xsi:type="dcterms:W3CDTF">2017-02-18T13:50:08Z</dcterms:created>
  <dcterms:modified xsi:type="dcterms:W3CDTF">2017-02-18T14:21:00Z</dcterms:modified>
</cp:coreProperties>
</file>