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4" r:id="rId5"/>
    <p:sldId id="261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9ABC51-72EA-4E1F-8CC6-27DE4FFA85E6}" v="3" dt="2021-07-19T00:32:05.03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wari, Chetan" userId="c60e5a7c-96d6-4513-809b-357595f50970" providerId="ADAL" clId="{F99ABC51-72EA-4E1F-8CC6-27DE4FFA85E6}"/>
    <pc:docChg chg="undo custSel delSld modSld">
      <pc:chgData name="Tewari, Chetan" userId="c60e5a7c-96d6-4513-809b-357595f50970" providerId="ADAL" clId="{F99ABC51-72EA-4E1F-8CC6-27DE4FFA85E6}" dt="2021-07-20T14:37:19.319" v="192" actId="20577"/>
      <pc:docMkLst>
        <pc:docMk/>
      </pc:docMkLst>
      <pc:sldChg chg="modSp mod">
        <pc:chgData name="Tewari, Chetan" userId="c60e5a7c-96d6-4513-809b-357595f50970" providerId="ADAL" clId="{F99ABC51-72EA-4E1F-8CC6-27DE4FFA85E6}" dt="2021-07-19T00:36:02.166" v="132" actId="20577"/>
        <pc:sldMkLst>
          <pc:docMk/>
          <pc:sldMk cId="0" sldId="256"/>
        </pc:sldMkLst>
        <pc:spChg chg="mod">
          <ac:chgData name="Tewari, Chetan" userId="c60e5a7c-96d6-4513-809b-357595f50970" providerId="ADAL" clId="{F99ABC51-72EA-4E1F-8CC6-27DE4FFA85E6}" dt="2021-07-19T00:35:53.204" v="131" actId="1076"/>
          <ac:spMkLst>
            <pc:docMk/>
            <pc:sldMk cId="0" sldId="256"/>
            <ac:spMk id="110" creationId="{00000000-0000-0000-0000-000000000000}"/>
          </ac:spMkLst>
        </pc:spChg>
        <pc:spChg chg="mod">
          <ac:chgData name="Tewari, Chetan" userId="c60e5a7c-96d6-4513-809b-357595f50970" providerId="ADAL" clId="{F99ABC51-72EA-4E1F-8CC6-27DE4FFA85E6}" dt="2021-07-19T00:36:02.166" v="132" actId="20577"/>
          <ac:spMkLst>
            <pc:docMk/>
            <pc:sldMk cId="0" sldId="256"/>
            <ac:spMk id="113" creationId="{00000000-0000-0000-0000-000000000000}"/>
          </ac:spMkLst>
        </pc:spChg>
      </pc:sldChg>
      <pc:sldChg chg="modSp mod">
        <pc:chgData name="Tewari, Chetan" userId="c60e5a7c-96d6-4513-809b-357595f50970" providerId="ADAL" clId="{F99ABC51-72EA-4E1F-8CC6-27DE4FFA85E6}" dt="2021-07-19T00:28:35.049" v="38" actId="20577"/>
        <pc:sldMkLst>
          <pc:docMk/>
          <pc:sldMk cId="0" sldId="257"/>
        </pc:sldMkLst>
        <pc:spChg chg="mod">
          <ac:chgData name="Tewari, Chetan" userId="c60e5a7c-96d6-4513-809b-357595f50970" providerId="ADAL" clId="{F99ABC51-72EA-4E1F-8CC6-27DE4FFA85E6}" dt="2021-07-19T00:28:35.049" v="38" actId="20577"/>
          <ac:spMkLst>
            <pc:docMk/>
            <pc:sldMk cId="0" sldId="257"/>
            <ac:spMk id="118" creationId="{00000000-0000-0000-0000-000000000000}"/>
          </ac:spMkLst>
        </pc:spChg>
      </pc:sldChg>
      <pc:sldChg chg="modSp mod">
        <pc:chgData name="Tewari, Chetan" userId="c60e5a7c-96d6-4513-809b-357595f50970" providerId="ADAL" clId="{F99ABC51-72EA-4E1F-8CC6-27DE4FFA85E6}" dt="2021-07-20T14:37:19.319" v="192" actId="20577"/>
        <pc:sldMkLst>
          <pc:docMk/>
          <pc:sldMk cId="0" sldId="258"/>
        </pc:sldMkLst>
        <pc:spChg chg="mod">
          <ac:chgData name="Tewari, Chetan" userId="c60e5a7c-96d6-4513-809b-357595f50970" providerId="ADAL" clId="{F99ABC51-72EA-4E1F-8CC6-27DE4FFA85E6}" dt="2021-07-19T00:25:38.988" v="8" actId="14100"/>
          <ac:spMkLst>
            <pc:docMk/>
            <pc:sldMk cId="0" sldId="258"/>
            <ac:spMk id="7" creationId="{BF7B3290-E629-4E91-8072-87928B012DA1}"/>
          </ac:spMkLst>
        </pc:spChg>
        <pc:spChg chg="mod">
          <ac:chgData name="Tewari, Chetan" userId="c60e5a7c-96d6-4513-809b-357595f50970" providerId="ADAL" clId="{F99ABC51-72EA-4E1F-8CC6-27DE4FFA85E6}" dt="2021-07-20T14:37:19.319" v="192" actId="20577"/>
          <ac:spMkLst>
            <pc:docMk/>
            <pc:sldMk cId="0" sldId="258"/>
            <ac:spMk id="8" creationId="{F26272D3-002B-4F32-B587-93110595ABE6}"/>
          </ac:spMkLst>
        </pc:spChg>
        <pc:spChg chg="mod">
          <ac:chgData name="Tewari, Chetan" userId="c60e5a7c-96d6-4513-809b-357595f50970" providerId="ADAL" clId="{F99ABC51-72EA-4E1F-8CC6-27DE4FFA85E6}" dt="2021-07-19T00:25:38.696" v="7" actId="14100"/>
          <ac:spMkLst>
            <pc:docMk/>
            <pc:sldMk cId="0" sldId="258"/>
            <ac:spMk id="123" creationId="{00000000-0000-0000-0000-000000000000}"/>
          </ac:spMkLst>
        </pc:spChg>
      </pc:sldChg>
      <pc:sldChg chg="addSp delSp del mod">
        <pc:chgData name="Tewari, Chetan" userId="c60e5a7c-96d6-4513-809b-357595f50970" providerId="ADAL" clId="{F99ABC51-72EA-4E1F-8CC6-27DE4FFA85E6}" dt="2021-07-19T00:35:17.552" v="113" actId="47"/>
        <pc:sldMkLst>
          <pc:docMk/>
          <pc:sldMk cId="0" sldId="260"/>
        </pc:sldMkLst>
        <pc:spChg chg="add del">
          <ac:chgData name="Tewari, Chetan" userId="c60e5a7c-96d6-4513-809b-357595f50970" providerId="ADAL" clId="{F99ABC51-72EA-4E1F-8CC6-27DE4FFA85E6}" dt="2021-07-19T00:31:27.305" v="49" actId="478"/>
          <ac:spMkLst>
            <pc:docMk/>
            <pc:sldMk cId="0" sldId="260"/>
            <ac:spMk id="141" creationId="{00000000-0000-0000-0000-000000000000}"/>
          </ac:spMkLst>
        </pc:spChg>
        <pc:spChg chg="add del">
          <ac:chgData name="Tewari, Chetan" userId="c60e5a7c-96d6-4513-809b-357595f50970" providerId="ADAL" clId="{F99ABC51-72EA-4E1F-8CC6-27DE4FFA85E6}" dt="2021-07-19T00:32:02.376" v="58" actId="21"/>
          <ac:spMkLst>
            <pc:docMk/>
            <pc:sldMk cId="0" sldId="260"/>
            <ac:spMk id="142" creationId="{00000000-0000-0000-0000-000000000000}"/>
          </ac:spMkLst>
        </pc:spChg>
      </pc:sldChg>
      <pc:sldChg chg="addSp delSp modSp mod">
        <pc:chgData name="Tewari, Chetan" userId="c60e5a7c-96d6-4513-809b-357595f50970" providerId="ADAL" clId="{F99ABC51-72EA-4E1F-8CC6-27DE4FFA85E6}" dt="2021-07-19T00:35:13.106" v="112" actId="20577"/>
        <pc:sldMkLst>
          <pc:docMk/>
          <pc:sldMk cId="799083223" sldId="264"/>
        </pc:sldMkLst>
        <pc:spChg chg="add del mod">
          <ac:chgData name="Tewari, Chetan" userId="c60e5a7c-96d6-4513-809b-357595f50970" providerId="ADAL" clId="{F99ABC51-72EA-4E1F-8CC6-27DE4FFA85E6}" dt="2021-07-19T00:31:25.959" v="47"/>
          <ac:spMkLst>
            <pc:docMk/>
            <pc:sldMk cId="799083223" sldId="264"/>
            <ac:spMk id="7" creationId="{B223D65F-7D9F-47D7-96FA-C327042409FB}"/>
          </ac:spMkLst>
        </pc:spChg>
        <pc:spChg chg="add mod">
          <ac:chgData name="Tewari, Chetan" userId="c60e5a7c-96d6-4513-809b-357595f50970" providerId="ADAL" clId="{F99ABC51-72EA-4E1F-8CC6-27DE4FFA85E6}" dt="2021-07-19T00:33:08.659" v="106" actId="20577"/>
          <ac:spMkLst>
            <pc:docMk/>
            <pc:sldMk cId="799083223" sldId="264"/>
            <ac:spMk id="8" creationId="{7F72E160-64E4-4810-AFDD-C6AB7B09B817}"/>
          </ac:spMkLst>
        </pc:spChg>
        <pc:spChg chg="mod">
          <ac:chgData name="Tewari, Chetan" userId="c60e5a7c-96d6-4513-809b-357595f50970" providerId="ADAL" clId="{F99ABC51-72EA-4E1F-8CC6-27DE4FFA85E6}" dt="2021-07-19T00:33:29.842" v="108" actId="5793"/>
          <ac:spMkLst>
            <pc:docMk/>
            <pc:sldMk cId="799083223" sldId="264"/>
            <ac:spMk id="131" creationId="{00000000-0000-0000-0000-000000000000}"/>
          </ac:spMkLst>
        </pc:spChg>
        <pc:spChg chg="del mod">
          <ac:chgData name="Tewari, Chetan" userId="c60e5a7c-96d6-4513-809b-357595f50970" providerId="ADAL" clId="{F99ABC51-72EA-4E1F-8CC6-27DE4FFA85E6}" dt="2021-07-19T00:31:48.696" v="54" actId="478"/>
          <ac:spMkLst>
            <pc:docMk/>
            <pc:sldMk cId="799083223" sldId="264"/>
            <ac:spMk id="132" creationId="{00000000-0000-0000-0000-000000000000}"/>
          </ac:spMkLst>
        </pc:spChg>
        <pc:spChg chg="mod">
          <ac:chgData name="Tewari, Chetan" userId="c60e5a7c-96d6-4513-809b-357595f50970" providerId="ADAL" clId="{F99ABC51-72EA-4E1F-8CC6-27DE4FFA85E6}" dt="2021-07-19T00:35:13.106" v="112" actId="20577"/>
          <ac:spMkLst>
            <pc:docMk/>
            <pc:sldMk cId="799083223" sldId="264"/>
            <ac:spMk id="13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84962" y="1202651"/>
            <a:ext cx="4491301" cy="1800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CA" dirty="0"/>
              <a:t>KPMG-Internship</a:t>
            </a:r>
          </a:p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sp>
        <p:nvSpPr>
          <p:cNvPr id="113" name="Shape 58"/>
          <p:cNvSpPr/>
          <p:nvPr/>
        </p:nvSpPr>
        <p:spPr>
          <a:xfrm>
            <a:off x="531700" y="3840614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CA" dirty="0"/>
              <a:t>Chetan Tewari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93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CA"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CA" dirty="0"/>
              <a:t>Data Exploration &amp; 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CA" dirty="0"/>
              <a:t>Final Dashboard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Goal: Customer Insights for Optimal Resource Allocation </a:t>
            </a:r>
            <a:endParaRPr dirty="0"/>
          </a:p>
        </p:txBody>
      </p:sp>
      <p:sp>
        <p:nvSpPr>
          <p:cNvPr id="7" name="Shape 81">
            <a:extLst>
              <a:ext uri="{FF2B5EF4-FFF2-40B4-BE49-F238E27FC236}">
                <a16:creationId xmlns:a16="http://schemas.microsoft.com/office/drawing/2014/main" id="{BF7B3290-E629-4E91-8072-87928B012DA1}"/>
              </a:ext>
            </a:extLst>
          </p:cNvPr>
          <p:cNvSpPr/>
          <p:nvPr/>
        </p:nvSpPr>
        <p:spPr>
          <a:xfrm>
            <a:off x="205025" y="1600037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b="1" i="0" dirty="0">
                <a:solidFill>
                  <a:srgbClr val="000000"/>
                </a:solidFill>
                <a:effectLst/>
                <a:latin typeface="Helvetica Neue"/>
              </a:rPr>
              <a:t>Dataset</a:t>
            </a:r>
          </a:p>
        </p:txBody>
      </p:sp>
      <p:sp>
        <p:nvSpPr>
          <p:cNvPr id="8" name="Shape 82">
            <a:extLst>
              <a:ext uri="{FF2B5EF4-FFF2-40B4-BE49-F238E27FC236}">
                <a16:creationId xmlns:a16="http://schemas.microsoft.com/office/drawing/2014/main" id="{F26272D3-002B-4F32-B587-93110595ABE6}"/>
              </a:ext>
            </a:extLst>
          </p:cNvPr>
          <p:cNvSpPr/>
          <p:nvPr/>
        </p:nvSpPr>
        <p:spPr>
          <a:xfrm>
            <a:off x="1025296" y="2325108"/>
            <a:ext cx="5167075" cy="2020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 algn="l"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Transactions Data(Year-2017) (20k Transactions)</a:t>
            </a:r>
          </a:p>
          <a:p>
            <a:pPr marL="342900" indent="-342900" algn="l"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Customer Demographic Data (4000)</a:t>
            </a:r>
          </a:p>
          <a:p>
            <a:pPr marL="342900" indent="-342900" algn="l"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Customer Address Data(4000)</a:t>
            </a:r>
          </a:p>
          <a:p>
            <a:pPr marL="342900" indent="-342900" algn="l"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   New Customer Data (1000)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CA" dirty="0"/>
              <a:t>Data Exploration &amp; Model Development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1156578"/>
            <a:ext cx="4521616" cy="2285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Exploratory Data Analysis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Missing Values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All The Numerical Variables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Distribution of the Numerical Variables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Categorical Variables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Cardinality of Categorical Variables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Outliers</a:t>
            </a:r>
          </a:p>
        </p:txBody>
      </p:sp>
      <p:sp>
        <p:nvSpPr>
          <p:cNvPr id="8" name="Shape 91">
            <a:extLst>
              <a:ext uri="{FF2B5EF4-FFF2-40B4-BE49-F238E27FC236}">
                <a16:creationId xmlns:a16="http://schemas.microsoft.com/office/drawing/2014/main" id="{7F72E160-64E4-4810-AFDD-C6AB7B09B817}"/>
              </a:ext>
            </a:extLst>
          </p:cNvPr>
          <p:cNvSpPr/>
          <p:nvPr/>
        </p:nvSpPr>
        <p:spPr>
          <a:xfrm>
            <a:off x="4410635" y="1156578"/>
            <a:ext cx="4662810" cy="2285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Feature Engineering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Dropping unnecessary feature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Filling in Missing Values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Categorical features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Standardization of values, and 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latin typeface="Helvetica Neue"/>
              </a:rPr>
              <a:t> Model Selection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9908322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00"/>
          <p:cNvSpPr/>
          <p:nvPr/>
        </p:nvSpPr>
        <p:spPr>
          <a:xfrm>
            <a:off x="205024" y="1775012"/>
            <a:ext cx="4366975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1513EB5-5BCA-491A-8714-A835F50D1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82" y="808452"/>
            <a:ext cx="7611035" cy="4253361"/>
          </a:xfrm>
          <a:prstGeom prst="rect">
            <a:avLst/>
          </a:prstGeom>
        </p:spPr>
      </p:pic>
      <p:sp>
        <p:nvSpPr>
          <p:cNvPr id="10" name="Shape 97">
            <a:extLst>
              <a:ext uri="{FF2B5EF4-FFF2-40B4-BE49-F238E27FC236}">
                <a16:creationId xmlns:a16="http://schemas.microsoft.com/office/drawing/2014/main" id="{0278FFF6-382A-490D-B006-9AB45229D9B1}"/>
              </a:ext>
            </a:extLst>
          </p:cNvPr>
          <p:cNvSpPr/>
          <p:nvPr/>
        </p:nvSpPr>
        <p:spPr>
          <a:xfrm>
            <a:off x="-15501" y="-19475"/>
            <a:ext cx="9191402" cy="1034728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" name="Shape 98">
            <a:extLst>
              <a:ext uri="{FF2B5EF4-FFF2-40B4-BE49-F238E27FC236}">
                <a16:creationId xmlns:a16="http://schemas.microsoft.com/office/drawing/2014/main" id="{9E736B52-10E1-4471-9D50-33321BC4FBF3}"/>
              </a:ext>
            </a:extLst>
          </p:cNvPr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CA" dirty="0"/>
              <a:t>Final Dashboard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114</Words>
  <Application>Microsoft Office PowerPoint</Application>
  <PresentationFormat>On-screen Show (16:9)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Helvetica Neue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Chetan Tewari</dc:creator>
  <cp:lastModifiedBy>Tewari, Chetan</cp:lastModifiedBy>
  <cp:revision>2</cp:revision>
  <dcterms:modified xsi:type="dcterms:W3CDTF">2021-07-20T14:37:33Z</dcterms:modified>
</cp:coreProperties>
</file>