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57" r:id="rId3"/>
    <p:sldId id="271" r:id="rId4"/>
    <p:sldId id="259" r:id="rId5"/>
    <p:sldId id="284" r:id="rId6"/>
    <p:sldId id="295" r:id="rId7"/>
    <p:sldId id="298" r:id="rId8"/>
    <p:sldId id="301" r:id="rId9"/>
    <p:sldId id="300" r:id="rId10"/>
    <p:sldId id="272" r:id="rId11"/>
    <p:sldId id="265" r:id="rId12"/>
    <p:sldId id="294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5" autoAdjust="0"/>
    <p:restoredTop sz="90364" autoAdjust="0"/>
  </p:normalViewPr>
  <p:slideViewPr>
    <p:cSldViewPr snapToGrid="0">
      <p:cViewPr>
        <p:scale>
          <a:sx n="66" d="100"/>
          <a:sy n="66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B15D5-E687-4AF9-AB3E-A828F26F108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A24E-A33E-4E43-83F0-FF34DA92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2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9A24E-A33E-4E43-83F0-FF34DA9240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491-A2D0-4A14-B9C9-42388539155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1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491-A2D0-4A14-B9C9-42388539155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3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491-A2D0-4A14-B9C9-42388539155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491-A2D0-4A14-B9C9-42388539155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491-A2D0-4A14-B9C9-42388539155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54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491-A2D0-4A14-B9C9-42388539155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4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491-A2D0-4A14-B9C9-42388539155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2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491-A2D0-4A14-B9C9-42388539155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491-A2D0-4A14-B9C9-42388539155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1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C4C491-A2D0-4A14-B9C9-42388539155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5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491-A2D0-4A14-B9C9-42388539155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4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C4C491-A2D0-4A14-B9C9-42388539155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E10277-8FB0-4875-976E-0AF529EAE0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2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utorials/#basics" TargetMode="External"/><Relationship Id="rId2" Type="http://schemas.openxmlformats.org/officeDocument/2006/relationships/hyperlink" Target="https://docs.docker.com/get-starte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tao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1" y="639729"/>
            <a:ext cx="5872479" cy="99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546389" y="2201486"/>
            <a:ext cx="11128248" cy="730179"/>
          </a:xfrm>
          <a:prstGeom prst="roundRect">
            <a:avLst/>
          </a:prstGeom>
          <a:solidFill>
            <a:srgbClr val="00206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Cloud 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Based Linux and DevOps Skill Assessment </a:t>
            </a:r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Application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5361" y="3493730"/>
            <a:ext cx="932422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Yogesh</a:t>
            </a:r>
            <a:r>
              <a:rPr lang="en-US" sz="2400" b="1" dirty="0" smtClean="0"/>
              <a:t> Mahajan         Roshan </a:t>
            </a:r>
            <a:r>
              <a:rPr lang="en-US" sz="2400" b="1" dirty="0" err="1" smtClean="0"/>
              <a:t>Patil</a:t>
            </a:r>
            <a:r>
              <a:rPr lang="en-US" sz="2400" b="1" dirty="0" smtClean="0"/>
              <a:t>         </a:t>
            </a:r>
            <a:r>
              <a:rPr lang="en-US" sz="2400" b="1" dirty="0" err="1" smtClean="0"/>
              <a:t>Chetan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Pawar</a:t>
            </a:r>
            <a:r>
              <a:rPr lang="en-US" sz="2400" b="1" dirty="0" smtClean="0"/>
              <a:t>      </a:t>
            </a:r>
            <a:r>
              <a:rPr lang="en-US" sz="2400" b="1" dirty="0" err="1" smtClean="0"/>
              <a:t>Nishant</a:t>
            </a:r>
            <a:r>
              <a:rPr lang="en-US" sz="2400" b="1" dirty="0" smtClean="0"/>
              <a:t> </a:t>
            </a:r>
            <a:r>
              <a:rPr lang="en-US" sz="2400" b="1" dirty="0" smtClean="0"/>
              <a:t>Kumar</a:t>
            </a:r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b="1" dirty="0" smtClean="0"/>
              <a:t>Guide: Prof. Amar More </a:t>
            </a:r>
          </a:p>
          <a:p>
            <a:pPr algn="ctr"/>
            <a:endParaRPr lang="en-US" sz="2400" b="1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Technologies Used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Linux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Docker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Kubernetes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Python-Django Framework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endParaRPr 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181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Hardware Used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594759"/>
              </p:ext>
            </p:extLst>
          </p:nvPr>
        </p:nvGraphicFramePr>
        <p:xfrm>
          <a:off x="1096963" y="1846263"/>
          <a:ext cx="10058400" cy="3145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57880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638504111"/>
                    </a:ext>
                  </a:extLst>
                </a:gridCol>
              </a:tblGrid>
              <a:tr h="818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Server (Master)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Client (Slave)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706691"/>
                  </a:ext>
                </a:extLst>
              </a:tr>
              <a:tr h="1323680">
                <a:tc>
                  <a:txBody>
                    <a:bodyPr/>
                    <a:lstStyle/>
                    <a:p>
                      <a:pPr marL="274320" indent="-27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</a:pPr>
                      <a:r>
                        <a:rPr lang="en-US" sz="2000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8 GB RAM</a:t>
                      </a:r>
                    </a:p>
                    <a:p>
                      <a:pPr marL="274320" indent="-27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</a:pPr>
                      <a:r>
                        <a:rPr lang="en-US" sz="2000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Intel core i5 processor and above</a:t>
                      </a:r>
                    </a:p>
                    <a:p>
                      <a:pPr marL="274320" indent="-27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</a:pPr>
                      <a:r>
                        <a:rPr lang="en-US" sz="2000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Cores 8 or more</a:t>
                      </a:r>
                    </a:p>
                    <a:p>
                      <a:pPr marL="274320" indent="-27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</a:pPr>
                      <a:r>
                        <a:rPr lang="en-US" sz="2000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sz="2000" kern="1200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2.4 GHz or faster</a:t>
                      </a:r>
                      <a:endParaRPr lang="en-US" sz="2000" kern="12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4320" indent="-27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</a:pPr>
                      <a:r>
                        <a:rPr lang="en-US" sz="2000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80 GB HDD</a:t>
                      </a:r>
                      <a:endParaRPr lang="en-US" sz="2000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4320" indent="-27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</a:pPr>
                      <a:r>
                        <a:rPr lang="en-US" sz="2000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 GB RAM</a:t>
                      </a:r>
                    </a:p>
                    <a:p>
                      <a:pPr marL="274320" marR="0" indent="-27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  <a:tabLst/>
                        <a:defRPr/>
                      </a:pPr>
                      <a:r>
                        <a:rPr lang="en-US" sz="2000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Intel core i3 processor and above</a:t>
                      </a:r>
                    </a:p>
                    <a:p>
                      <a:pPr marL="274320" marR="0" indent="-27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  <a:tabLst/>
                        <a:defRPr/>
                      </a:pPr>
                      <a:r>
                        <a:rPr lang="en-US" sz="2000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Core 1 or more</a:t>
                      </a:r>
                    </a:p>
                    <a:p>
                      <a:pPr marL="274320" marR="0" indent="-27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  <a:tabLst/>
                        <a:defRPr/>
                      </a:pPr>
                      <a:r>
                        <a:rPr lang="en-US" sz="2000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sz="2000" kern="1200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2.4 GHz or faster</a:t>
                      </a:r>
                      <a:endParaRPr lang="en-US" sz="2000" kern="12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4320" indent="-27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727CA3"/>
                        </a:buClr>
                        <a:buSzPct val="76000"/>
                        <a:buFont typeface="Wingdings 3" charset="2"/>
                        <a:buChar char=""/>
                      </a:pPr>
                      <a:r>
                        <a:rPr lang="en-US" sz="2000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120 GB HDD</a:t>
                      </a:r>
                      <a:endParaRPr lang="en-US" sz="2000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10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1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Conclusion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cloud-based Linux and DevOps skill assessment tool, which integrates containers and their orchestration , will be developed for the assessment of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linux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skills and configurations skill along with DevOps skills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This project presents computational issues of accessing terminal through web.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endParaRPr lang="en-US" sz="2400" b="1" dirty="0"/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440" indent="0">
              <a:lnSpc>
                <a:spcPct val="100000"/>
              </a:lnSpc>
              <a:buClr>
                <a:srgbClr val="727CA3"/>
              </a:buClr>
              <a:buSzPct val="76000"/>
              <a:buNone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440" indent="0">
              <a:lnSpc>
                <a:spcPct val="100000"/>
              </a:lnSpc>
              <a:buClr>
                <a:srgbClr val="727CA3"/>
              </a:buClr>
              <a:buSzPct val="76000"/>
              <a:buNone/>
            </a:pPr>
            <a:endParaRPr lang="en-US" sz="24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4340" indent="-342900">
              <a:lnSpc>
                <a:spcPct val="100000"/>
              </a:lnSpc>
              <a:buClr>
                <a:srgbClr val="727CA3"/>
              </a:buClr>
              <a:buSzPct val="76000"/>
              <a:buFont typeface="Wingdings" panose="05000000000000000000" pitchFamily="2" charset="2"/>
              <a:buChar char="Ø"/>
            </a:pPr>
            <a:endParaRPr 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5957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</a:rPr>
              <a:t>References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467980"/>
          </a:xfrm>
        </p:spPr>
        <p:txBody>
          <a:bodyPr>
            <a:normAutofit fontScale="32500" lnSpcReduction="20000"/>
          </a:bodyPr>
          <a:lstStyle/>
          <a:p>
            <a:pPr marL="1440" indent="0">
              <a:lnSpc>
                <a:spcPct val="100000"/>
              </a:lnSpc>
              <a:buClr>
                <a:srgbClr val="727CA3"/>
              </a:buClr>
              <a:buSzPct val="76000"/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z="8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[1] </a:t>
            </a:r>
            <a:r>
              <a:rPr lang="en-US" sz="8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Task Based Automatic Examination System for Sequenced Test, 2009 International Conference on Electronic Computer Technology, Macau, 2009</a:t>
            </a:r>
          </a:p>
          <a:p>
            <a:pPr marL="274320" indent="-272880">
              <a:lnSpc>
                <a:spcPct val="12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z="8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[2] </a:t>
            </a:r>
            <a:r>
              <a:rPr lang="en-US" sz="8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GNU/Linux shell access through a web-browser for an embedded Linux e-learning system, 2011 3rd International Conference on Electronics Computer Technology, Kanyakumari, </a:t>
            </a:r>
            <a:r>
              <a:rPr lang="en-US" sz="8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2011</a:t>
            </a:r>
          </a:p>
          <a:p>
            <a:pPr marL="274320" indent="-272880">
              <a:lnSpc>
                <a:spcPct val="12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z="80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Django Documentation</a:t>
            </a:r>
          </a:p>
          <a:p>
            <a:pPr marL="274320" indent="-272880">
              <a:lnSpc>
                <a:spcPct val="12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z="8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Docker </a:t>
            </a:r>
            <a:r>
              <a:rPr lang="en-US" sz="8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Documentation : </a:t>
            </a:r>
            <a:r>
              <a:rPr lang="en-US" sz="8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https://docs.docker.com/get-started</a:t>
            </a:r>
            <a:r>
              <a:rPr lang="en-US" sz="8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/</a:t>
            </a:r>
            <a:endParaRPr lang="en-US" sz="8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74320" indent="-272880">
              <a:lnSpc>
                <a:spcPct val="12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z="8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Kubernetes Documentation : </a:t>
            </a:r>
            <a:r>
              <a:rPr lang="en-US" sz="8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</a:t>
            </a:r>
            <a:r>
              <a:rPr lang="en-US" sz="8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kubernetes.io/docs/tutorials</a:t>
            </a:r>
            <a:r>
              <a:rPr lang="en-US" sz="8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/</a:t>
            </a:r>
            <a:endParaRPr lang="en-US" sz="8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74320" indent="-272880">
              <a:lnSpc>
                <a:spcPct val="12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endParaRPr lang="en-US" sz="8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endParaRPr lang="en-US" sz="8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127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IN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ea typeface="DejaVu Sans"/>
                <a:hlinkClick r:id="rId2" action="ppaction://hlinksldjump"/>
              </a:rPr>
              <a:t>Introduction and Motivation</a:t>
            </a:r>
            <a:endParaRPr lang="en-IN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IN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ea typeface="DejaVu Sans"/>
                <a:hlinkClick r:id="rId3" action="ppaction://hlinksldjump"/>
              </a:rPr>
              <a:t>Problem Statement</a:t>
            </a:r>
            <a:endParaRPr lang="en-IN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IN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ea typeface="DejaVu Sans"/>
                <a:hlinkClick r:id="rId4" action="ppaction://hlinksldjump"/>
              </a:rPr>
              <a:t>Challenges Identified</a:t>
            </a:r>
            <a:endParaRPr lang="en-IN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IN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hlinkClick r:id="rId5" action="ppaction://hlinksldjump"/>
              </a:rPr>
              <a:t>Methodology</a:t>
            </a:r>
            <a:endParaRPr lang="en-IN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IN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ea typeface="DejaVu Sans"/>
                <a:hlinkClick r:id="rId6" action="ppaction://hlinksldjump"/>
              </a:rPr>
              <a:t>Technologies/Platform Used</a:t>
            </a:r>
            <a:endParaRPr lang="en-IN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IN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ea typeface="DejaVu Sans"/>
                <a:hlinkClick r:id="rId7" action="ppaction://hlinksldjump"/>
              </a:rPr>
              <a:t>Conclusion</a:t>
            </a:r>
            <a:endParaRPr lang="en-IN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IN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hlinkClick r:id="rId8" action="ppaction://hlinksldjump"/>
              </a:rPr>
              <a:t>References</a:t>
            </a:r>
            <a:endParaRPr lang="en-IN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Introduction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z="2400" b="1" dirty="0"/>
              <a:t>Now a day’s many online tools are available to test the programming knowledge of the person like </a:t>
            </a:r>
            <a:r>
              <a:rPr lang="en-US" sz="2400" b="1" dirty="0" err="1"/>
              <a:t>codechef</a:t>
            </a:r>
            <a:r>
              <a:rPr lang="en-US" sz="2400" b="1" dirty="0" smtClean="0"/>
              <a:t>.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z="2400" b="1" dirty="0"/>
              <a:t>But in order to test the knowledge of the </a:t>
            </a:r>
            <a:r>
              <a:rPr lang="en-US" sz="2400" b="1" dirty="0" smtClean="0"/>
              <a:t>Linux and DevOps </a:t>
            </a:r>
            <a:r>
              <a:rPr lang="en-US" sz="2400" b="1" dirty="0"/>
              <a:t>there is no such online tool available</a:t>
            </a:r>
            <a:r>
              <a:rPr lang="en-US" sz="2400" b="1" dirty="0" smtClean="0"/>
              <a:t>.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z="2400" b="1" dirty="0" smtClean="0"/>
              <a:t> </a:t>
            </a:r>
            <a:r>
              <a:rPr lang="en-US" sz="2400" b="1" dirty="0"/>
              <a:t>So the aim is to develop the cloud based infrastructure to test the knowledge of </a:t>
            </a:r>
            <a:r>
              <a:rPr lang="en-US" sz="2400" b="1" dirty="0" smtClean="0"/>
              <a:t>Linux and DevOps </a:t>
            </a:r>
            <a:r>
              <a:rPr lang="en-US" sz="2400" b="1" dirty="0"/>
              <a:t>of the examinee</a:t>
            </a:r>
            <a:r>
              <a:rPr lang="en-US" sz="2400" b="1" dirty="0" smtClean="0"/>
              <a:t>.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z="2400" b="1" dirty="0"/>
              <a:t>This </a:t>
            </a:r>
            <a:r>
              <a:rPr lang="en-US" sz="2400" b="1" dirty="0" smtClean="0"/>
              <a:t>project </a:t>
            </a:r>
            <a:r>
              <a:rPr lang="en-US" sz="2400" b="1" dirty="0"/>
              <a:t>aims to establish a reasonable, objective, quantized evaluation standard of analyzing examination and score, and develop the evaluation index system of examination questions and examination result analyzing.</a:t>
            </a:r>
            <a:endParaRPr lang="en-US" sz="2400" b="1" dirty="0" smtClean="0"/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To develop </a:t>
            </a:r>
            <a:r>
              <a:rPr lang="en-US" sz="2400" b="1" dirty="0"/>
              <a:t>a </a:t>
            </a:r>
            <a:r>
              <a:rPr lang="en-US" sz="2400" b="1" dirty="0" smtClean="0"/>
              <a:t>backend infrastructure and web </a:t>
            </a:r>
            <a:r>
              <a:rPr lang="en-US" sz="2400" b="1" dirty="0"/>
              <a:t>based application to assess DevOps and Linux administration skills</a:t>
            </a:r>
            <a:r>
              <a:rPr lang="en-US" sz="2400" b="1" dirty="0" smtClean="0"/>
              <a:t>.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826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Challenges Identified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Virtualization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Automation of Test Environment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Terminal environment on client browser</a:t>
            </a: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Evaluation of Test Scenarios </a:t>
            </a:r>
          </a:p>
          <a:p>
            <a:pPr marL="1440" indent="0">
              <a:lnSpc>
                <a:spcPct val="100000"/>
              </a:lnSpc>
              <a:buClr>
                <a:srgbClr val="727CA3"/>
              </a:buClr>
              <a:buSzPct val="76000"/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endParaRPr lang="en-US" b="1" dirty="0" smtClean="0"/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440" indent="0">
              <a:lnSpc>
                <a:spcPct val="100000"/>
              </a:lnSpc>
              <a:buClr>
                <a:srgbClr val="727CA3"/>
              </a:buClr>
              <a:buSzPct val="76000"/>
              <a:buFont typeface="Calibri" panose="020F0502020204030204" pitchFamily="34" charset="0"/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410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57" y="1871860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90057" y="1959429"/>
            <a:ext cx="8026400" cy="3875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94600" y="2884119"/>
            <a:ext cx="1886857" cy="23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Question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11401" y="2885917"/>
            <a:ext cx="4905828" cy="22206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90029" y="5223929"/>
            <a:ext cx="1727200" cy="4934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Submit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11401" y="3591152"/>
            <a:ext cx="4905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Web-Terminal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4571" y="1970669"/>
            <a:ext cx="8011886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04571" y="5982789"/>
            <a:ext cx="801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 : Candidate Interface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34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97" y="3590187"/>
            <a:ext cx="1209844" cy="120984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726" y="2522907"/>
            <a:ext cx="1209844" cy="120984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156" y="3590187"/>
            <a:ext cx="1209844" cy="12098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915" y="2522907"/>
            <a:ext cx="1209844" cy="12098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04" y="1408326"/>
            <a:ext cx="1438476" cy="1114581"/>
          </a:xfrm>
          <a:prstGeom prst="rect">
            <a:avLst/>
          </a:prstGeom>
        </p:spPr>
      </p:pic>
      <p:cxnSp>
        <p:nvCxnSpPr>
          <p:cNvPr id="29" name="Straight Connector 28"/>
          <p:cNvCxnSpPr>
            <a:stCxn id="67" idx="3"/>
            <a:endCxn id="23" idx="2"/>
          </p:cNvCxnSpPr>
          <p:nvPr/>
        </p:nvCxnSpPr>
        <p:spPr>
          <a:xfrm flipV="1">
            <a:off x="5979570" y="2522907"/>
            <a:ext cx="2427672" cy="60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2"/>
            <a:endCxn id="22" idx="0"/>
          </p:cNvCxnSpPr>
          <p:nvPr/>
        </p:nvCxnSpPr>
        <p:spPr>
          <a:xfrm flipH="1">
            <a:off x="7330319" y="2522907"/>
            <a:ext cx="1076923" cy="1067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2"/>
            <a:endCxn id="71" idx="0"/>
          </p:cNvCxnSpPr>
          <p:nvPr/>
        </p:nvCxnSpPr>
        <p:spPr>
          <a:xfrm>
            <a:off x="8407242" y="2522907"/>
            <a:ext cx="977836" cy="1067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2"/>
            <a:endCxn id="72" idx="1"/>
          </p:cNvCxnSpPr>
          <p:nvPr/>
        </p:nvCxnSpPr>
        <p:spPr>
          <a:xfrm>
            <a:off x="8407242" y="2522907"/>
            <a:ext cx="2427673" cy="60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73" y="1232473"/>
            <a:ext cx="1422741" cy="1422741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2719144" y="1651482"/>
            <a:ext cx="4397829" cy="42683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353002" y="1282150"/>
            <a:ext cx="3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For Test Environment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05" y="875705"/>
            <a:ext cx="499993" cy="437358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05" y="888205"/>
            <a:ext cx="499993" cy="437358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05" y="888205"/>
            <a:ext cx="499993" cy="437358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05" y="875705"/>
            <a:ext cx="499993" cy="437358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05" y="863205"/>
            <a:ext cx="499993" cy="437358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80" y="2909150"/>
            <a:ext cx="499993" cy="43735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264430" y="5210628"/>
            <a:ext cx="2177143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IP : 10.244.1.24:8765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66458" y="2640702"/>
            <a:ext cx="7405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00312 0.2083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20833 L -0.20092 0.2965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1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00312 0.2064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20648 L -0.08972 0.3622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00312 0.2064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20648 L 0.07838 0.3622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00312 0.2064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20648 L 0.19726 0.2965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01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0312 0.20648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20648 L -0.07045 0.3865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-0.21328 0.22754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1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2000" fill="hold"/>
                                        <p:tgtEl>
                                          <p:spTgt spid="10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50" grpId="0"/>
      <p:bldP spid="52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1" y="2202702"/>
            <a:ext cx="2111669" cy="21116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6731" y="4595769"/>
            <a:ext cx="2177143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Student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772" y="1045029"/>
            <a:ext cx="5092020" cy="3920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6008915" cy="1077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Student executes action on pseudo terminal provided on browser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54882" y="5018109"/>
            <a:ext cx="2177143" cy="6463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POD</a:t>
            </a:r>
          </a:p>
          <a:p>
            <a:r>
              <a:rPr lang="en-US" dirty="0" smtClean="0"/>
              <a:t>IP : 10.244.1.24:8765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772229" y="3015382"/>
            <a:ext cx="1378858" cy="486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10853" y="2651827"/>
            <a:ext cx="18142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2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18516 0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18047 0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1793 0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3" idx="3"/>
            <a:endCxn id="4" idx="1"/>
          </p:cNvCxnSpPr>
          <p:nvPr/>
        </p:nvCxnSpPr>
        <p:spPr>
          <a:xfrm>
            <a:off x="2481943" y="3600789"/>
            <a:ext cx="5983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45542" y="210861"/>
            <a:ext cx="6008915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 Evaluation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8" idx="2"/>
            <a:endCxn id="3" idx="0"/>
          </p:cNvCxnSpPr>
          <p:nvPr/>
        </p:nvCxnSpPr>
        <p:spPr>
          <a:xfrm>
            <a:off x="1603657" y="1693447"/>
            <a:ext cx="1" cy="112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3" t="9705" r="22870" b="12831"/>
          <a:stretch/>
        </p:blipFill>
        <p:spPr>
          <a:xfrm>
            <a:off x="1142658" y="684819"/>
            <a:ext cx="921998" cy="10086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9"/>
          <a:stretch/>
        </p:blipFill>
        <p:spPr>
          <a:xfrm>
            <a:off x="725373" y="2815771"/>
            <a:ext cx="1756570" cy="15700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457" y="2661281"/>
            <a:ext cx="2148115" cy="1879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43" y="1144267"/>
            <a:ext cx="740228" cy="740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29" y="2993022"/>
            <a:ext cx="743858" cy="7438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6972" y="4411564"/>
            <a:ext cx="15533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Django Server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65457" y="5082399"/>
            <a:ext cx="2177143" cy="6463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POD</a:t>
            </a:r>
          </a:p>
          <a:p>
            <a:r>
              <a:rPr lang="en-US" dirty="0" smtClean="0"/>
              <a:t>IP : 10.244.1.24:8765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5542" y="202812"/>
            <a:ext cx="6008915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Get script from database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45542" y="200079"/>
            <a:ext cx="6008915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Send script to Pod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5542" y="208128"/>
            <a:ext cx="6008915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Execute Script on Pod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5542" y="223014"/>
            <a:ext cx="6008915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Return script-output to the server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343" y="3056679"/>
            <a:ext cx="740228" cy="74022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345541" y="202812"/>
            <a:ext cx="6008915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Save Test Result on Database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187" y="2156952"/>
            <a:ext cx="2539682" cy="25396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450942" y="5060226"/>
            <a:ext cx="2177143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Student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45540" y="210861"/>
            <a:ext cx="6008915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Show result to Student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4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4.16667E-7 0.2701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27014 L 0.56289 0.2743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3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56276 -0.0085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81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-0.00013 -0.2321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23218 L -4.16667E-7 -7.40741E-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56276 0.0090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38" y="579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4" grpId="0" animBg="1"/>
      <p:bldP spid="14" grpId="1" animBg="1"/>
      <p:bldP spid="16" grpId="0" animBg="1"/>
      <p:bldP spid="16" grpId="1" animBg="1"/>
      <p:bldP spid="21" grpId="0" animBg="1"/>
      <p:bldP spid="21" grpId="1" animBg="1"/>
      <p:bldP spid="21" grpId="2" animBg="1"/>
      <p:bldP spid="22" grpId="0" animBg="1"/>
      <p:bldP spid="22" grpId="2" animBg="1"/>
      <p:bldP spid="24" grpId="0" animBg="1"/>
      <p:bldP spid="24" grpId="1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1184</TotalTime>
  <Words>411</Words>
  <Application>Microsoft Office PowerPoint</Application>
  <PresentationFormat>Widescreen</PresentationFormat>
  <Paragraphs>1059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Black</vt:lpstr>
      <vt:lpstr>Calibri</vt:lpstr>
      <vt:lpstr>Calibri Light</vt:lpstr>
      <vt:lpstr>DejaVu Sans</vt:lpstr>
      <vt:lpstr>Wingdings</vt:lpstr>
      <vt:lpstr>Wingdings 3</vt:lpstr>
      <vt:lpstr>Retrospect</vt:lpstr>
      <vt:lpstr>PowerPoint Presentation</vt:lpstr>
      <vt:lpstr>Presentation Outline</vt:lpstr>
      <vt:lpstr>Introduction and Motivation</vt:lpstr>
      <vt:lpstr>Problem Statement</vt:lpstr>
      <vt:lpstr>Challenges Identified</vt:lpstr>
      <vt:lpstr>Methodology</vt:lpstr>
      <vt:lpstr>PowerPoint Presentation</vt:lpstr>
      <vt:lpstr>PowerPoint Presentation</vt:lpstr>
      <vt:lpstr>PowerPoint Presentation</vt:lpstr>
      <vt:lpstr>Technologies Used</vt:lpstr>
      <vt:lpstr>Hardware Used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</dc:creator>
  <cp:lastModifiedBy>Roshan</cp:lastModifiedBy>
  <cp:revision>152</cp:revision>
  <dcterms:created xsi:type="dcterms:W3CDTF">2018-10-25T02:33:51Z</dcterms:created>
  <dcterms:modified xsi:type="dcterms:W3CDTF">2019-03-21T13:17:49Z</dcterms:modified>
</cp:coreProperties>
</file>