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57" r:id="rId3"/>
    <p:sldId id="271" r:id="rId4"/>
    <p:sldId id="259" r:id="rId5"/>
    <p:sldId id="273" r:id="rId6"/>
    <p:sldId id="284" r:id="rId7"/>
    <p:sldId id="286" r:id="rId8"/>
    <p:sldId id="290" r:id="rId9"/>
    <p:sldId id="285" r:id="rId10"/>
    <p:sldId id="277" r:id="rId11"/>
    <p:sldId id="279" r:id="rId12"/>
    <p:sldId id="280" r:id="rId13"/>
    <p:sldId id="281" r:id="rId14"/>
    <p:sldId id="282" r:id="rId15"/>
    <p:sldId id="275" r:id="rId16"/>
    <p:sldId id="276" r:id="rId17"/>
    <p:sldId id="283" r:id="rId18"/>
    <p:sldId id="278" r:id="rId19"/>
    <p:sldId id="288" r:id="rId20"/>
    <p:sldId id="289" r:id="rId21"/>
    <p:sldId id="287" r:id="rId22"/>
    <p:sldId id="265"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364"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AAF82-92F5-4A06-8264-39F9940C714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044373B-5906-45D2-BCFE-E9A37CDB6851}">
      <dgm:prSet phldrT="[Text]"/>
      <dgm:spPr/>
      <dgm:t>
        <a:bodyPr/>
        <a:lstStyle/>
        <a:p>
          <a:r>
            <a:rPr lang="en-US" dirty="0" smtClean="0"/>
            <a:t>Company</a:t>
          </a:r>
          <a:endParaRPr lang="en-US" dirty="0"/>
        </a:p>
      </dgm:t>
    </dgm:pt>
    <dgm:pt modelId="{05788BBD-86CC-43B0-85DD-550E1C02D153}" type="parTrans" cxnId="{D60D08AA-C858-4E3E-AE69-ABA061B7EF30}">
      <dgm:prSet/>
      <dgm:spPr/>
      <dgm:t>
        <a:bodyPr/>
        <a:lstStyle/>
        <a:p>
          <a:endParaRPr lang="en-US"/>
        </a:p>
      </dgm:t>
    </dgm:pt>
    <dgm:pt modelId="{29E9F7A8-E6E9-475F-A818-6F392DDB06C3}" type="sibTrans" cxnId="{D60D08AA-C858-4E3E-AE69-ABA061B7EF30}">
      <dgm:prSet/>
      <dgm:spPr/>
      <dgm:t>
        <a:bodyPr/>
        <a:lstStyle/>
        <a:p>
          <a:endParaRPr lang="en-US"/>
        </a:p>
      </dgm:t>
    </dgm:pt>
    <dgm:pt modelId="{353EC1C2-7DE3-4F8A-811A-A65585DE69C5}">
      <dgm:prSet phldrT="[Text]"/>
      <dgm:spPr/>
      <dgm:t>
        <a:bodyPr/>
        <a:lstStyle/>
        <a:p>
          <a:r>
            <a:rPr lang="en-US" dirty="0" smtClean="0"/>
            <a:t>Candidate</a:t>
          </a:r>
          <a:endParaRPr lang="en-US" dirty="0"/>
        </a:p>
      </dgm:t>
    </dgm:pt>
    <dgm:pt modelId="{E518B621-D945-4810-914D-41A0FFD39F68}" type="parTrans" cxnId="{279439DC-4D47-41D6-B9CA-FA282C2FECAD}">
      <dgm:prSet/>
      <dgm:spPr/>
      <dgm:t>
        <a:bodyPr/>
        <a:lstStyle/>
        <a:p>
          <a:endParaRPr lang="en-US"/>
        </a:p>
      </dgm:t>
    </dgm:pt>
    <dgm:pt modelId="{3F23729B-C213-477A-B92C-CD426BB94067}" type="sibTrans" cxnId="{279439DC-4D47-41D6-B9CA-FA282C2FECAD}">
      <dgm:prSet/>
      <dgm:spPr/>
      <dgm:t>
        <a:bodyPr/>
        <a:lstStyle/>
        <a:p>
          <a:endParaRPr lang="en-US"/>
        </a:p>
      </dgm:t>
    </dgm:pt>
    <dgm:pt modelId="{C066C872-D4A6-410E-ABBA-1B702CA35B52}">
      <dgm:prSet phldrT="[Text]"/>
      <dgm:spPr/>
      <dgm:t>
        <a:bodyPr/>
        <a:lstStyle/>
        <a:p>
          <a:r>
            <a:rPr lang="en-US" dirty="0" smtClean="0"/>
            <a:t>Infrastructure</a:t>
          </a:r>
          <a:endParaRPr lang="en-US" dirty="0"/>
        </a:p>
      </dgm:t>
    </dgm:pt>
    <dgm:pt modelId="{8851D24E-3734-424A-B72F-BD1D03D35B81}" type="sibTrans" cxnId="{8646DE69-BE05-4DD9-816A-3CC307BA45E6}">
      <dgm:prSet/>
      <dgm:spPr/>
      <dgm:t>
        <a:bodyPr/>
        <a:lstStyle/>
        <a:p>
          <a:endParaRPr lang="en-US"/>
        </a:p>
      </dgm:t>
    </dgm:pt>
    <dgm:pt modelId="{5CC54242-91C5-4713-945E-5646FE97F788}" type="parTrans" cxnId="{8646DE69-BE05-4DD9-816A-3CC307BA45E6}">
      <dgm:prSet/>
      <dgm:spPr/>
      <dgm:t>
        <a:bodyPr/>
        <a:lstStyle/>
        <a:p>
          <a:endParaRPr lang="en-US"/>
        </a:p>
      </dgm:t>
    </dgm:pt>
    <dgm:pt modelId="{6B6B8E14-AD62-44FC-8837-1FBD97D538ED}" type="pres">
      <dgm:prSet presAssocID="{F86AAF82-92F5-4A06-8264-39F9940C714E}" presName="Name0" presStyleCnt="0">
        <dgm:presLayoutVars>
          <dgm:dir/>
          <dgm:resizeHandles val="exact"/>
        </dgm:presLayoutVars>
      </dgm:prSet>
      <dgm:spPr/>
      <dgm:t>
        <a:bodyPr/>
        <a:lstStyle/>
        <a:p>
          <a:endParaRPr lang="en-US"/>
        </a:p>
      </dgm:t>
    </dgm:pt>
    <dgm:pt modelId="{E4407B6F-93F6-41CF-8A7D-0E0DE5E96AD2}" type="pres">
      <dgm:prSet presAssocID="{5044373B-5906-45D2-BCFE-E9A37CDB6851}" presName="node" presStyleLbl="node1" presStyleIdx="0" presStyleCnt="3" custLinFactNeighborX="10570" custLinFactNeighborY="71640">
        <dgm:presLayoutVars>
          <dgm:bulletEnabled val="1"/>
        </dgm:presLayoutVars>
      </dgm:prSet>
      <dgm:spPr/>
      <dgm:t>
        <a:bodyPr/>
        <a:lstStyle/>
        <a:p>
          <a:endParaRPr lang="en-US"/>
        </a:p>
      </dgm:t>
    </dgm:pt>
    <dgm:pt modelId="{2DB1B11F-3C70-46D9-940D-560E5CA1EA96}" type="pres">
      <dgm:prSet presAssocID="{29E9F7A8-E6E9-475F-A818-6F392DDB06C3}" presName="sibTrans" presStyleLbl="sibTrans2D1" presStyleIdx="0" presStyleCnt="2"/>
      <dgm:spPr/>
      <dgm:t>
        <a:bodyPr/>
        <a:lstStyle/>
        <a:p>
          <a:endParaRPr lang="en-US"/>
        </a:p>
      </dgm:t>
    </dgm:pt>
    <dgm:pt modelId="{8C055C1E-9FD7-4870-8BF7-CEF4E3F3FCF9}" type="pres">
      <dgm:prSet presAssocID="{29E9F7A8-E6E9-475F-A818-6F392DDB06C3}" presName="connectorText" presStyleLbl="sibTrans2D1" presStyleIdx="0" presStyleCnt="2"/>
      <dgm:spPr/>
      <dgm:t>
        <a:bodyPr/>
        <a:lstStyle/>
        <a:p>
          <a:endParaRPr lang="en-US"/>
        </a:p>
      </dgm:t>
    </dgm:pt>
    <dgm:pt modelId="{21F16AA2-709A-4424-B272-A6C55208B874}" type="pres">
      <dgm:prSet presAssocID="{C066C872-D4A6-410E-ABBA-1B702CA35B52}" presName="node" presStyleLbl="node1" presStyleIdx="1" presStyleCnt="3" custScaleX="114183" custScaleY="118539" custLinFactY="-3560" custLinFactNeighborX="3569" custLinFactNeighborY="-100000">
        <dgm:presLayoutVars>
          <dgm:bulletEnabled val="1"/>
        </dgm:presLayoutVars>
      </dgm:prSet>
      <dgm:spPr/>
      <dgm:t>
        <a:bodyPr/>
        <a:lstStyle/>
        <a:p>
          <a:endParaRPr lang="en-US"/>
        </a:p>
      </dgm:t>
    </dgm:pt>
    <dgm:pt modelId="{2FD86703-ECF5-4E8D-9074-C7A58CE643F8}" type="pres">
      <dgm:prSet presAssocID="{8851D24E-3734-424A-B72F-BD1D03D35B81}" presName="sibTrans" presStyleLbl="sibTrans2D1" presStyleIdx="1" presStyleCnt="2" custAng="10789477"/>
      <dgm:spPr/>
      <dgm:t>
        <a:bodyPr/>
        <a:lstStyle/>
        <a:p>
          <a:endParaRPr lang="en-US"/>
        </a:p>
      </dgm:t>
    </dgm:pt>
    <dgm:pt modelId="{49272FB0-07D7-41C0-88C3-5272C388A741}" type="pres">
      <dgm:prSet presAssocID="{8851D24E-3734-424A-B72F-BD1D03D35B81}" presName="connectorText" presStyleLbl="sibTrans2D1" presStyleIdx="1" presStyleCnt="2"/>
      <dgm:spPr/>
      <dgm:t>
        <a:bodyPr/>
        <a:lstStyle/>
        <a:p>
          <a:endParaRPr lang="en-US"/>
        </a:p>
      </dgm:t>
    </dgm:pt>
    <dgm:pt modelId="{92E15C42-61AA-429E-A0AA-92C9CFB16E4D}" type="pres">
      <dgm:prSet presAssocID="{353EC1C2-7DE3-4F8A-811A-A65585DE69C5}" presName="node" presStyleLbl="node1" presStyleIdx="2" presStyleCnt="3" custLinFactNeighborX="15854" custLinFactNeighborY="75163">
        <dgm:presLayoutVars>
          <dgm:bulletEnabled val="1"/>
        </dgm:presLayoutVars>
      </dgm:prSet>
      <dgm:spPr/>
      <dgm:t>
        <a:bodyPr/>
        <a:lstStyle/>
        <a:p>
          <a:endParaRPr lang="en-US"/>
        </a:p>
      </dgm:t>
    </dgm:pt>
  </dgm:ptLst>
  <dgm:cxnLst>
    <dgm:cxn modelId="{5F9AB9D5-A42A-4F1B-B602-E4A1A1E78EB6}" type="presOf" srcId="{5044373B-5906-45D2-BCFE-E9A37CDB6851}" destId="{E4407B6F-93F6-41CF-8A7D-0E0DE5E96AD2}" srcOrd="0" destOrd="0" presId="urn:microsoft.com/office/officeart/2005/8/layout/process1"/>
    <dgm:cxn modelId="{E0F6B002-7708-4957-AFF4-7B4BEC01C688}" type="presOf" srcId="{29E9F7A8-E6E9-475F-A818-6F392DDB06C3}" destId="{2DB1B11F-3C70-46D9-940D-560E5CA1EA96}" srcOrd="0" destOrd="0" presId="urn:microsoft.com/office/officeart/2005/8/layout/process1"/>
    <dgm:cxn modelId="{BB1A352A-80A2-41DF-98E5-29A6B951E71F}" type="presOf" srcId="{353EC1C2-7DE3-4F8A-811A-A65585DE69C5}" destId="{92E15C42-61AA-429E-A0AA-92C9CFB16E4D}" srcOrd="0" destOrd="0" presId="urn:microsoft.com/office/officeart/2005/8/layout/process1"/>
    <dgm:cxn modelId="{195BD461-E0E1-4A6A-9AF9-71630AC0CF58}" type="presOf" srcId="{F86AAF82-92F5-4A06-8264-39F9940C714E}" destId="{6B6B8E14-AD62-44FC-8837-1FBD97D538ED}" srcOrd="0" destOrd="0" presId="urn:microsoft.com/office/officeart/2005/8/layout/process1"/>
    <dgm:cxn modelId="{F4EB2927-B9C7-4323-86F8-C0031820557B}" type="presOf" srcId="{C066C872-D4A6-410E-ABBA-1B702CA35B52}" destId="{21F16AA2-709A-4424-B272-A6C55208B874}" srcOrd="0" destOrd="0" presId="urn:microsoft.com/office/officeart/2005/8/layout/process1"/>
    <dgm:cxn modelId="{DF0A8865-80F4-4934-BCB1-5E421A5B8231}" type="presOf" srcId="{29E9F7A8-E6E9-475F-A818-6F392DDB06C3}" destId="{8C055C1E-9FD7-4870-8BF7-CEF4E3F3FCF9}" srcOrd="1" destOrd="0" presId="urn:microsoft.com/office/officeart/2005/8/layout/process1"/>
    <dgm:cxn modelId="{8646DE69-BE05-4DD9-816A-3CC307BA45E6}" srcId="{F86AAF82-92F5-4A06-8264-39F9940C714E}" destId="{C066C872-D4A6-410E-ABBA-1B702CA35B52}" srcOrd="1" destOrd="0" parTransId="{5CC54242-91C5-4713-945E-5646FE97F788}" sibTransId="{8851D24E-3734-424A-B72F-BD1D03D35B81}"/>
    <dgm:cxn modelId="{8A785D4B-DE38-403B-B398-FE73C494AF7F}" type="presOf" srcId="{8851D24E-3734-424A-B72F-BD1D03D35B81}" destId="{2FD86703-ECF5-4E8D-9074-C7A58CE643F8}" srcOrd="0" destOrd="0" presId="urn:microsoft.com/office/officeart/2005/8/layout/process1"/>
    <dgm:cxn modelId="{50FEBAFB-E38F-4D33-ADFB-EB6FDBD4C551}" type="presOf" srcId="{8851D24E-3734-424A-B72F-BD1D03D35B81}" destId="{49272FB0-07D7-41C0-88C3-5272C388A741}" srcOrd="1" destOrd="0" presId="urn:microsoft.com/office/officeart/2005/8/layout/process1"/>
    <dgm:cxn modelId="{279439DC-4D47-41D6-B9CA-FA282C2FECAD}" srcId="{F86AAF82-92F5-4A06-8264-39F9940C714E}" destId="{353EC1C2-7DE3-4F8A-811A-A65585DE69C5}" srcOrd="2" destOrd="0" parTransId="{E518B621-D945-4810-914D-41A0FFD39F68}" sibTransId="{3F23729B-C213-477A-B92C-CD426BB94067}"/>
    <dgm:cxn modelId="{D60D08AA-C858-4E3E-AE69-ABA061B7EF30}" srcId="{F86AAF82-92F5-4A06-8264-39F9940C714E}" destId="{5044373B-5906-45D2-BCFE-E9A37CDB6851}" srcOrd="0" destOrd="0" parTransId="{05788BBD-86CC-43B0-85DD-550E1C02D153}" sibTransId="{29E9F7A8-E6E9-475F-A818-6F392DDB06C3}"/>
    <dgm:cxn modelId="{F811B10D-62D0-4918-8C24-6C7F18EADDAB}" type="presParOf" srcId="{6B6B8E14-AD62-44FC-8837-1FBD97D538ED}" destId="{E4407B6F-93F6-41CF-8A7D-0E0DE5E96AD2}" srcOrd="0" destOrd="0" presId="urn:microsoft.com/office/officeart/2005/8/layout/process1"/>
    <dgm:cxn modelId="{DDA54143-845C-42C6-8443-4E2036AD7C12}" type="presParOf" srcId="{6B6B8E14-AD62-44FC-8837-1FBD97D538ED}" destId="{2DB1B11F-3C70-46D9-940D-560E5CA1EA96}" srcOrd="1" destOrd="0" presId="urn:microsoft.com/office/officeart/2005/8/layout/process1"/>
    <dgm:cxn modelId="{389D1B89-4CFB-4703-BB86-C5AB9C59774C}" type="presParOf" srcId="{2DB1B11F-3C70-46D9-940D-560E5CA1EA96}" destId="{8C055C1E-9FD7-4870-8BF7-CEF4E3F3FCF9}" srcOrd="0" destOrd="0" presId="urn:microsoft.com/office/officeart/2005/8/layout/process1"/>
    <dgm:cxn modelId="{C8FCAA18-AF8E-4E9D-96EE-2DA530044805}" type="presParOf" srcId="{6B6B8E14-AD62-44FC-8837-1FBD97D538ED}" destId="{21F16AA2-709A-4424-B272-A6C55208B874}" srcOrd="2" destOrd="0" presId="urn:microsoft.com/office/officeart/2005/8/layout/process1"/>
    <dgm:cxn modelId="{80099D76-78AD-4A84-BD74-1AD72E85291F}" type="presParOf" srcId="{6B6B8E14-AD62-44FC-8837-1FBD97D538ED}" destId="{2FD86703-ECF5-4E8D-9074-C7A58CE643F8}" srcOrd="3" destOrd="0" presId="urn:microsoft.com/office/officeart/2005/8/layout/process1"/>
    <dgm:cxn modelId="{EB4223A4-EEF4-4A62-9F54-FDCAD0B59C87}" type="presParOf" srcId="{2FD86703-ECF5-4E8D-9074-C7A58CE643F8}" destId="{49272FB0-07D7-41C0-88C3-5272C388A741}" srcOrd="0" destOrd="0" presId="urn:microsoft.com/office/officeart/2005/8/layout/process1"/>
    <dgm:cxn modelId="{4A3C893B-0412-47C7-9AC9-06325A735553}" type="presParOf" srcId="{6B6B8E14-AD62-44FC-8837-1FBD97D538ED}" destId="{92E15C42-61AA-429E-A0AA-92C9CFB16E4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7CFB6B-8A00-4AE2-A5FB-D20730FA5CC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51423FC-1921-489B-AF6B-FBE52806DC97}">
      <dgm:prSet phldrT="[Text]"/>
      <dgm:spPr/>
      <dgm:t>
        <a:bodyPr/>
        <a:lstStyle/>
        <a:p>
          <a:r>
            <a:rPr lang="en-US" dirty="0" smtClean="0"/>
            <a:t>Request for exam</a:t>
          </a:r>
          <a:endParaRPr lang="en-US" dirty="0"/>
        </a:p>
      </dgm:t>
    </dgm:pt>
    <dgm:pt modelId="{4ADABA95-B5E3-42E1-A9F4-BEFDC5CD797F}" type="parTrans" cxnId="{E3FB328F-D88F-4206-8FEF-E4D120EC8A52}">
      <dgm:prSet/>
      <dgm:spPr/>
      <dgm:t>
        <a:bodyPr/>
        <a:lstStyle/>
        <a:p>
          <a:endParaRPr lang="en-US"/>
        </a:p>
      </dgm:t>
    </dgm:pt>
    <dgm:pt modelId="{9F47154B-3192-4AAE-94B5-7954000F50C8}" type="sibTrans" cxnId="{E3FB328F-D88F-4206-8FEF-E4D120EC8A52}">
      <dgm:prSet/>
      <dgm:spPr/>
      <dgm:t>
        <a:bodyPr/>
        <a:lstStyle/>
        <a:p>
          <a:endParaRPr lang="en-US"/>
        </a:p>
      </dgm:t>
    </dgm:pt>
    <dgm:pt modelId="{9EBA04DD-6D9F-45F2-95A9-8027122FD32B}">
      <dgm:prSet phldrT="[Text]"/>
      <dgm:spPr/>
      <dgm:t>
        <a:bodyPr/>
        <a:lstStyle/>
        <a:p>
          <a:r>
            <a:rPr lang="en-US" dirty="0" smtClean="0"/>
            <a:t>Creation of Test Structure</a:t>
          </a:r>
          <a:endParaRPr lang="en-US" dirty="0"/>
        </a:p>
      </dgm:t>
    </dgm:pt>
    <dgm:pt modelId="{89AFA565-2B8A-4058-AB65-18C58EF00798}" type="parTrans" cxnId="{10DC8818-A408-4C48-9453-ACD5731345CD}">
      <dgm:prSet/>
      <dgm:spPr/>
      <dgm:t>
        <a:bodyPr/>
        <a:lstStyle/>
        <a:p>
          <a:endParaRPr lang="en-US"/>
        </a:p>
      </dgm:t>
    </dgm:pt>
    <dgm:pt modelId="{5AB57FF8-6DAD-45B7-90A7-B552244CC5D6}" type="sibTrans" cxnId="{10DC8818-A408-4C48-9453-ACD5731345CD}">
      <dgm:prSet/>
      <dgm:spPr/>
      <dgm:t>
        <a:bodyPr/>
        <a:lstStyle/>
        <a:p>
          <a:endParaRPr lang="en-US"/>
        </a:p>
      </dgm:t>
    </dgm:pt>
    <dgm:pt modelId="{CCACF289-1803-484B-B5A5-C2E7719CCC26}">
      <dgm:prSet/>
      <dgm:spPr/>
      <dgm:t>
        <a:bodyPr/>
        <a:lstStyle/>
        <a:p>
          <a:r>
            <a:rPr lang="en-US" dirty="0" smtClean="0"/>
            <a:t>Test environment </a:t>
          </a:r>
          <a:endParaRPr lang="en-US" dirty="0"/>
        </a:p>
      </dgm:t>
    </dgm:pt>
    <dgm:pt modelId="{4E713545-1151-4D83-9582-CB2D75D6D7BC}" type="parTrans" cxnId="{A67101D6-67F9-47CC-8BB5-8B980302948F}">
      <dgm:prSet/>
      <dgm:spPr/>
      <dgm:t>
        <a:bodyPr/>
        <a:lstStyle/>
        <a:p>
          <a:endParaRPr lang="en-US"/>
        </a:p>
      </dgm:t>
    </dgm:pt>
    <dgm:pt modelId="{0F629DDE-136B-4C89-BA0F-414B11706CE9}" type="sibTrans" cxnId="{A67101D6-67F9-47CC-8BB5-8B980302948F}">
      <dgm:prSet/>
      <dgm:spPr/>
      <dgm:t>
        <a:bodyPr/>
        <a:lstStyle/>
        <a:p>
          <a:endParaRPr lang="en-US" dirty="0"/>
        </a:p>
      </dgm:t>
    </dgm:pt>
    <dgm:pt modelId="{0ACF039D-00F3-4BA2-A9BE-B8C12D4A2F23}">
      <dgm:prSet/>
      <dgm:spPr/>
      <dgm:t>
        <a:bodyPr/>
        <a:lstStyle/>
        <a:p>
          <a:r>
            <a:rPr lang="en-US" dirty="0" smtClean="0"/>
            <a:t>Result</a:t>
          </a:r>
          <a:endParaRPr lang="en-US" dirty="0"/>
        </a:p>
      </dgm:t>
    </dgm:pt>
    <dgm:pt modelId="{EF49672B-6FFF-4985-B70E-59712C5D3089}" type="parTrans" cxnId="{0A01F12C-E39C-471D-A3AC-8C8606A0C4E1}">
      <dgm:prSet/>
      <dgm:spPr/>
      <dgm:t>
        <a:bodyPr/>
        <a:lstStyle/>
        <a:p>
          <a:endParaRPr lang="en-US"/>
        </a:p>
      </dgm:t>
    </dgm:pt>
    <dgm:pt modelId="{A27FFADC-2CC3-4CD6-B66B-2CB31BDC3A23}" type="sibTrans" cxnId="{0A01F12C-E39C-471D-A3AC-8C8606A0C4E1}">
      <dgm:prSet/>
      <dgm:spPr/>
      <dgm:t>
        <a:bodyPr/>
        <a:lstStyle/>
        <a:p>
          <a:endParaRPr lang="en-US"/>
        </a:p>
      </dgm:t>
    </dgm:pt>
    <dgm:pt modelId="{B7078BE9-3774-4050-9CE3-A7A8C5AA5FC5}">
      <dgm:prSet/>
      <dgm:spPr/>
      <dgm:t>
        <a:bodyPr/>
        <a:lstStyle/>
        <a:p>
          <a:r>
            <a:rPr lang="en-US" dirty="0" smtClean="0"/>
            <a:t>Candidate</a:t>
          </a:r>
          <a:endParaRPr lang="en-US" dirty="0"/>
        </a:p>
      </dgm:t>
    </dgm:pt>
    <dgm:pt modelId="{F9526154-9A83-4053-8834-18D10504C1E9}" type="sibTrans" cxnId="{D2B889D7-0892-4805-9594-C7F7D6C3BE18}">
      <dgm:prSet/>
      <dgm:spPr/>
      <dgm:t>
        <a:bodyPr/>
        <a:lstStyle/>
        <a:p>
          <a:endParaRPr lang="en-US"/>
        </a:p>
      </dgm:t>
    </dgm:pt>
    <dgm:pt modelId="{3B97FA9C-2BDE-47AD-A96A-02DFE3F4D8CE}" type="parTrans" cxnId="{D2B889D7-0892-4805-9594-C7F7D6C3BE18}">
      <dgm:prSet/>
      <dgm:spPr/>
      <dgm:t>
        <a:bodyPr/>
        <a:lstStyle/>
        <a:p>
          <a:endParaRPr lang="en-US"/>
        </a:p>
      </dgm:t>
    </dgm:pt>
    <dgm:pt modelId="{6EEDEDC7-FC00-4EA8-8669-0827E402E778}" type="pres">
      <dgm:prSet presAssocID="{407CFB6B-8A00-4AE2-A5FB-D20730FA5CC5}" presName="Name0" presStyleCnt="0">
        <dgm:presLayoutVars>
          <dgm:dir/>
          <dgm:resizeHandles val="exact"/>
        </dgm:presLayoutVars>
      </dgm:prSet>
      <dgm:spPr/>
      <dgm:t>
        <a:bodyPr/>
        <a:lstStyle/>
        <a:p>
          <a:endParaRPr lang="en-US"/>
        </a:p>
      </dgm:t>
    </dgm:pt>
    <dgm:pt modelId="{400D3305-3F1E-4211-98EB-DBA2D57D2D93}" type="pres">
      <dgm:prSet presAssocID="{051423FC-1921-489B-AF6B-FBE52806DC97}" presName="node" presStyleLbl="node1" presStyleIdx="0" presStyleCnt="5" custLinFactNeighborY="-39848">
        <dgm:presLayoutVars>
          <dgm:bulletEnabled val="1"/>
        </dgm:presLayoutVars>
      </dgm:prSet>
      <dgm:spPr/>
      <dgm:t>
        <a:bodyPr/>
        <a:lstStyle/>
        <a:p>
          <a:endParaRPr lang="en-US"/>
        </a:p>
      </dgm:t>
    </dgm:pt>
    <dgm:pt modelId="{DE9860C5-91E3-4ABF-8D66-D1FF64349B16}" type="pres">
      <dgm:prSet presAssocID="{9F47154B-3192-4AAE-94B5-7954000F50C8}" presName="sibTrans" presStyleLbl="sibTrans2D1" presStyleIdx="0" presStyleCnt="4"/>
      <dgm:spPr/>
      <dgm:t>
        <a:bodyPr/>
        <a:lstStyle/>
        <a:p>
          <a:endParaRPr lang="en-US"/>
        </a:p>
      </dgm:t>
    </dgm:pt>
    <dgm:pt modelId="{E15C79DB-1104-41BA-B099-6E30134C5A7E}" type="pres">
      <dgm:prSet presAssocID="{9F47154B-3192-4AAE-94B5-7954000F50C8}" presName="connectorText" presStyleLbl="sibTrans2D1" presStyleIdx="0" presStyleCnt="4"/>
      <dgm:spPr/>
      <dgm:t>
        <a:bodyPr/>
        <a:lstStyle/>
        <a:p>
          <a:endParaRPr lang="en-US"/>
        </a:p>
      </dgm:t>
    </dgm:pt>
    <dgm:pt modelId="{CDAE5552-4089-4309-A9C9-F7284018B51B}" type="pres">
      <dgm:prSet presAssocID="{9EBA04DD-6D9F-45F2-95A9-8027122FD32B}" presName="node" presStyleLbl="node1" presStyleIdx="1" presStyleCnt="5" custLinFactNeighborY="-39848">
        <dgm:presLayoutVars>
          <dgm:bulletEnabled val="1"/>
        </dgm:presLayoutVars>
      </dgm:prSet>
      <dgm:spPr/>
      <dgm:t>
        <a:bodyPr/>
        <a:lstStyle/>
        <a:p>
          <a:endParaRPr lang="en-US"/>
        </a:p>
      </dgm:t>
    </dgm:pt>
    <dgm:pt modelId="{246FFFA0-2ADC-4EC0-90C2-7529C2E14AF5}" type="pres">
      <dgm:prSet presAssocID="{5AB57FF8-6DAD-45B7-90A7-B552244CC5D6}" presName="sibTrans" presStyleLbl="sibTrans2D1" presStyleIdx="1" presStyleCnt="4"/>
      <dgm:spPr/>
      <dgm:t>
        <a:bodyPr/>
        <a:lstStyle/>
        <a:p>
          <a:endParaRPr lang="en-US"/>
        </a:p>
      </dgm:t>
    </dgm:pt>
    <dgm:pt modelId="{1940DC43-E43D-44D0-96F9-D7F55CAF2353}" type="pres">
      <dgm:prSet presAssocID="{5AB57FF8-6DAD-45B7-90A7-B552244CC5D6}" presName="connectorText" presStyleLbl="sibTrans2D1" presStyleIdx="1" presStyleCnt="4"/>
      <dgm:spPr/>
      <dgm:t>
        <a:bodyPr/>
        <a:lstStyle/>
        <a:p>
          <a:endParaRPr lang="en-US"/>
        </a:p>
      </dgm:t>
    </dgm:pt>
    <dgm:pt modelId="{B9F95CD0-B26F-41BA-BF27-FED90F9DB898}" type="pres">
      <dgm:prSet presAssocID="{CCACF289-1803-484B-B5A5-C2E7719CCC26}" presName="node" presStyleLbl="node1" presStyleIdx="2" presStyleCnt="5" custLinFactNeighborY="-39848">
        <dgm:presLayoutVars>
          <dgm:bulletEnabled val="1"/>
        </dgm:presLayoutVars>
      </dgm:prSet>
      <dgm:spPr/>
      <dgm:t>
        <a:bodyPr/>
        <a:lstStyle/>
        <a:p>
          <a:endParaRPr lang="en-US"/>
        </a:p>
      </dgm:t>
    </dgm:pt>
    <dgm:pt modelId="{9B16B7A1-E818-45F1-AAA3-9A78717F6DFC}" type="pres">
      <dgm:prSet presAssocID="{0F629DDE-136B-4C89-BA0F-414B11706CE9}" presName="sibTrans" presStyleLbl="sibTrans2D1" presStyleIdx="2" presStyleCnt="4" custAng="10857207" custFlipHor="1" custLinFactNeighborX="-7928"/>
      <dgm:spPr/>
      <dgm:t>
        <a:bodyPr/>
        <a:lstStyle/>
        <a:p>
          <a:endParaRPr lang="en-US"/>
        </a:p>
      </dgm:t>
    </dgm:pt>
    <dgm:pt modelId="{18E53DB4-293D-4477-9CDA-5DE9625C34BD}" type="pres">
      <dgm:prSet presAssocID="{0F629DDE-136B-4C89-BA0F-414B11706CE9}" presName="connectorText" presStyleLbl="sibTrans2D1" presStyleIdx="2" presStyleCnt="4"/>
      <dgm:spPr/>
      <dgm:t>
        <a:bodyPr/>
        <a:lstStyle/>
        <a:p>
          <a:endParaRPr lang="en-US"/>
        </a:p>
      </dgm:t>
    </dgm:pt>
    <dgm:pt modelId="{51094FEC-DDED-43A7-8CF5-EB6E9C26154B}" type="pres">
      <dgm:prSet presAssocID="{0ACF039D-00F3-4BA2-A9BE-B8C12D4A2F23}" presName="node" presStyleLbl="node1" presStyleIdx="3" presStyleCnt="5" custLinFactNeighborX="18889" custLinFactNeighborY="-36638">
        <dgm:presLayoutVars>
          <dgm:bulletEnabled val="1"/>
        </dgm:presLayoutVars>
      </dgm:prSet>
      <dgm:spPr/>
      <dgm:t>
        <a:bodyPr/>
        <a:lstStyle/>
        <a:p>
          <a:endParaRPr lang="en-US"/>
        </a:p>
      </dgm:t>
    </dgm:pt>
    <dgm:pt modelId="{EB4134D4-7462-4D9F-B019-D395A6FD42DB}" type="pres">
      <dgm:prSet presAssocID="{A27FFADC-2CC3-4CD6-B66B-2CB31BDC3A23}" presName="sibTrans" presStyleLbl="sibTrans2D1" presStyleIdx="3" presStyleCnt="4" custAng="18304987" custFlipVert="1" custScaleX="56565" custLinFactX="-69728" custLinFactNeighborX="-100000"/>
      <dgm:spPr/>
      <dgm:t>
        <a:bodyPr/>
        <a:lstStyle/>
        <a:p>
          <a:endParaRPr lang="en-US"/>
        </a:p>
      </dgm:t>
    </dgm:pt>
    <dgm:pt modelId="{939FDFCF-0806-40E7-8F96-4C0B91A049A3}" type="pres">
      <dgm:prSet presAssocID="{A27FFADC-2CC3-4CD6-B66B-2CB31BDC3A23}" presName="connectorText" presStyleLbl="sibTrans2D1" presStyleIdx="3" presStyleCnt="4"/>
      <dgm:spPr/>
      <dgm:t>
        <a:bodyPr/>
        <a:lstStyle/>
        <a:p>
          <a:endParaRPr lang="en-US"/>
        </a:p>
      </dgm:t>
    </dgm:pt>
    <dgm:pt modelId="{B17D20AB-7C9A-4627-8B67-7D823B984497}" type="pres">
      <dgm:prSet presAssocID="{B7078BE9-3774-4050-9CE3-A7A8C5AA5FC5}" presName="node" presStyleLbl="node1" presStyleIdx="4" presStyleCnt="5" custLinFactX="-141093" custLinFactY="49033" custLinFactNeighborX="-200000" custLinFactNeighborY="100000">
        <dgm:presLayoutVars>
          <dgm:bulletEnabled val="1"/>
        </dgm:presLayoutVars>
      </dgm:prSet>
      <dgm:spPr/>
      <dgm:t>
        <a:bodyPr/>
        <a:lstStyle/>
        <a:p>
          <a:endParaRPr lang="en-US"/>
        </a:p>
      </dgm:t>
    </dgm:pt>
  </dgm:ptLst>
  <dgm:cxnLst>
    <dgm:cxn modelId="{0A01F12C-E39C-471D-A3AC-8C8606A0C4E1}" srcId="{407CFB6B-8A00-4AE2-A5FB-D20730FA5CC5}" destId="{0ACF039D-00F3-4BA2-A9BE-B8C12D4A2F23}" srcOrd="3" destOrd="0" parTransId="{EF49672B-6FFF-4985-B70E-59712C5D3089}" sibTransId="{A27FFADC-2CC3-4CD6-B66B-2CB31BDC3A23}"/>
    <dgm:cxn modelId="{0BBE6837-9370-4317-8635-8819AE2FF33E}" type="presOf" srcId="{9EBA04DD-6D9F-45F2-95A9-8027122FD32B}" destId="{CDAE5552-4089-4309-A9C9-F7284018B51B}" srcOrd="0" destOrd="0" presId="urn:microsoft.com/office/officeart/2005/8/layout/process1"/>
    <dgm:cxn modelId="{E3FB328F-D88F-4206-8FEF-E4D120EC8A52}" srcId="{407CFB6B-8A00-4AE2-A5FB-D20730FA5CC5}" destId="{051423FC-1921-489B-AF6B-FBE52806DC97}" srcOrd="0" destOrd="0" parTransId="{4ADABA95-B5E3-42E1-A9F4-BEFDC5CD797F}" sibTransId="{9F47154B-3192-4AAE-94B5-7954000F50C8}"/>
    <dgm:cxn modelId="{AC4362C1-2308-4A14-846D-EEE7F80963F7}" type="presOf" srcId="{B7078BE9-3774-4050-9CE3-A7A8C5AA5FC5}" destId="{B17D20AB-7C9A-4627-8B67-7D823B984497}" srcOrd="0" destOrd="0" presId="urn:microsoft.com/office/officeart/2005/8/layout/process1"/>
    <dgm:cxn modelId="{BAB88B87-6637-4211-8CF6-193E9DD6361C}" type="presOf" srcId="{CCACF289-1803-484B-B5A5-C2E7719CCC26}" destId="{B9F95CD0-B26F-41BA-BF27-FED90F9DB898}" srcOrd="0" destOrd="0" presId="urn:microsoft.com/office/officeart/2005/8/layout/process1"/>
    <dgm:cxn modelId="{46B26338-4D42-4083-9EDA-0440FA67C728}" type="presOf" srcId="{5AB57FF8-6DAD-45B7-90A7-B552244CC5D6}" destId="{1940DC43-E43D-44D0-96F9-D7F55CAF2353}" srcOrd="1" destOrd="0" presId="urn:microsoft.com/office/officeart/2005/8/layout/process1"/>
    <dgm:cxn modelId="{5358C7F9-0E45-422B-A730-878D30B5481A}" type="presOf" srcId="{9F47154B-3192-4AAE-94B5-7954000F50C8}" destId="{DE9860C5-91E3-4ABF-8D66-D1FF64349B16}" srcOrd="0" destOrd="0" presId="urn:microsoft.com/office/officeart/2005/8/layout/process1"/>
    <dgm:cxn modelId="{00876035-4051-40FC-AB79-E4E67ABF67CC}" type="presOf" srcId="{0ACF039D-00F3-4BA2-A9BE-B8C12D4A2F23}" destId="{51094FEC-DDED-43A7-8CF5-EB6E9C26154B}" srcOrd="0" destOrd="0" presId="urn:microsoft.com/office/officeart/2005/8/layout/process1"/>
    <dgm:cxn modelId="{D45BF26E-D785-426A-9F57-212FCD131E6B}" type="presOf" srcId="{5AB57FF8-6DAD-45B7-90A7-B552244CC5D6}" destId="{246FFFA0-2ADC-4EC0-90C2-7529C2E14AF5}" srcOrd="0" destOrd="0" presId="urn:microsoft.com/office/officeart/2005/8/layout/process1"/>
    <dgm:cxn modelId="{984AE56C-7EF1-4253-8ECD-210F43460E62}" type="presOf" srcId="{407CFB6B-8A00-4AE2-A5FB-D20730FA5CC5}" destId="{6EEDEDC7-FC00-4EA8-8669-0827E402E778}" srcOrd="0" destOrd="0" presId="urn:microsoft.com/office/officeart/2005/8/layout/process1"/>
    <dgm:cxn modelId="{A67101D6-67F9-47CC-8BB5-8B980302948F}" srcId="{407CFB6B-8A00-4AE2-A5FB-D20730FA5CC5}" destId="{CCACF289-1803-484B-B5A5-C2E7719CCC26}" srcOrd="2" destOrd="0" parTransId="{4E713545-1151-4D83-9582-CB2D75D6D7BC}" sibTransId="{0F629DDE-136B-4C89-BA0F-414B11706CE9}"/>
    <dgm:cxn modelId="{FEC7F0C2-3B7D-4C34-83DF-255382E94CAF}" type="presOf" srcId="{A27FFADC-2CC3-4CD6-B66B-2CB31BDC3A23}" destId="{939FDFCF-0806-40E7-8F96-4C0B91A049A3}" srcOrd="1" destOrd="0" presId="urn:microsoft.com/office/officeart/2005/8/layout/process1"/>
    <dgm:cxn modelId="{9404EF52-9CFD-4D99-AFE0-4548C4E07CDA}" type="presOf" srcId="{A27FFADC-2CC3-4CD6-B66B-2CB31BDC3A23}" destId="{EB4134D4-7462-4D9F-B019-D395A6FD42DB}" srcOrd="0" destOrd="0" presId="urn:microsoft.com/office/officeart/2005/8/layout/process1"/>
    <dgm:cxn modelId="{BBDB6B57-44B8-43D0-8897-3E95F06A5EB7}" type="presOf" srcId="{0F629DDE-136B-4C89-BA0F-414B11706CE9}" destId="{9B16B7A1-E818-45F1-AAA3-9A78717F6DFC}" srcOrd="0" destOrd="0" presId="urn:microsoft.com/office/officeart/2005/8/layout/process1"/>
    <dgm:cxn modelId="{27E53E6B-9B4F-49AB-88AC-E4AC7549EB22}" type="presOf" srcId="{9F47154B-3192-4AAE-94B5-7954000F50C8}" destId="{E15C79DB-1104-41BA-B099-6E30134C5A7E}" srcOrd="1" destOrd="0" presId="urn:microsoft.com/office/officeart/2005/8/layout/process1"/>
    <dgm:cxn modelId="{D2B889D7-0892-4805-9594-C7F7D6C3BE18}" srcId="{407CFB6B-8A00-4AE2-A5FB-D20730FA5CC5}" destId="{B7078BE9-3774-4050-9CE3-A7A8C5AA5FC5}" srcOrd="4" destOrd="0" parTransId="{3B97FA9C-2BDE-47AD-A96A-02DFE3F4D8CE}" sibTransId="{F9526154-9A83-4053-8834-18D10504C1E9}"/>
    <dgm:cxn modelId="{10DC8818-A408-4C48-9453-ACD5731345CD}" srcId="{407CFB6B-8A00-4AE2-A5FB-D20730FA5CC5}" destId="{9EBA04DD-6D9F-45F2-95A9-8027122FD32B}" srcOrd="1" destOrd="0" parTransId="{89AFA565-2B8A-4058-AB65-18C58EF00798}" sibTransId="{5AB57FF8-6DAD-45B7-90A7-B552244CC5D6}"/>
    <dgm:cxn modelId="{1B1B2DBD-86AA-4146-A17C-4681AC4C748D}" type="presOf" srcId="{0F629DDE-136B-4C89-BA0F-414B11706CE9}" destId="{18E53DB4-293D-4477-9CDA-5DE9625C34BD}" srcOrd="1" destOrd="0" presId="urn:microsoft.com/office/officeart/2005/8/layout/process1"/>
    <dgm:cxn modelId="{11BB444B-F567-40C1-9700-741D8D9B19B3}" type="presOf" srcId="{051423FC-1921-489B-AF6B-FBE52806DC97}" destId="{400D3305-3F1E-4211-98EB-DBA2D57D2D93}" srcOrd="0" destOrd="0" presId="urn:microsoft.com/office/officeart/2005/8/layout/process1"/>
    <dgm:cxn modelId="{6070BA57-B256-441E-B50C-3637C93EE784}" type="presParOf" srcId="{6EEDEDC7-FC00-4EA8-8669-0827E402E778}" destId="{400D3305-3F1E-4211-98EB-DBA2D57D2D93}" srcOrd="0" destOrd="0" presId="urn:microsoft.com/office/officeart/2005/8/layout/process1"/>
    <dgm:cxn modelId="{B326F05A-EB69-40F0-9AE1-6DB35C7507DE}" type="presParOf" srcId="{6EEDEDC7-FC00-4EA8-8669-0827E402E778}" destId="{DE9860C5-91E3-4ABF-8D66-D1FF64349B16}" srcOrd="1" destOrd="0" presId="urn:microsoft.com/office/officeart/2005/8/layout/process1"/>
    <dgm:cxn modelId="{86068695-486E-45A5-9CF0-94CB62D48C09}" type="presParOf" srcId="{DE9860C5-91E3-4ABF-8D66-D1FF64349B16}" destId="{E15C79DB-1104-41BA-B099-6E30134C5A7E}" srcOrd="0" destOrd="0" presId="urn:microsoft.com/office/officeart/2005/8/layout/process1"/>
    <dgm:cxn modelId="{737DDD55-0739-4159-87C2-9F409329438D}" type="presParOf" srcId="{6EEDEDC7-FC00-4EA8-8669-0827E402E778}" destId="{CDAE5552-4089-4309-A9C9-F7284018B51B}" srcOrd="2" destOrd="0" presId="urn:microsoft.com/office/officeart/2005/8/layout/process1"/>
    <dgm:cxn modelId="{4A69BB84-02B5-4228-BEB0-4820794C452C}" type="presParOf" srcId="{6EEDEDC7-FC00-4EA8-8669-0827E402E778}" destId="{246FFFA0-2ADC-4EC0-90C2-7529C2E14AF5}" srcOrd="3" destOrd="0" presId="urn:microsoft.com/office/officeart/2005/8/layout/process1"/>
    <dgm:cxn modelId="{1BAD3AFF-BCB6-4783-ADFB-24710D6C7D92}" type="presParOf" srcId="{246FFFA0-2ADC-4EC0-90C2-7529C2E14AF5}" destId="{1940DC43-E43D-44D0-96F9-D7F55CAF2353}" srcOrd="0" destOrd="0" presId="urn:microsoft.com/office/officeart/2005/8/layout/process1"/>
    <dgm:cxn modelId="{EEC11F2B-D546-4119-89A8-8463D822B97E}" type="presParOf" srcId="{6EEDEDC7-FC00-4EA8-8669-0827E402E778}" destId="{B9F95CD0-B26F-41BA-BF27-FED90F9DB898}" srcOrd="4" destOrd="0" presId="urn:microsoft.com/office/officeart/2005/8/layout/process1"/>
    <dgm:cxn modelId="{3C40B21F-1243-4FDA-B0BE-312D15BFDF3B}" type="presParOf" srcId="{6EEDEDC7-FC00-4EA8-8669-0827E402E778}" destId="{9B16B7A1-E818-45F1-AAA3-9A78717F6DFC}" srcOrd="5" destOrd="0" presId="urn:microsoft.com/office/officeart/2005/8/layout/process1"/>
    <dgm:cxn modelId="{440E62CE-A89E-4610-8A35-C9DAC3B5C20C}" type="presParOf" srcId="{9B16B7A1-E818-45F1-AAA3-9A78717F6DFC}" destId="{18E53DB4-293D-4477-9CDA-5DE9625C34BD}" srcOrd="0" destOrd="0" presId="urn:microsoft.com/office/officeart/2005/8/layout/process1"/>
    <dgm:cxn modelId="{502335A3-D5DE-4E32-B9C0-E039FBF20D41}" type="presParOf" srcId="{6EEDEDC7-FC00-4EA8-8669-0827E402E778}" destId="{51094FEC-DDED-43A7-8CF5-EB6E9C26154B}" srcOrd="6" destOrd="0" presId="urn:microsoft.com/office/officeart/2005/8/layout/process1"/>
    <dgm:cxn modelId="{B44B5A48-CCF1-4CBC-858E-B18C6548E6C0}" type="presParOf" srcId="{6EEDEDC7-FC00-4EA8-8669-0827E402E778}" destId="{EB4134D4-7462-4D9F-B019-D395A6FD42DB}" srcOrd="7" destOrd="0" presId="urn:microsoft.com/office/officeart/2005/8/layout/process1"/>
    <dgm:cxn modelId="{C7E262F0-A9EF-47C0-A5AE-E9F2B2A9E627}" type="presParOf" srcId="{EB4134D4-7462-4D9F-B019-D395A6FD42DB}" destId="{939FDFCF-0806-40E7-8F96-4C0B91A049A3}" srcOrd="0" destOrd="0" presId="urn:microsoft.com/office/officeart/2005/8/layout/process1"/>
    <dgm:cxn modelId="{1E93942F-C652-4886-A5DE-5EC32861FCD6}" type="presParOf" srcId="{6EEDEDC7-FC00-4EA8-8669-0827E402E778}" destId="{B17D20AB-7C9A-4627-8B67-7D823B984497}"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7CFB6B-8A00-4AE2-A5FB-D20730FA5CC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51423FC-1921-489B-AF6B-FBE52806DC97}">
      <dgm:prSet phldrT="[Text]"/>
      <dgm:spPr/>
      <dgm:t>
        <a:bodyPr/>
        <a:lstStyle/>
        <a:p>
          <a:r>
            <a:rPr lang="en-US" dirty="0" smtClean="0"/>
            <a:t>Container Creation</a:t>
          </a:r>
          <a:endParaRPr lang="en-US" dirty="0"/>
        </a:p>
      </dgm:t>
    </dgm:pt>
    <dgm:pt modelId="{4ADABA95-B5E3-42E1-A9F4-BEFDC5CD797F}" type="parTrans" cxnId="{E3FB328F-D88F-4206-8FEF-E4D120EC8A52}">
      <dgm:prSet/>
      <dgm:spPr/>
      <dgm:t>
        <a:bodyPr/>
        <a:lstStyle/>
        <a:p>
          <a:endParaRPr lang="en-US"/>
        </a:p>
      </dgm:t>
    </dgm:pt>
    <dgm:pt modelId="{9F47154B-3192-4AAE-94B5-7954000F50C8}" type="sibTrans" cxnId="{E3FB328F-D88F-4206-8FEF-E4D120EC8A52}">
      <dgm:prSet/>
      <dgm:spPr/>
      <dgm:t>
        <a:bodyPr/>
        <a:lstStyle/>
        <a:p>
          <a:endParaRPr lang="en-US"/>
        </a:p>
      </dgm:t>
    </dgm:pt>
    <dgm:pt modelId="{9EBA04DD-6D9F-45F2-95A9-8027122FD32B}">
      <dgm:prSet phldrT="[Text]"/>
      <dgm:spPr/>
      <dgm:t>
        <a:bodyPr/>
        <a:lstStyle/>
        <a:p>
          <a:r>
            <a:rPr lang="en-US" dirty="0" smtClean="0"/>
            <a:t>Container Deployment</a:t>
          </a:r>
          <a:endParaRPr lang="en-US" dirty="0"/>
        </a:p>
      </dgm:t>
    </dgm:pt>
    <dgm:pt modelId="{89AFA565-2B8A-4058-AB65-18C58EF00798}" type="parTrans" cxnId="{10DC8818-A408-4C48-9453-ACD5731345CD}">
      <dgm:prSet/>
      <dgm:spPr/>
      <dgm:t>
        <a:bodyPr/>
        <a:lstStyle/>
        <a:p>
          <a:endParaRPr lang="en-US"/>
        </a:p>
      </dgm:t>
    </dgm:pt>
    <dgm:pt modelId="{5AB57FF8-6DAD-45B7-90A7-B552244CC5D6}" type="sibTrans" cxnId="{10DC8818-A408-4C48-9453-ACD5731345CD}">
      <dgm:prSet/>
      <dgm:spPr/>
      <dgm:t>
        <a:bodyPr/>
        <a:lstStyle/>
        <a:p>
          <a:endParaRPr lang="en-US"/>
        </a:p>
      </dgm:t>
    </dgm:pt>
    <dgm:pt modelId="{0C52D7BC-6C28-4B07-85E6-16D537D8B9EF}">
      <dgm:prSet phldrT="[Text]"/>
      <dgm:spPr/>
      <dgm:t>
        <a:bodyPr/>
        <a:lstStyle/>
        <a:p>
          <a:r>
            <a:rPr lang="en-US" dirty="0" smtClean="0"/>
            <a:t>Building Cluster </a:t>
          </a:r>
          <a:endParaRPr lang="en-US" dirty="0"/>
        </a:p>
      </dgm:t>
    </dgm:pt>
    <dgm:pt modelId="{DE4342E4-1C1A-4EBA-882B-F77CB8E6CC16}" type="parTrans" cxnId="{D8AC9506-82E8-457B-BF6E-37722A56BBDA}">
      <dgm:prSet/>
      <dgm:spPr/>
      <dgm:t>
        <a:bodyPr/>
        <a:lstStyle/>
        <a:p>
          <a:endParaRPr lang="en-US"/>
        </a:p>
      </dgm:t>
    </dgm:pt>
    <dgm:pt modelId="{15DEAC07-0490-4B5E-A317-946D35767F50}" type="sibTrans" cxnId="{D8AC9506-82E8-457B-BF6E-37722A56BBDA}">
      <dgm:prSet/>
      <dgm:spPr/>
      <dgm:t>
        <a:bodyPr/>
        <a:lstStyle/>
        <a:p>
          <a:endParaRPr lang="en-US"/>
        </a:p>
      </dgm:t>
    </dgm:pt>
    <dgm:pt modelId="{532BA214-AE2A-4E61-B6C0-E5BD3ED22806}">
      <dgm:prSet/>
      <dgm:spPr/>
      <dgm:t>
        <a:bodyPr/>
        <a:lstStyle/>
        <a:p>
          <a:r>
            <a:rPr lang="en-US" dirty="0" smtClean="0"/>
            <a:t>CLUSTER</a:t>
          </a:r>
          <a:endParaRPr lang="en-US" dirty="0"/>
        </a:p>
      </dgm:t>
    </dgm:pt>
    <dgm:pt modelId="{BD805150-A5AA-4E1B-9701-961079761E0D}" type="parTrans" cxnId="{64DDA262-D652-4AFD-80A0-5A7CDC95D7DA}">
      <dgm:prSet/>
      <dgm:spPr/>
      <dgm:t>
        <a:bodyPr/>
        <a:lstStyle/>
        <a:p>
          <a:endParaRPr lang="en-US"/>
        </a:p>
      </dgm:t>
    </dgm:pt>
    <dgm:pt modelId="{D34074A7-2E0F-4BD4-BBFC-4299B458C55A}" type="sibTrans" cxnId="{64DDA262-D652-4AFD-80A0-5A7CDC95D7DA}">
      <dgm:prSet/>
      <dgm:spPr/>
      <dgm:t>
        <a:bodyPr/>
        <a:lstStyle/>
        <a:p>
          <a:endParaRPr lang="en-US"/>
        </a:p>
      </dgm:t>
    </dgm:pt>
    <dgm:pt modelId="{7B38010F-1D21-4B47-AF8F-3F54C8A1EDD5}">
      <dgm:prSet/>
      <dgm:spPr/>
      <dgm:t>
        <a:bodyPr/>
        <a:lstStyle/>
        <a:p>
          <a:r>
            <a:rPr lang="en-US" dirty="0" smtClean="0"/>
            <a:t>Monitoring</a:t>
          </a:r>
          <a:endParaRPr lang="en-US" dirty="0"/>
        </a:p>
      </dgm:t>
    </dgm:pt>
    <dgm:pt modelId="{22030324-7A52-4D20-B598-EF78991DCCFB}" type="parTrans" cxnId="{D02606AF-67EA-47E4-91B3-754E3AD5FF5B}">
      <dgm:prSet/>
      <dgm:spPr/>
      <dgm:t>
        <a:bodyPr/>
        <a:lstStyle/>
        <a:p>
          <a:endParaRPr lang="en-US"/>
        </a:p>
      </dgm:t>
    </dgm:pt>
    <dgm:pt modelId="{4EC3E5D5-A8FF-471F-AFE3-77F9D9872C0D}" type="sibTrans" cxnId="{D02606AF-67EA-47E4-91B3-754E3AD5FF5B}">
      <dgm:prSet/>
      <dgm:spPr/>
      <dgm:t>
        <a:bodyPr/>
        <a:lstStyle/>
        <a:p>
          <a:endParaRPr lang="en-US"/>
        </a:p>
      </dgm:t>
    </dgm:pt>
    <dgm:pt modelId="{6EEDEDC7-FC00-4EA8-8669-0827E402E778}" type="pres">
      <dgm:prSet presAssocID="{407CFB6B-8A00-4AE2-A5FB-D20730FA5CC5}" presName="Name0" presStyleCnt="0">
        <dgm:presLayoutVars>
          <dgm:dir/>
          <dgm:resizeHandles val="exact"/>
        </dgm:presLayoutVars>
      </dgm:prSet>
      <dgm:spPr/>
      <dgm:t>
        <a:bodyPr/>
        <a:lstStyle/>
        <a:p>
          <a:endParaRPr lang="en-US"/>
        </a:p>
      </dgm:t>
    </dgm:pt>
    <dgm:pt modelId="{400D3305-3F1E-4211-98EB-DBA2D57D2D93}" type="pres">
      <dgm:prSet presAssocID="{051423FC-1921-489B-AF6B-FBE52806DC97}" presName="node" presStyleLbl="node1" presStyleIdx="0" presStyleCnt="5">
        <dgm:presLayoutVars>
          <dgm:bulletEnabled val="1"/>
        </dgm:presLayoutVars>
      </dgm:prSet>
      <dgm:spPr/>
      <dgm:t>
        <a:bodyPr/>
        <a:lstStyle/>
        <a:p>
          <a:endParaRPr lang="en-US"/>
        </a:p>
      </dgm:t>
    </dgm:pt>
    <dgm:pt modelId="{DE9860C5-91E3-4ABF-8D66-D1FF64349B16}" type="pres">
      <dgm:prSet presAssocID="{9F47154B-3192-4AAE-94B5-7954000F50C8}" presName="sibTrans" presStyleLbl="sibTrans2D1" presStyleIdx="0" presStyleCnt="4"/>
      <dgm:spPr/>
      <dgm:t>
        <a:bodyPr/>
        <a:lstStyle/>
        <a:p>
          <a:endParaRPr lang="en-US"/>
        </a:p>
      </dgm:t>
    </dgm:pt>
    <dgm:pt modelId="{E15C79DB-1104-41BA-B099-6E30134C5A7E}" type="pres">
      <dgm:prSet presAssocID="{9F47154B-3192-4AAE-94B5-7954000F50C8}" presName="connectorText" presStyleLbl="sibTrans2D1" presStyleIdx="0" presStyleCnt="4"/>
      <dgm:spPr/>
      <dgm:t>
        <a:bodyPr/>
        <a:lstStyle/>
        <a:p>
          <a:endParaRPr lang="en-US"/>
        </a:p>
      </dgm:t>
    </dgm:pt>
    <dgm:pt modelId="{CDAE5552-4089-4309-A9C9-F7284018B51B}" type="pres">
      <dgm:prSet presAssocID="{9EBA04DD-6D9F-45F2-95A9-8027122FD32B}" presName="node" presStyleLbl="node1" presStyleIdx="1" presStyleCnt="5">
        <dgm:presLayoutVars>
          <dgm:bulletEnabled val="1"/>
        </dgm:presLayoutVars>
      </dgm:prSet>
      <dgm:spPr/>
      <dgm:t>
        <a:bodyPr/>
        <a:lstStyle/>
        <a:p>
          <a:endParaRPr lang="en-US"/>
        </a:p>
      </dgm:t>
    </dgm:pt>
    <dgm:pt modelId="{246FFFA0-2ADC-4EC0-90C2-7529C2E14AF5}" type="pres">
      <dgm:prSet presAssocID="{5AB57FF8-6DAD-45B7-90A7-B552244CC5D6}" presName="sibTrans" presStyleLbl="sibTrans2D1" presStyleIdx="1" presStyleCnt="4"/>
      <dgm:spPr/>
      <dgm:t>
        <a:bodyPr/>
        <a:lstStyle/>
        <a:p>
          <a:endParaRPr lang="en-US"/>
        </a:p>
      </dgm:t>
    </dgm:pt>
    <dgm:pt modelId="{1940DC43-E43D-44D0-96F9-D7F55CAF2353}" type="pres">
      <dgm:prSet presAssocID="{5AB57FF8-6DAD-45B7-90A7-B552244CC5D6}" presName="connectorText" presStyleLbl="sibTrans2D1" presStyleIdx="1" presStyleCnt="4"/>
      <dgm:spPr/>
      <dgm:t>
        <a:bodyPr/>
        <a:lstStyle/>
        <a:p>
          <a:endParaRPr lang="en-US"/>
        </a:p>
      </dgm:t>
    </dgm:pt>
    <dgm:pt modelId="{42E97B36-CD68-46C4-94BB-C9A7FB553370}" type="pres">
      <dgm:prSet presAssocID="{0C52D7BC-6C28-4B07-85E6-16D537D8B9EF}" presName="node" presStyleLbl="node1" presStyleIdx="2" presStyleCnt="5">
        <dgm:presLayoutVars>
          <dgm:bulletEnabled val="1"/>
        </dgm:presLayoutVars>
      </dgm:prSet>
      <dgm:spPr/>
      <dgm:t>
        <a:bodyPr/>
        <a:lstStyle/>
        <a:p>
          <a:endParaRPr lang="en-US"/>
        </a:p>
      </dgm:t>
    </dgm:pt>
    <dgm:pt modelId="{5D5ABE7C-177A-4176-9298-55021421B4D6}" type="pres">
      <dgm:prSet presAssocID="{15DEAC07-0490-4B5E-A317-946D35767F50}" presName="sibTrans" presStyleLbl="sibTrans2D1" presStyleIdx="2" presStyleCnt="4"/>
      <dgm:spPr/>
      <dgm:t>
        <a:bodyPr/>
        <a:lstStyle/>
        <a:p>
          <a:endParaRPr lang="en-US"/>
        </a:p>
      </dgm:t>
    </dgm:pt>
    <dgm:pt modelId="{3E75A9A9-4412-4D6C-9F02-D760875C0ACD}" type="pres">
      <dgm:prSet presAssocID="{15DEAC07-0490-4B5E-A317-946D35767F50}" presName="connectorText" presStyleLbl="sibTrans2D1" presStyleIdx="2" presStyleCnt="4"/>
      <dgm:spPr/>
      <dgm:t>
        <a:bodyPr/>
        <a:lstStyle/>
        <a:p>
          <a:endParaRPr lang="en-US"/>
        </a:p>
      </dgm:t>
    </dgm:pt>
    <dgm:pt modelId="{F7AC8707-F4E6-4C7B-8280-7973C1A0C907}" type="pres">
      <dgm:prSet presAssocID="{532BA214-AE2A-4E61-B6C0-E5BD3ED22806}" presName="node" presStyleLbl="node1" presStyleIdx="3" presStyleCnt="5" custLinFactNeighborX="35327" custLinFactNeighborY="7239">
        <dgm:presLayoutVars>
          <dgm:bulletEnabled val="1"/>
        </dgm:presLayoutVars>
      </dgm:prSet>
      <dgm:spPr/>
      <dgm:t>
        <a:bodyPr/>
        <a:lstStyle/>
        <a:p>
          <a:endParaRPr lang="en-US"/>
        </a:p>
      </dgm:t>
    </dgm:pt>
    <dgm:pt modelId="{18AC6703-8CEE-4B2D-9894-86BFE577F30C}" type="pres">
      <dgm:prSet presAssocID="{D34074A7-2E0F-4BD4-BBFC-4299B458C55A}" presName="sibTrans" presStyleLbl="sibTrans2D1" presStyleIdx="3" presStyleCnt="4" custAng="11044993" custLinFactNeighborY="-6884"/>
      <dgm:spPr/>
      <dgm:t>
        <a:bodyPr/>
        <a:lstStyle/>
        <a:p>
          <a:endParaRPr lang="en-US"/>
        </a:p>
      </dgm:t>
    </dgm:pt>
    <dgm:pt modelId="{9EDDF3D1-1B8B-40AC-8167-DEAF5BCD12E4}" type="pres">
      <dgm:prSet presAssocID="{D34074A7-2E0F-4BD4-BBFC-4299B458C55A}" presName="connectorText" presStyleLbl="sibTrans2D1" presStyleIdx="3" presStyleCnt="4"/>
      <dgm:spPr/>
      <dgm:t>
        <a:bodyPr/>
        <a:lstStyle/>
        <a:p>
          <a:endParaRPr lang="en-US"/>
        </a:p>
      </dgm:t>
    </dgm:pt>
    <dgm:pt modelId="{43076F68-CAB7-4524-A772-55B4082104FF}" type="pres">
      <dgm:prSet presAssocID="{7B38010F-1D21-4B47-AF8F-3F54C8A1EDD5}" presName="node" presStyleLbl="node1" presStyleIdx="4" presStyleCnt="5" custLinFactX="-79960" custLinFactY="58176" custLinFactNeighborX="-100000" custLinFactNeighborY="100000">
        <dgm:presLayoutVars>
          <dgm:bulletEnabled val="1"/>
        </dgm:presLayoutVars>
      </dgm:prSet>
      <dgm:spPr/>
      <dgm:t>
        <a:bodyPr/>
        <a:lstStyle/>
        <a:p>
          <a:endParaRPr lang="en-US"/>
        </a:p>
      </dgm:t>
    </dgm:pt>
  </dgm:ptLst>
  <dgm:cxnLst>
    <dgm:cxn modelId="{7D4E4000-0531-4C60-A500-2CD97F00A13E}" type="presOf" srcId="{051423FC-1921-489B-AF6B-FBE52806DC97}" destId="{400D3305-3F1E-4211-98EB-DBA2D57D2D93}" srcOrd="0" destOrd="0" presId="urn:microsoft.com/office/officeart/2005/8/layout/process1"/>
    <dgm:cxn modelId="{6DF69485-575B-4CB7-BA74-03AB2FA1D39E}" type="presOf" srcId="{15DEAC07-0490-4B5E-A317-946D35767F50}" destId="{3E75A9A9-4412-4D6C-9F02-D760875C0ACD}" srcOrd="1" destOrd="0" presId="urn:microsoft.com/office/officeart/2005/8/layout/process1"/>
    <dgm:cxn modelId="{B5EF4571-B170-4E78-BE5A-09753D027066}" type="presOf" srcId="{15DEAC07-0490-4B5E-A317-946D35767F50}" destId="{5D5ABE7C-177A-4176-9298-55021421B4D6}" srcOrd="0" destOrd="0" presId="urn:microsoft.com/office/officeart/2005/8/layout/process1"/>
    <dgm:cxn modelId="{106C9476-5D50-4F9D-AC0F-6D5067109A66}" type="presOf" srcId="{0C52D7BC-6C28-4B07-85E6-16D537D8B9EF}" destId="{42E97B36-CD68-46C4-94BB-C9A7FB553370}" srcOrd="0" destOrd="0" presId="urn:microsoft.com/office/officeart/2005/8/layout/process1"/>
    <dgm:cxn modelId="{60FDBF7F-8BD8-4CA7-9B4F-94F9E3D54BD7}" type="presOf" srcId="{D34074A7-2E0F-4BD4-BBFC-4299B458C55A}" destId="{18AC6703-8CEE-4B2D-9894-86BFE577F30C}" srcOrd="0" destOrd="0" presId="urn:microsoft.com/office/officeart/2005/8/layout/process1"/>
    <dgm:cxn modelId="{D02606AF-67EA-47E4-91B3-754E3AD5FF5B}" srcId="{407CFB6B-8A00-4AE2-A5FB-D20730FA5CC5}" destId="{7B38010F-1D21-4B47-AF8F-3F54C8A1EDD5}" srcOrd="4" destOrd="0" parTransId="{22030324-7A52-4D20-B598-EF78991DCCFB}" sibTransId="{4EC3E5D5-A8FF-471F-AFE3-77F9D9872C0D}"/>
    <dgm:cxn modelId="{E3FB328F-D88F-4206-8FEF-E4D120EC8A52}" srcId="{407CFB6B-8A00-4AE2-A5FB-D20730FA5CC5}" destId="{051423FC-1921-489B-AF6B-FBE52806DC97}" srcOrd="0" destOrd="0" parTransId="{4ADABA95-B5E3-42E1-A9F4-BEFDC5CD797F}" sibTransId="{9F47154B-3192-4AAE-94B5-7954000F50C8}"/>
    <dgm:cxn modelId="{10DC8818-A408-4C48-9453-ACD5731345CD}" srcId="{407CFB6B-8A00-4AE2-A5FB-D20730FA5CC5}" destId="{9EBA04DD-6D9F-45F2-95A9-8027122FD32B}" srcOrd="1" destOrd="0" parTransId="{89AFA565-2B8A-4058-AB65-18C58EF00798}" sibTransId="{5AB57FF8-6DAD-45B7-90A7-B552244CC5D6}"/>
    <dgm:cxn modelId="{984AE56C-7EF1-4253-8ECD-210F43460E62}" type="presOf" srcId="{407CFB6B-8A00-4AE2-A5FB-D20730FA5CC5}" destId="{6EEDEDC7-FC00-4EA8-8669-0827E402E778}" srcOrd="0" destOrd="0" presId="urn:microsoft.com/office/officeart/2005/8/layout/process1"/>
    <dgm:cxn modelId="{E74A6324-EA01-4C20-8D0C-96CBCF06C95B}" type="presOf" srcId="{532BA214-AE2A-4E61-B6C0-E5BD3ED22806}" destId="{F7AC8707-F4E6-4C7B-8280-7973C1A0C907}" srcOrd="0" destOrd="0" presId="urn:microsoft.com/office/officeart/2005/8/layout/process1"/>
    <dgm:cxn modelId="{64DDA262-D652-4AFD-80A0-5A7CDC95D7DA}" srcId="{407CFB6B-8A00-4AE2-A5FB-D20730FA5CC5}" destId="{532BA214-AE2A-4E61-B6C0-E5BD3ED22806}" srcOrd="3" destOrd="0" parTransId="{BD805150-A5AA-4E1B-9701-961079761E0D}" sibTransId="{D34074A7-2E0F-4BD4-BBFC-4299B458C55A}"/>
    <dgm:cxn modelId="{1B3CDB51-23AE-452C-8F5D-2C51429E25EC}" type="presOf" srcId="{9F47154B-3192-4AAE-94B5-7954000F50C8}" destId="{E15C79DB-1104-41BA-B099-6E30134C5A7E}" srcOrd="1" destOrd="0" presId="urn:microsoft.com/office/officeart/2005/8/layout/process1"/>
    <dgm:cxn modelId="{D8AC9506-82E8-457B-BF6E-37722A56BBDA}" srcId="{407CFB6B-8A00-4AE2-A5FB-D20730FA5CC5}" destId="{0C52D7BC-6C28-4B07-85E6-16D537D8B9EF}" srcOrd="2" destOrd="0" parTransId="{DE4342E4-1C1A-4EBA-882B-F77CB8E6CC16}" sibTransId="{15DEAC07-0490-4B5E-A317-946D35767F50}"/>
    <dgm:cxn modelId="{32923266-A955-4B4D-8EEF-BC05233AE9C6}" type="presOf" srcId="{9F47154B-3192-4AAE-94B5-7954000F50C8}" destId="{DE9860C5-91E3-4ABF-8D66-D1FF64349B16}" srcOrd="0" destOrd="0" presId="urn:microsoft.com/office/officeart/2005/8/layout/process1"/>
    <dgm:cxn modelId="{A81DF2B4-C30F-44E0-AC7C-B970537C4DE9}" type="presOf" srcId="{5AB57FF8-6DAD-45B7-90A7-B552244CC5D6}" destId="{246FFFA0-2ADC-4EC0-90C2-7529C2E14AF5}" srcOrd="0" destOrd="0" presId="urn:microsoft.com/office/officeart/2005/8/layout/process1"/>
    <dgm:cxn modelId="{EC084F09-058D-468D-BB80-EE5C7D1C56DB}" type="presOf" srcId="{9EBA04DD-6D9F-45F2-95A9-8027122FD32B}" destId="{CDAE5552-4089-4309-A9C9-F7284018B51B}" srcOrd="0" destOrd="0" presId="urn:microsoft.com/office/officeart/2005/8/layout/process1"/>
    <dgm:cxn modelId="{30F96453-5995-4B45-BBFF-05D4C35430E4}" type="presOf" srcId="{D34074A7-2E0F-4BD4-BBFC-4299B458C55A}" destId="{9EDDF3D1-1B8B-40AC-8167-DEAF5BCD12E4}" srcOrd="1" destOrd="0" presId="urn:microsoft.com/office/officeart/2005/8/layout/process1"/>
    <dgm:cxn modelId="{C1C75563-03F9-49C2-A46D-572ED7109656}" type="presOf" srcId="{5AB57FF8-6DAD-45B7-90A7-B552244CC5D6}" destId="{1940DC43-E43D-44D0-96F9-D7F55CAF2353}" srcOrd="1" destOrd="0" presId="urn:microsoft.com/office/officeart/2005/8/layout/process1"/>
    <dgm:cxn modelId="{561C0DAF-6425-4BE1-866C-D53D502059B8}" type="presOf" srcId="{7B38010F-1D21-4B47-AF8F-3F54C8A1EDD5}" destId="{43076F68-CAB7-4524-A772-55B4082104FF}" srcOrd="0" destOrd="0" presId="urn:microsoft.com/office/officeart/2005/8/layout/process1"/>
    <dgm:cxn modelId="{3D0807C4-AAFA-44BD-8433-107200CCF0D8}" type="presParOf" srcId="{6EEDEDC7-FC00-4EA8-8669-0827E402E778}" destId="{400D3305-3F1E-4211-98EB-DBA2D57D2D93}" srcOrd="0" destOrd="0" presId="urn:microsoft.com/office/officeart/2005/8/layout/process1"/>
    <dgm:cxn modelId="{0ED98DA3-01A1-4C49-A121-7D74049160E6}" type="presParOf" srcId="{6EEDEDC7-FC00-4EA8-8669-0827E402E778}" destId="{DE9860C5-91E3-4ABF-8D66-D1FF64349B16}" srcOrd="1" destOrd="0" presId="urn:microsoft.com/office/officeart/2005/8/layout/process1"/>
    <dgm:cxn modelId="{7E09DDE8-2FD7-42DE-83C8-6CD8C82116D3}" type="presParOf" srcId="{DE9860C5-91E3-4ABF-8D66-D1FF64349B16}" destId="{E15C79DB-1104-41BA-B099-6E30134C5A7E}" srcOrd="0" destOrd="0" presId="urn:microsoft.com/office/officeart/2005/8/layout/process1"/>
    <dgm:cxn modelId="{721D5B9F-C424-403C-BDC2-30C55B8D21BE}" type="presParOf" srcId="{6EEDEDC7-FC00-4EA8-8669-0827E402E778}" destId="{CDAE5552-4089-4309-A9C9-F7284018B51B}" srcOrd="2" destOrd="0" presId="urn:microsoft.com/office/officeart/2005/8/layout/process1"/>
    <dgm:cxn modelId="{ADC12880-C0FF-431C-AF1A-40791A303B79}" type="presParOf" srcId="{6EEDEDC7-FC00-4EA8-8669-0827E402E778}" destId="{246FFFA0-2ADC-4EC0-90C2-7529C2E14AF5}" srcOrd="3" destOrd="0" presId="urn:microsoft.com/office/officeart/2005/8/layout/process1"/>
    <dgm:cxn modelId="{472C4F74-92A4-4D08-90C9-FDB7549E31C3}" type="presParOf" srcId="{246FFFA0-2ADC-4EC0-90C2-7529C2E14AF5}" destId="{1940DC43-E43D-44D0-96F9-D7F55CAF2353}" srcOrd="0" destOrd="0" presId="urn:microsoft.com/office/officeart/2005/8/layout/process1"/>
    <dgm:cxn modelId="{25401128-FF5A-42DB-A9A6-71BB6FB1A14A}" type="presParOf" srcId="{6EEDEDC7-FC00-4EA8-8669-0827E402E778}" destId="{42E97B36-CD68-46C4-94BB-C9A7FB553370}" srcOrd="4" destOrd="0" presId="urn:microsoft.com/office/officeart/2005/8/layout/process1"/>
    <dgm:cxn modelId="{D869BF4F-D641-4E21-9CB1-73275F00408A}" type="presParOf" srcId="{6EEDEDC7-FC00-4EA8-8669-0827E402E778}" destId="{5D5ABE7C-177A-4176-9298-55021421B4D6}" srcOrd="5" destOrd="0" presId="urn:microsoft.com/office/officeart/2005/8/layout/process1"/>
    <dgm:cxn modelId="{266C793F-4D93-4E90-95E7-36C313E7C108}" type="presParOf" srcId="{5D5ABE7C-177A-4176-9298-55021421B4D6}" destId="{3E75A9A9-4412-4D6C-9F02-D760875C0ACD}" srcOrd="0" destOrd="0" presId="urn:microsoft.com/office/officeart/2005/8/layout/process1"/>
    <dgm:cxn modelId="{28454E3C-2A90-46C2-BDCF-E4838AB7CF75}" type="presParOf" srcId="{6EEDEDC7-FC00-4EA8-8669-0827E402E778}" destId="{F7AC8707-F4E6-4C7B-8280-7973C1A0C907}" srcOrd="6" destOrd="0" presId="urn:microsoft.com/office/officeart/2005/8/layout/process1"/>
    <dgm:cxn modelId="{6457801C-0790-4611-92EA-BFD7C85CD7C9}" type="presParOf" srcId="{6EEDEDC7-FC00-4EA8-8669-0827E402E778}" destId="{18AC6703-8CEE-4B2D-9894-86BFE577F30C}" srcOrd="7" destOrd="0" presId="urn:microsoft.com/office/officeart/2005/8/layout/process1"/>
    <dgm:cxn modelId="{957182ED-16AE-4897-8994-6C4BC0B0D477}" type="presParOf" srcId="{18AC6703-8CEE-4B2D-9894-86BFE577F30C}" destId="{9EDDF3D1-1B8B-40AC-8167-DEAF5BCD12E4}" srcOrd="0" destOrd="0" presId="urn:microsoft.com/office/officeart/2005/8/layout/process1"/>
    <dgm:cxn modelId="{8DBA3C50-584B-4F2E-B42B-01138D45BD40}" type="presParOf" srcId="{6EEDEDC7-FC00-4EA8-8669-0827E402E778}" destId="{43076F68-CAB7-4524-A772-55B4082104FF}" srcOrd="8" destOrd="0" presId="urn:microsoft.com/office/officeart/2005/8/layout/process1"/>
  </dgm:cxnLst>
  <dgm:bg/>
  <dgm:whole>
    <a:ln>
      <a:solidFill>
        <a:schemeClr val="accent2">
          <a:lumMod val="20000"/>
          <a:lumOff val="8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662C61-6DEC-47D6-A8B4-2744883B794A}" type="doc">
      <dgm:prSet loTypeId="urn:microsoft.com/office/officeart/2005/8/layout/process1" loCatId="process" qsTypeId="urn:microsoft.com/office/officeart/2005/8/quickstyle/simple1" qsCatId="simple" csTypeId="urn:microsoft.com/office/officeart/2005/8/colors/accent1_2" csCatId="accent1" phldr="1"/>
      <dgm:spPr/>
    </dgm:pt>
    <dgm:pt modelId="{6F9A0CB2-3A87-4AE4-8781-40AF626B3BB9}">
      <dgm:prSet phldrT="[Text]"/>
      <dgm:spPr/>
      <dgm:t>
        <a:bodyPr/>
        <a:lstStyle/>
        <a:p>
          <a:r>
            <a:rPr lang="en-US" dirty="0" smtClean="0"/>
            <a:t>Load Balancer</a:t>
          </a:r>
          <a:endParaRPr lang="en-US" dirty="0"/>
        </a:p>
      </dgm:t>
    </dgm:pt>
    <dgm:pt modelId="{941B175A-9EEE-4661-965B-D0B1404BCC0A}" type="parTrans" cxnId="{E6851C55-A7EC-444E-A417-0294E3EF7997}">
      <dgm:prSet/>
      <dgm:spPr/>
      <dgm:t>
        <a:bodyPr/>
        <a:lstStyle/>
        <a:p>
          <a:endParaRPr lang="en-US"/>
        </a:p>
      </dgm:t>
    </dgm:pt>
    <dgm:pt modelId="{339ABF33-9C17-4483-9CD3-DCC057F271E4}" type="sibTrans" cxnId="{E6851C55-A7EC-444E-A417-0294E3EF7997}">
      <dgm:prSet/>
      <dgm:spPr/>
      <dgm:t>
        <a:bodyPr/>
        <a:lstStyle/>
        <a:p>
          <a:endParaRPr lang="en-US"/>
        </a:p>
      </dgm:t>
    </dgm:pt>
    <dgm:pt modelId="{233317B4-172A-4F8E-B305-60C6274C8797}" type="pres">
      <dgm:prSet presAssocID="{0B662C61-6DEC-47D6-A8B4-2744883B794A}" presName="Name0" presStyleCnt="0">
        <dgm:presLayoutVars>
          <dgm:dir/>
          <dgm:resizeHandles val="exact"/>
        </dgm:presLayoutVars>
      </dgm:prSet>
      <dgm:spPr/>
    </dgm:pt>
    <dgm:pt modelId="{3CD5E9A4-3CC1-422D-BD6F-279D629E36E4}" type="pres">
      <dgm:prSet presAssocID="{6F9A0CB2-3A87-4AE4-8781-40AF626B3BB9}" presName="node" presStyleLbl="node1" presStyleIdx="0" presStyleCnt="1" custLinFactNeighborX="-1451" custLinFactNeighborY="-21725">
        <dgm:presLayoutVars>
          <dgm:bulletEnabled val="1"/>
        </dgm:presLayoutVars>
      </dgm:prSet>
      <dgm:spPr/>
      <dgm:t>
        <a:bodyPr/>
        <a:lstStyle/>
        <a:p>
          <a:endParaRPr lang="en-US"/>
        </a:p>
      </dgm:t>
    </dgm:pt>
  </dgm:ptLst>
  <dgm:cxnLst>
    <dgm:cxn modelId="{392D697E-A478-4C52-9407-C699BE7753E7}" type="presOf" srcId="{0B662C61-6DEC-47D6-A8B4-2744883B794A}" destId="{233317B4-172A-4F8E-B305-60C6274C8797}" srcOrd="0" destOrd="0" presId="urn:microsoft.com/office/officeart/2005/8/layout/process1"/>
    <dgm:cxn modelId="{E6851C55-A7EC-444E-A417-0294E3EF7997}" srcId="{0B662C61-6DEC-47D6-A8B4-2744883B794A}" destId="{6F9A0CB2-3A87-4AE4-8781-40AF626B3BB9}" srcOrd="0" destOrd="0" parTransId="{941B175A-9EEE-4661-965B-D0B1404BCC0A}" sibTransId="{339ABF33-9C17-4483-9CD3-DCC057F271E4}"/>
    <dgm:cxn modelId="{4E0F192E-86B8-4422-ADF7-5F97703379E8}" type="presOf" srcId="{6F9A0CB2-3A87-4AE4-8781-40AF626B3BB9}" destId="{3CD5E9A4-3CC1-422D-BD6F-279D629E36E4}" srcOrd="0" destOrd="0" presId="urn:microsoft.com/office/officeart/2005/8/layout/process1"/>
    <dgm:cxn modelId="{9E39942C-9AA5-4807-9153-5E0DE99D3BA0}" type="presParOf" srcId="{233317B4-172A-4F8E-B305-60C6274C8797}" destId="{3CD5E9A4-3CC1-422D-BD6F-279D629E36E4}"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07B6F-93F6-41CF-8A7D-0E0DE5E96AD2}">
      <dsp:nvSpPr>
        <dsp:cNvPr id="0" name=""/>
        <dsp:cNvSpPr/>
      </dsp:nvSpPr>
      <dsp:spPr>
        <a:xfrm>
          <a:off x="91433" y="2413741"/>
          <a:ext cx="2059781" cy="123586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Company</a:t>
          </a:r>
          <a:endParaRPr lang="en-US" sz="2700" kern="1200" dirty="0"/>
        </a:p>
      </dsp:txBody>
      <dsp:txXfrm>
        <a:off x="127630" y="2449938"/>
        <a:ext cx="1987387" cy="1163474"/>
      </dsp:txXfrm>
    </dsp:sp>
    <dsp:sp modelId="{2DB1B11F-3C70-46D9-940D-560E5CA1EA96}">
      <dsp:nvSpPr>
        <dsp:cNvPr id="0" name=""/>
        <dsp:cNvSpPr/>
      </dsp:nvSpPr>
      <dsp:spPr>
        <a:xfrm rot="19435538">
          <a:off x="2178817" y="1738699"/>
          <a:ext cx="733400" cy="5108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193509" y="1885983"/>
        <a:ext cx="580153" cy="306495"/>
      </dsp:txXfrm>
    </dsp:sp>
    <dsp:sp modelId="{21F16AA2-709A-4424-B272-A6C55208B874}">
      <dsp:nvSpPr>
        <dsp:cNvPr id="0" name=""/>
        <dsp:cNvSpPr/>
      </dsp:nvSpPr>
      <dsp:spPr>
        <a:xfrm>
          <a:off x="2917445" y="133940"/>
          <a:ext cx="2351920" cy="14649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Infrastructure</a:t>
          </a:r>
          <a:endParaRPr lang="en-US" sz="2700" kern="1200" dirty="0"/>
        </a:p>
      </dsp:txBody>
      <dsp:txXfrm>
        <a:off x="2960353" y="176848"/>
        <a:ext cx="2266104" cy="1379170"/>
      </dsp:txXfrm>
    </dsp:sp>
    <dsp:sp modelId="{2FD86703-ECF5-4E8D-9074-C7A58CE643F8}">
      <dsp:nvSpPr>
        <dsp:cNvPr id="0" name=""/>
        <dsp:cNvSpPr/>
      </dsp:nvSpPr>
      <dsp:spPr>
        <a:xfrm rot="12968671">
          <a:off x="5307152" y="1785566"/>
          <a:ext cx="768078" cy="5108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445651" y="1932925"/>
        <a:ext cx="614831" cy="306495"/>
      </dsp:txXfrm>
    </dsp:sp>
    <dsp:sp modelId="{92E15C42-61AA-429E-A0AA-92C9CFB16E4D}">
      <dsp:nvSpPr>
        <dsp:cNvPr id="0" name=""/>
        <dsp:cNvSpPr/>
      </dsp:nvSpPr>
      <dsp:spPr>
        <a:xfrm>
          <a:off x="6068218" y="2457281"/>
          <a:ext cx="2059781" cy="123586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Candidate</a:t>
          </a:r>
          <a:endParaRPr lang="en-US" sz="2700" kern="1200" dirty="0"/>
        </a:p>
      </dsp:txBody>
      <dsp:txXfrm>
        <a:off x="6104415" y="2493478"/>
        <a:ext cx="1987387" cy="1163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D3305-3F1E-4211-98EB-DBA2D57D2D93}">
      <dsp:nvSpPr>
        <dsp:cNvPr id="0" name=""/>
        <dsp:cNvSpPr/>
      </dsp:nvSpPr>
      <dsp:spPr>
        <a:xfrm>
          <a:off x="5612" y="1127846"/>
          <a:ext cx="1740013" cy="10440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Request for exam</a:t>
          </a:r>
          <a:endParaRPr lang="en-US" sz="2100" kern="1200" dirty="0"/>
        </a:p>
      </dsp:txBody>
      <dsp:txXfrm>
        <a:off x="36190" y="1158424"/>
        <a:ext cx="1678857" cy="982852"/>
      </dsp:txXfrm>
    </dsp:sp>
    <dsp:sp modelId="{DE9860C5-91E3-4ABF-8D66-D1FF64349B16}">
      <dsp:nvSpPr>
        <dsp:cNvPr id="0" name=""/>
        <dsp:cNvSpPr/>
      </dsp:nvSpPr>
      <dsp:spPr>
        <a:xfrm>
          <a:off x="1919627" y="1434088"/>
          <a:ext cx="368882" cy="4315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919627" y="1520393"/>
        <a:ext cx="258217" cy="258913"/>
      </dsp:txXfrm>
    </dsp:sp>
    <dsp:sp modelId="{CDAE5552-4089-4309-A9C9-F7284018B51B}">
      <dsp:nvSpPr>
        <dsp:cNvPr id="0" name=""/>
        <dsp:cNvSpPr/>
      </dsp:nvSpPr>
      <dsp:spPr>
        <a:xfrm>
          <a:off x="2441631" y="1127846"/>
          <a:ext cx="1740013" cy="10440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Creation of Test Structure</a:t>
          </a:r>
          <a:endParaRPr lang="en-US" sz="2100" kern="1200" dirty="0"/>
        </a:p>
      </dsp:txBody>
      <dsp:txXfrm>
        <a:off x="2472209" y="1158424"/>
        <a:ext cx="1678857" cy="982852"/>
      </dsp:txXfrm>
    </dsp:sp>
    <dsp:sp modelId="{246FFFA0-2ADC-4EC0-90C2-7529C2E14AF5}">
      <dsp:nvSpPr>
        <dsp:cNvPr id="0" name=""/>
        <dsp:cNvSpPr/>
      </dsp:nvSpPr>
      <dsp:spPr>
        <a:xfrm>
          <a:off x="4355646" y="1434088"/>
          <a:ext cx="368882" cy="4315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355646" y="1520393"/>
        <a:ext cx="258217" cy="258913"/>
      </dsp:txXfrm>
    </dsp:sp>
    <dsp:sp modelId="{B9F95CD0-B26F-41BA-BF27-FED90F9DB898}">
      <dsp:nvSpPr>
        <dsp:cNvPr id="0" name=""/>
        <dsp:cNvSpPr/>
      </dsp:nvSpPr>
      <dsp:spPr>
        <a:xfrm>
          <a:off x="4877650" y="1127846"/>
          <a:ext cx="1740013" cy="10440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Test environment </a:t>
          </a:r>
          <a:endParaRPr lang="en-US" sz="2100" kern="1200" dirty="0"/>
        </a:p>
      </dsp:txBody>
      <dsp:txXfrm>
        <a:off x="4908228" y="1158424"/>
        <a:ext cx="1678857" cy="982852"/>
      </dsp:txXfrm>
    </dsp:sp>
    <dsp:sp modelId="{9B16B7A1-E818-45F1-AAA3-9A78717F6DFC}">
      <dsp:nvSpPr>
        <dsp:cNvPr id="0" name=""/>
        <dsp:cNvSpPr/>
      </dsp:nvSpPr>
      <dsp:spPr>
        <a:xfrm rot="10699621" flipH="1">
          <a:off x="6810737" y="1451020"/>
          <a:ext cx="492104" cy="4315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6810765" y="1539215"/>
        <a:ext cx="362647" cy="258913"/>
      </dsp:txXfrm>
    </dsp:sp>
    <dsp:sp modelId="{51094FEC-DDED-43A7-8CF5-EB6E9C26154B}">
      <dsp:nvSpPr>
        <dsp:cNvPr id="0" name=""/>
        <dsp:cNvSpPr/>
      </dsp:nvSpPr>
      <dsp:spPr>
        <a:xfrm>
          <a:off x="7546089" y="1161359"/>
          <a:ext cx="1740013" cy="10440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Result</a:t>
          </a:r>
          <a:endParaRPr lang="en-US" sz="2100" kern="1200" dirty="0"/>
        </a:p>
      </dsp:txBody>
      <dsp:txXfrm>
        <a:off x="7576667" y="1191937"/>
        <a:ext cx="1678857" cy="982852"/>
      </dsp:txXfrm>
    </dsp:sp>
    <dsp:sp modelId="{EB4134D4-7462-4D9F-B019-D395A6FD42DB}">
      <dsp:nvSpPr>
        <dsp:cNvPr id="0" name=""/>
        <dsp:cNvSpPr/>
      </dsp:nvSpPr>
      <dsp:spPr>
        <a:xfrm rot="16218006" flipV="1">
          <a:off x="5442103" y="2444020"/>
          <a:ext cx="456833" cy="4315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5506492" y="2595053"/>
        <a:ext cx="327376" cy="258913"/>
      </dsp:txXfrm>
    </dsp:sp>
    <dsp:sp modelId="{B17D20AB-7C9A-4627-8B67-7D823B984497}">
      <dsp:nvSpPr>
        <dsp:cNvPr id="0" name=""/>
        <dsp:cNvSpPr/>
      </dsp:nvSpPr>
      <dsp:spPr>
        <a:xfrm>
          <a:off x="4833746" y="3087725"/>
          <a:ext cx="1740013" cy="10440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Candidate</a:t>
          </a:r>
          <a:endParaRPr lang="en-US" sz="2100" kern="1200" dirty="0"/>
        </a:p>
      </dsp:txBody>
      <dsp:txXfrm>
        <a:off x="4864324" y="3118303"/>
        <a:ext cx="1678857" cy="982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D3305-3F1E-4211-98EB-DBA2D57D2D93}">
      <dsp:nvSpPr>
        <dsp:cNvPr id="0" name=""/>
        <dsp:cNvSpPr/>
      </dsp:nvSpPr>
      <dsp:spPr>
        <a:xfrm>
          <a:off x="5485" y="1847146"/>
          <a:ext cx="1700467" cy="10202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Container Creation</a:t>
          </a:r>
          <a:endParaRPr lang="en-US" sz="2300" kern="1200" dirty="0"/>
        </a:p>
      </dsp:txBody>
      <dsp:txXfrm>
        <a:off x="35368" y="1877029"/>
        <a:ext cx="1640701" cy="960514"/>
      </dsp:txXfrm>
    </dsp:sp>
    <dsp:sp modelId="{DE9860C5-91E3-4ABF-8D66-D1FF64349B16}">
      <dsp:nvSpPr>
        <dsp:cNvPr id="0" name=""/>
        <dsp:cNvSpPr/>
      </dsp:nvSpPr>
      <dsp:spPr>
        <a:xfrm>
          <a:off x="1875999" y="2146428"/>
          <a:ext cx="360499" cy="421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875999" y="2230771"/>
        <a:ext cx="252349" cy="253029"/>
      </dsp:txXfrm>
    </dsp:sp>
    <dsp:sp modelId="{CDAE5552-4089-4309-A9C9-F7284018B51B}">
      <dsp:nvSpPr>
        <dsp:cNvPr id="0" name=""/>
        <dsp:cNvSpPr/>
      </dsp:nvSpPr>
      <dsp:spPr>
        <a:xfrm>
          <a:off x="2386140" y="1847146"/>
          <a:ext cx="1700467" cy="10202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Container Deployment</a:t>
          </a:r>
          <a:endParaRPr lang="en-US" sz="2300" kern="1200" dirty="0"/>
        </a:p>
      </dsp:txBody>
      <dsp:txXfrm>
        <a:off x="2416023" y="1877029"/>
        <a:ext cx="1640701" cy="960514"/>
      </dsp:txXfrm>
    </dsp:sp>
    <dsp:sp modelId="{246FFFA0-2ADC-4EC0-90C2-7529C2E14AF5}">
      <dsp:nvSpPr>
        <dsp:cNvPr id="0" name=""/>
        <dsp:cNvSpPr/>
      </dsp:nvSpPr>
      <dsp:spPr>
        <a:xfrm>
          <a:off x="4256654" y="2146428"/>
          <a:ext cx="360499" cy="421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256654" y="2230771"/>
        <a:ext cx="252349" cy="253029"/>
      </dsp:txXfrm>
    </dsp:sp>
    <dsp:sp modelId="{42E97B36-CD68-46C4-94BB-C9A7FB553370}">
      <dsp:nvSpPr>
        <dsp:cNvPr id="0" name=""/>
        <dsp:cNvSpPr/>
      </dsp:nvSpPr>
      <dsp:spPr>
        <a:xfrm>
          <a:off x="4766794" y="1847146"/>
          <a:ext cx="1700467" cy="10202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Building Cluster </a:t>
          </a:r>
          <a:endParaRPr lang="en-US" sz="2300" kern="1200" dirty="0"/>
        </a:p>
      </dsp:txBody>
      <dsp:txXfrm>
        <a:off x="4796677" y="1877029"/>
        <a:ext cx="1640701" cy="960514"/>
      </dsp:txXfrm>
    </dsp:sp>
    <dsp:sp modelId="{5D5ABE7C-177A-4176-9298-55021421B4D6}">
      <dsp:nvSpPr>
        <dsp:cNvPr id="0" name=""/>
        <dsp:cNvSpPr/>
      </dsp:nvSpPr>
      <dsp:spPr>
        <a:xfrm rot="96850">
          <a:off x="6697284" y="2183746"/>
          <a:ext cx="488046" cy="421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697309" y="2266307"/>
        <a:ext cx="361532" cy="253029"/>
      </dsp:txXfrm>
    </dsp:sp>
    <dsp:sp modelId="{F7AC8707-F4E6-4C7B-8280-7973C1A0C907}">
      <dsp:nvSpPr>
        <dsp:cNvPr id="0" name=""/>
        <dsp:cNvSpPr/>
      </dsp:nvSpPr>
      <dsp:spPr>
        <a:xfrm>
          <a:off x="7387739" y="1921004"/>
          <a:ext cx="1700467" cy="10202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CLUSTER</a:t>
          </a:r>
          <a:endParaRPr lang="en-US" sz="2300" kern="1200" dirty="0"/>
        </a:p>
      </dsp:txBody>
      <dsp:txXfrm>
        <a:off x="7417622" y="1950887"/>
        <a:ext cx="1640701" cy="960514"/>
      </dsp:txXfrm>
    </dsp:sp>
    <dsp:sp modelId="{18AC6703-8CEE-4B2D-9894-86BFE577F30C}">
      <dsp:nvSpPr>
        <dsp:cNvPr id="0" name=""/>
        <dsp:cNvSpPr/>
      </dsp:nvSpPr>
      <dsp:spPr>
        <a:xfrm rot="16220997">
          <a:off x="8150710" y="2969041"/>
          <a:ext cx="276026" cy="421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8191861" y="3094787"/>
        <a:ext cx="193218" cy="253029"/>
      </dsp:txXfrm>
    </dsp:sp>
    <dsp:sp modelId="{43076F68-CAB7-4524-A772-55B4082104FF}">
      <dsp:nvSpPr>
        <dsp:cNvPr id="0" name=""/>
        <dsp:cNvSpPr/>
      </dsp:nvSpPr>
      <dsp:spPr>
        <a:xfrm>
          <a:off x="7488223" y="3460985"/>
          <a:ext cx="1700467" cy="10202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Monitoring</a:t>
          </a:r>
          <a:endParaRPr lang="en-US" sz="2300" kern="1200" dirty="0"/>
        </a:p>
      </dsp:txBody>
      <dsp:txXfrm>
        <a:off x="7518106" y="3490868"/>
        <a:ext cx="1640701" cy="960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5E9A4-3CC1-422D-BD6F-279D629E36E4}">
      <dsp:nvSpPr>
        <dsp:cNvPr id="0" name=""/>
        <dsp:cNvSpPr/>
      </dsp:nvSpPr>
      <dsp:spPr>
        <a:xfrm>
          <a:off x="0" y="0"/>
          <a:ext cx="1740013" cy="9847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Load Balancer</a:t>
          </a:r>
          <a:endParaRPr lang="en-US" sz="2600" kern="1200" dirty="0"/>
        </a:p>
      </dsp:txBody>
      <dsp:txXfrm>
        <a:off x="28842" y="28842"/>
        <a:ext cx="1682329" cy="9270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B15D5-E687-4AF9-AB3E-A828F26F1085}" type="datetimeFigureOut">
              <a:rPr lang="en-US" smtClean="0"/>
              <a:t>12/18/2018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9A24E-A33E-4E43-83F0-FF34DA92408F}" type="slidenum">
              <a:rPr lang="en-US" smtClean="0"/>
              <a:t>‹#›</a:t>
            </a:fld>
            <a:endParaRPr lang="en-US"/>
          </a:p>
        </p:txBody>
      </p:sp>
    </p:spTree>
    <p:extLst>
      <p:ext uri="{BB962C8B-B14F-4D97-AF65-F5344CB8AC3E}">
        <p14:creationId xmlns:p14="http://schemas.microsoft.com/office/powerpoint/2010/main" val="3526029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Advantage of containers over virtualization :</a:t>
            </a:r>
          </a:p>
          <a:p>
            <a:r>
              <a:rPr lang="en-US" dirty="0" smtClean="0"/>
              <a:t>With virtualization technology, the package that can be passed around is a virtual machine, and it includes an entire operating system as well as the application. A physical server running three virtual machines would have a hypervisor and three separate operating systems running on top of it.</a:t>
            </a:r>
          </a:p>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10</a:t>
            </a:fld>
            <a:endParaRPr lang="en-US"/>
          </a:p>
        </p:txBody>
      </p:sp>
    </p:spTree>
    <p:extLst>
      <p:ext uri="{BB962C8B-B14F-4D97-AF65-F5344CB8AC3E}">
        <p14:creationId xmlns:p14="http://schemas.microsoft.com/office/powerpoint/2010/main" val="541712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19</a:t>
            </a:fld>
            <a:endParaRPr lang="en-US"/>
          </a:p>
        </p:txBody>
      </p:sp>
    </p:spTree>
    <p:extLst>
      <p:ext uri="{BB962C8B-B14F-4D97-AF65-F5344CB8AC3E}">
        <p14:creationId xmlns:p14="http://schemas.microsoft.com/office/powerpoint/2010/main" val="341269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20</a:t>
            </a:fld>
            <a:endParaRPr lang="en-US"/>
          </a:p>
        </p:txBody>
      </p:sp>
    </p:spTree>
    <p:extLst>
      <p:ext uri="{BB962C8B-B14F-4D97-AF65-F5344CB8AC3E}">
        <p14:creationId xmlns:p14="http://schemas.microsoft.com/office/powerpoint/2010/main" val="332176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21</a:t>
            </a:fld>
            <a:endParaRPr lang="en-US"/>
          </a:p>
        </p:txBody>
      </p:sp>
    </p:spTree>
    <p:extLst>
      <p:ext uri="{BB962C8B-B14F-4D97-AF65-F5344CB8AC3E}">
        <p14:creationId xmlns:p14="http://schemas.microsoft.com/office/powerpoint/2010/main" val="211106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C4C491-A2D0-4A14-B9C9-423885391551}"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21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4C491-A2D0-4A14-B9C9-423885391551}"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291993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4C491-A2D0-4A14-B9C9-423885391551}"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304698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4C491-A2D0-4A14-B9C9-423885391551}"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142170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C4C491-A2D0-4A14-B9C9-423885391551}"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54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C4C491-A2D0-4A14-B9C9-423885391551}"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423234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C4C491-A2D0-4A14-B9C9-423885391551}"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303812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C4C491-A2D0-4A14-B9C9-423885391551}" type="datetimeFigureOut">
              <a:rPr lang="en-US" smtClean="0"/>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129659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C4C491-A2D0-4A14-B9C9-423885391551}" type="datetimeFigureOut">
              <a:rPr lang="en-US" smtClean="0"/>
              <a:t>12/18/2018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211051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C4C491-A2D0-4A14-B9C9-423885391551}" type="datetimeFigureOut">
              <a:rPr lang="en-US" smtClean="0"/>
              <a:t>12/18/2018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E10277-8FB0-4875-976E-0AF529EAE071}" type="slidenum">
              <a:rPr lang="en-US" smtClean="0"/>
              <a:t>‹#›</a:t>
            </a:fld>
            <a:endParaRPr lang="en-US"/>
          </a:p>
        </p:txBody>
      </p:sp>
    </p:spTree>
    <p:extLst>
      <p:ext uri="{BB962C8B-B14F-4D97-AF65-F5344CB8AC3E}">
        <p14:creationId xmlns:p14="http://schemas.microsoft.com/office/powerpoint/2010/main" val="251665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4C491-A2D0-4A14-B9C9-423885391551}"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84164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C4C491-A2D0-4A14-B9C9-423885391551}" type="datetimeFigureOut">
              <a:rPr lang="en-US" smtClean="0"/>
              <a:t>12/18/2018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E10277-8FB0-4875-976E-0AF529EAE07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425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mitao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0321" y="256174"/>
            <a:ext cx="6714308" cy="1142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8378" y="1571939"/>
            <a:ext cx="11678194" cy="3108543"/>
          </a:xfrm>
          <a:prstGeom prst="rect">
            <a:avLst/>
          </a:prstGeom>
        </p:spPr>
        <p:txBody>
          <a:bodyPr wrap="square">
            <a:spAutoFit/>
          </a:bodyPr>
          <a:lstStyle/>
          <a:p>
            <a:pPr algn="ctr"/>
            <a:r>
              <a:rPr lang="en-US" dirty="0" err="1">
                <a:solidFill>
                  <a:schemeClr val="bg1"/>
                </a:solidFill>
              </a:rPr>
              <a:t>Savitribai</a:t>
            </a:r>
            <a:r>
              <a:rPr lang="en-US" dirty="0">
                <a:solidFill>
                  <a:schemeClr val="bg1"/>
                </a:solidFill>
              </a:rPr>
              <a:t> </a:t>
            </a:r>
            <a:r>
              <a:rPr lang="en-US" dirty="0" err="1">
                <a:solidFill>
                  <a:schemeClr val="bg1"/>
                </a:solidFill>
              </a:rPr>
              <a:t>Phule</a:t>
            </a:r>
            <a:r>
              <a:rPr lang="en-US" dirty="0">
                <a:solidFill>
                  <a:schemeClr val="bg1"/>
                </a:solidFill>
              </a:rPr>
              <a:t> Pune University</a:t>
            </a:r>
            <a:br>
              <a:rPr lang="en-US" dirty="0">
                <a:solidFill>
                  <a:schemeClr val="bg1"/>
                </a:solidFill>
              </a:rPr>
            </a:br>
            <a:r>
              <a:rPr lang="en-US" sz="2800" b="1" dirty="0" err="1"/>
              <a:t>Savitribai</a:t>
            </a:r>
            <a:r>
              <a:rPr lang="en-US" sz="2800" b="1" dirty="0"/>
              <a:t> </a:t>
            </a:r>
            <a:r>
              <a:rPr lang="en-US" sz="2800" b="1" dirty="0" err="1"/>
              <a:t>Phule</a:t>
            </a:r>
            <a:r>
              <a:rPr lang="en-US" sz="2800" b="1" dirty="0"/>
              <a:t> Pune </a:t>
            </a:r>
            <a:r>
              <a:rPr lang="en-US" sz="2800" b="1" dirty="0" smtClean="0"/>
              <a:t>University</a:t>
            </a:r>
          </a:p>
          <a:p>
            <a:pPr algn="ctr"/>
            <a:r>
              <a:rPr lang="en-US" sz="2400" b="1" dirty="0" smtClean="0"/>
              <a:t> </a:t>
            </a:r>
            <a:r>
              <a:rPr lang="en-US" sz="2000" b="1" dirty="0"/>
              <a:t>Fourth Year of Computer </a:t>
            </a:r>
            <a:r>
              <a:rPr lang="en-US" sz="2000" b="1" dirty="0" smtClean="0"/>
              <a:t>Engineering</a:t>
            </a:r>
            <a:r>
              <a:rPr lang="en-US" sz="2000" b="1" dirty="0"/>
              <a:t> (2015 Course) </a:t>
            </a:r>
            <a:endParaRPr lang="en-US" sz="2000" b="1" dirty="0" smtClean="0"/>
          </a:p>
          <a:p>
            <a:pPr algn="ctr"/>
            <a:r>
              <a:rPr lang="en-US" sz="2000" dirty="0" smtClean="0"/>
              <a:t>Project </a:t>
            </a:r>
            <a:r>
              <a:rPr lang="en-US" sz="2000" dirty="0"/>
              <a:t>Presentation </a:t>
            </a:r>
            <a:r>
              <a:rPr lang="en-US" dirty="0"/>
              <a:t/>
            </a:r>
            <a:br>
              <a:rPr lang="en-US" dirty="0"/>
            </a:br>
            <a:r>
              <a:rPr lang="en-US" dirty="0"/>
              <a:t>On </a:t>
            </a:r>
            <a:endParaRPr lang="en-US" dirty="0" smtClean="0">
              <a:solidFill>
                <a:srgbClr val="C00000"/>
              </a:solidFill>
            </a:endParaRPr>
          </a:p>
          <a:p>
            <a:pPr algn="ctr"/>
            <a:r>
              <a:rPr lang="en-US" sz="2800" b="1" dirty="0" smtClean="0">
                <a:solidFill>
                  <a:srgbClr val="C00000"/>
                </a:solidFill>
              </a:rPr>
              <a:t>“Cloud Based DevOps Skill Assessment Application”</a:t>
            </a:r>
          </a:p>
          <a:p>
            <a:pPr algn="ctr"/>
            <a:endParaRPr lang="en-US" sz="2000" b="1" dirty="0" smtClean="0"/>
          </a:p>
          <a:p>
            <a:pPr algn="ctr"/>
            <a:r>
              <a:rPr lang="en-US" sz="2000" b="1" dirty="0" smtClean="0"/>
              <a:t>Group ID  : 10</a:t>
            </a:r>
            <a:r>
              <a:rPr lang="en-US" sz="2000" b="1" dirty="0">
                <a:solidFill>
                  <a:srgbClr val="C00000"/>
                </a:solidFill>
              </a:rPr>
              <a:t/>
            </a:r>
            <a:br>
              <a:rPr lang="en-US" sz="2000" b="1" dirty="0">
                <a:solidFill>
                  <a:srgbClr val="C00000"/>
                </a:solidFill>
              </a:rPr>
            </a:br>
            <a:endParaRPr lang="en-IN" sz="2000" b="1" dirty="0">
              <a:solidFill>
                <a:srgbClr val="C00000"/>
              </a:solidFill>
            </a:endParaRPr>
          </a:p>
        </p:txBody>
      </p:sp>
      <p:sp>
        <p:nvSpPr>
          <p:cNvPr id="5" name="Rectangle 4"/>
          <p:cNvSpPr/>
          <p:nvPr/>
        </p:nvSpPr>
        <p:spPr>
          <a:xfrm>
            <a:off x="0" y="4793572"/>
            <a:ext cx="6096000" cy="1508105"/>
          </a:xfrm>
          <a:prstGeom prst="rect">
            <a:avLst/>
          </a:prstGeom>
        </p:spPr>
        <p:txBody>
          <a:bodyPr>
            <a:spAutoFit/>
          </a:bodyPr>
          <a:lstStyle/>
          <a:p>
            <a:r>
              <a:rPr lang="en-US" sz="2000" b="1" dirty="0">
                <a:solidFill>
                  <a:srgbClr val="C00000"/>
                </a:solidFill>
              </a:rPr>
              <a:t>Name of Students :</a:t>
            </a:r>
          </a:p>
          <a:p>
            <a:r>
              <a:rPr lang="en-US" dirty="0"/>
              <a:t>1. Chetan Pawar</a:t>
            </a:r>
          </a:p>
          <a:p>
            <a:r>
              <a:rPr lang="en-US" dirty="0"/>
              <a:t>2. </a:t>
            </a:r>
            <a:r>
              <a:rPr lang="en-US" dirty="0" smtClean="0"/>
              <a:t>Roshan </a:t>
            </a:r>
            <a:r>
              <a:rPr lang="en-US" dirty="0" err="1" smtClean="0"/>
              <a:t>Patil</a:t>
            </a:r>
            <a:endParaRPr lang="en-US" dirty="0"/>
          </a:p>
          <a:p>
            <a:r>
              <a:rPr lang="en-US" dirty="0"/>
              <a:t>3. </a:t>
            </a:r>
            <a:r>
              <a:rPr lang="en-US" dirty="0" err="1" smtClean="0"/>
              <a:t>Nishant</a:t>
            </a:r>
            <a:r>
              <a:rPr lang="en-US" dirty="0" smtClean="0"/>
              <a:t> Kumar</a:t>
            </a:r>
          </a:p>
          <a:p>
            <a:r>
              <a:rPr lang="en-US" dirty="0" smtClean="0"/>
              <a:t>4. </a:t>
            </a:r>
            <a:r>
              <a:rPr lang="en-US" dirty="0" err="1" smtClean="0"/>
              <a:t>Yogesh</a:t>
            </a:r>
            <a:r>
              <a:rPr lang="en-US" dirty="0" smtClean="0"/>
              <a:t> Mahajan</a:t>
            </a:r>
            <a:endParaRPr lang="en-IN" dirty="0"/>
          </a:p>
        </p:txBody>
      </p:sp>
      <p:sp>
        <p:nvSpPr>
          <p:cNvPr id="7" name="Rectangle 6"/>
          <p:cNvSpPr/>
          <p:nvPr/>
        </p:nvSpPr>
        <p:spPr>
          <a:xfrm>
            <a:off x="9622971" y="4884026"/>
            <a:ext cx="2133600" cy="677108"/>
          </a:xfrm>
          <a:prstGeom prst="rect">
            <a:avLst/>
          </a:prstGeom>
        </p:spPr>
        <p:txBody>
          <a:bodyPr wrap="square">
            <a:spAutoFit/>
          </a:bodyPr>
          <a:lstStyle/>
          <a:p>
            <a:pPr algn="r"/>
            <a:r>
              <a:rPr lang="en-US" sz="2000" b="1" dirty="0" smtClean="0">
                <a:solidFill>
                  <a:srgbClr val="C00000"/>
                </a:solidFill>
              </a:rPr>
              <a:t>   Name </a:t>
            </a:r>
            <a:r>
              <a:rPr lang="en-US" sz="2000" b="1" dirty="0">
                <a:solidFill>
                  <a:srgbClr val="C00000"/>
                </a:solidFill>
              </a:rPr>
              <a:t>of Guide </a:t>
            </a:r>
            <a:r>
              <a:rPr lang="en-US" sz="2000" b="1" dirty="0" smtClean="0">
                <a:solidFill>
                  <a:srgbClr val="C00000"/>
                </a:solidFill>
              </a:rPr>
              <a:t>:</a:t>
            </a:r>
          </a:p>
          <a:p>
            <a:pPr algn="r"/>
            <a:r>
              <a:rPr lang="en-US" dirty="0" smtClean="0"/>
              <a:t>Prof. Amar More </a:t>
            </a:r>
            <a:endParaRPr lang="en-US" dirty="0"/>
          </a:p>
        </p:txBody>
      </p:sp>
    </p:spTree>
    <p:extLst>
      <p:ext uri="{BB962C8B-B14F-4D97-AF65-F5344CB8AC3E}">
        <p14:creationId xmlns:p14="http://schemas.microsoft.com/office/powerpoint/2010/main" val="2110347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Containers</a:t>
            </a:r>
          </a:p>
        </p:txBody>
      </p:sp>
      <p:sp>
        <p:nvSpPr>
          <p:cNvPr id="3" name="Content Placeholder 2"/>
          <p:cNvSpPr>
            <a:spLocks noGrp="1"/>
          </p:cNvSpPr>
          <p:nvPr>
            <p:ph idx="1"/>
          </p:nvPr>
        </p:nvSpPr>
        <p:spPr/>
        <p:txBody>
          <a:bodyPr/>
          <a:lstStyle/>
          <a:p>
            <a:r>
              <a:rPr lang="en-US" dirty="0"/>
              <a:t>A</a:t>
            </a:r>
            <a:r>
              <a:rPr lang="en-US" dirty="0" smtClean="0"/>
              <a:t> </a:t>
            </a:r>
            <a:r>
              <a:rPr lang="en-US" dirty="0"/>
              <a:t>container consists of an entire runtime environment: an application, plus all its dependencies, libraries and other binaries, and configuration files needed to run it, bundled into one package. </a:t>
            </a:r>
            <a:endParaRPr lang="en-US" dirty="0" smtClean="0"/>
          </a:p>
          <a:p>
            <a:r>
              <a:rPr lang="en-US" dirty="0" smtClean="0"/>
              <a:t>By </a:t>
            </a:r>
            <a:r>
              <a:rPr lang="en-US" dirty="0"/>
              <a:t>containerizing the application platform and its dependencies, differences in OS distributions and underlying infrastructure are abstracted away</a:t>
            </a:r>
            <a:r>
              <a:rPr lang="en-US" dirty="0" smtClean="0"/>
              <a:t>.</a:t>
            </a:r>
          </a:p>
          <a:p>
            <a:r>
              <a:rPr lang="en-US" b="1" dirty="0" smtClean="0"/>
              <a:t>Docker</a:t>
            </a:r>
            <a:r>
              <a:rPr lang="en-US" dirty="0"/>
              <a:t> is the leading </a:t>
            </a:r>
            <a:r>
              <a:rPr lang="en-US" b="1" dirty="0"/>
              <a:t>container</a:t>
            </a:r>
            <a:r>
              <a:rPr lang="en-US" dirty="0"/>
              <a:t> platform </a:t>
            </a:r>
            <a:r>
              <a:rPr lang="en-US" dirty="0" smtClean="0"/>
              <a:t>and mainly used.</a:t>
            </a:r>
            <a:endParaRPr lang="en-US" dirty="0"/>
          </a:p>
        </p:txBody>
      </p:sp>
    </p:spTree>
    <p:extLst>
      <p:ext uri="{BB962C8B-B14F-4D97-AF65-F5344CB8AC3E}">
        <p14:creationId xmlns:p14="http://schemas.microsoft.com/office/powerpoint/2010/main" val="837350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Docker</a:t>
            </a:r>
            <a:endParaRPr lang="en-US" dirty="0"/>
          </a:p>
        </p:txBody>
      </p:sp>
      <p:sp>
        <p:nvSpPr>
          <p:cNvPr id="3" name="Content Placeholder 2"/>
          <p:cNvSpPr>
            <a:spLocks noGrp="1"/>
          </p:cNvSpPr>
          <p:nvPr>
            <p:ph idx="1"/>
          </p:nvPr>
        </p:nvSpPr>
        <p:spPr/>
        <p:txBody>
          <a:bodyPr/>
          <a:lstStyle/>
          <a:p>
            <a:pPr marL="0" indent="0">
              <a:buNone/>
            </a:pPr>
            <a:endParaRPr lang="en-US" dirty="0"/>
          </a:p>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r>
              <a:rPr lang="en-US" spc="-1" dirty="0" smtClean="0">
                <a:solidFill>
                  <a:srgbClr val="000000"/>
                </a:solidFill>
                <a:uFill>
                  <a:solidFill>
                    <a:srgbClr val="FFFFFF"/>
                  </a:solidFill>
                </a:uFill>
              </a:rPr>
              <a:t>.</a:t>
            </a:r>
          </a:p>
          <a:p>
            <a:pPr marL="274320" indent="-272880">
              <a:lnSpc>
                <a:spcPct val="100000"/>
              </a:lnSpc>
              <a:buClr>
                <a:srgbClr val="727CA3"/>
              </a:buClr>
              <a:buSzPct val="76000"/>
              <a:buFont typeface="Wingdings 3" charset="2"/>
              <a:buChar char=""/>
            </a:pPr>
            <a:r>
              <a:rPr lang="en-US" dirty="0"/>
              <a:t>Docker provides the ability to package and run an application in a loosely isolated environment called a container. The isolation and security allow you to run many containers simultaneously on a given host. </a:t>
            </a:r>
            <a:endParaRPr lang="en-US" spc="-1" dirty="0" smtClean="0">
              <a:solidFill>
                <a:srgbClr val="000000"/>
              </a:solidFill>
              <a:uFill>
                <a:solidFill>
                  <a:srgbClr val="FFFFFF"/>
                </a:solidFill>
              </a:uFill>
            </a:endParaRPr>
          </a:p>
          <a:p>
            <a:pPr marL="274320" indent="-272880">
              <a:lnSpc>
                <a:spcPct val="100000"/>
              </a:lnSpc>
              <a:buClr>
                <a:srgbClr val="727CA3"/>
              </a:buClr>
              <a:buSzPct val="76000"/>
              <a:buFont typeface="Wingdings 3" charset="2"/>
              <a:buChar char=""/>
            </a:pPr>
            <a:endParaRPr lang="en-US" spc="-1" dirty="0">
              <a:solidFill>
                <a:srgbClr val="000000"/>
              </a:solidFill>
              <a:uFill>
                <a:solidFill>
                  <a:srgbClr val="FFFFFF"/>
                </a:solidFill>
              </a:uFill>
            </a:endParaRPr>
          </a:p>
          <a:p>
            <a:pPr marL="1440" indent="0">
              <a:lnSpc>
                <a:spcPct val="100000"/>
              </a:lnSpc>
              <a:buClr>
                <a:srgbClr val="727CA3"/>
              </a:buClr>
              <a:buSzPct val="76000"/>
              <a:buNone/>
            </a:pP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1453757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Is Docker sufficient?</a:t>
            </a:r>
          </a:p>
        </p:txBody>
      </p:sp>
      <p:sp>
        <p:nvSpPr>
          <p:cNvPr id="3" name="Content Placeholder 2"/>
          <p:cNvSpPr>
            <a:spLocks noGrp="1"/>
          </p:cNvSpPr>
          <p:nvPr>
            <p:ph idx="1"/>
          </p:nvPr>
        </p:nvSpPr>
        <p:spPr/>
        <p:txBody>
          <a:bodyPr/>
          <a:lstStyle/>
          <a:p>
            <a:pPr marL="0" indent="0">
              <a:buNone/>
            </a:pPr>
            <a:endParaRPr lang="en-US" dirty="0"/>
          </a:p>
          <a:p>
            <a:r>
              <a:rPr lang="en-US" dirty="0"/>
              <a:t>Now </a:t>
            </a:r>
            <a:r>
              <a:rPr lang="en-US" dirty="0" smtClean="0"/>
              <a:t>we </a:t>
            </a:r>
            <a:r>
              <a:rPr lang="en-US" dirty="0"/>
              <a:t>have a great container solution, capable of handling large amounts of traffic, but it is based on a lie</a:t>
            </a:r>
            <a:r>
              <a:rPr lang="en-US" dirty="0" smtClean="0"/>
              <a:t>.</a:t>
            </a:r>
          </a:p>
          <a:p>
            <a:r>
              <a:rPr lang="en-US" dirty="0" smtClean="0"/>
              <a:t>Well</a:t>
            </a:r>
            <a:r>
              <a:rPr lang="en-US" dirty="0"/>
              <a:t>, a </a:t>
            </a:r>
            <a:r>
              <a:rPr lang="en-US" i="1" dirty="0"/>
              <a:t>lie</a:t>
            </a:r>
            <a:r>
              <a:rPr lang="en-US" dirty="0"/>
              <a:t> might be a little unfair, so let's say it is based on an </a:t>
            </a:r>
            <a:r>
              <a:rPr lang="en-US" i="1" dirty="0"/>
              <a:t>abstraction</a:t>
            </a:r>
            <a:r>
              <a:rPr lang="en-US" dirty="0"/>
              <a:t>. </a:t>
            </a:r>
            <a:endParaRPr lang="en-US" dirty="0" smtClean="0"/>
          </a:p>
          <a:p>
            <a:r>
              <a:rPr lang="en-US" dirty="0" smtClean="0"/>
              <a:t>The </a:t>
            </a:r>
            <a:r>
              <a:rPr lang="en-US" dirty="0"/>
              <a:t>containers are still running on a machine with finite resources, so we want that work to be split among multiple machines. </a:t>
            </a:r>
            <a:endParaRPr lang="en-US" dirty="0" smtClean="0"/>
          </a:p>
          <a:p>
            <a:r>
              <a:rPr lang="en-US" dirty="0" smtClean="0"/>
              <a:t>What </a:t>
            </a:r>
            <a:r>
              <a:rPr lang="en-US" dirty="0"/>
              <a:t>if one of those machines goes down and you need to move containers?</a:t>
            </a:r>
          </a:p>
          <a:p>
            <a:r>
              <a:rPr lang="en-US" dirty="0"/>
              <a:t/>
            </a:r>
            <a:br>
              <a:rPr lang="en-US" dirty="0"/>
            </a:b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4214026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Container Orchestration</a:t>
            </a:r>
          </a:p>
        </p:txBody>
      </p:sp>
      <p:sp>
        <p:nvSpPr>
          <p:cNvPr id="3" name="Content Placeholder 2"/>
          <p:cNvSpPr>
            <a:spLocks noGrp="1"/>
          </p:cNvSpPr>
          <p:nvPr>
            <p:ph idx="1"/>
          </p:nvPr>
        </p:nvSpPr>
        <p:spPr/>
        <p:txBody>
          <a:bodyPr/>
          <a:lstStyle/>
          <a:p>
            <a:pPr marL="0" indent="0">
              <a:buNone/>
            </a:pPr>
            <a:endParaRPr lang="en-US" dirty="0"/>
          </a:p>
          <a:p>
            <a:r>
              <a:rPr lang="en-US" dirty="0"/>
              <a:t>Container orchestration is all about managing the lifecycles of containers, especially in large, </a:t>
            </a:r>
            <a:r>
              <a:rPr lang="en-US" dirty="0" smtClean="0"/>
              <a:t>dynamic.</a:t>
            </a:r>
          </a:p>
          <a:p>
            <a:r>
              <a:rPr lang="en-US" dirty="0" smtClean="0"/>
              <a:t>It is some </a:t>
            </a:r>
            <a:r>
              <a:rPr lang="en-US" dirty="0"/>
              <a:t>sort of system to manage all of the bare metal machines or virtual machines that you need to run your containers </a:t>
            </a:r>
            <a:r>
              <a:rPr lang="en-US" dirty="0" smtClean="0"/>
              <a:t>on. This system </a:t>
            </a:r>
            <a:r>
              <a:rPr lang="en-US" dirty="0"/>
              <a:t>could manage your containers, launching them on the underlying machines, making sure they are distributed, and keeping them healthy</a:t>
            </a:r>
            <a:r>
              <a:rPr lang="en-US" dirty="0" smtClean="0"/>
              <a:t>.</a:t>
            </a:r>
          </a:p>
          <a:p>
            <a:endParaRPr lang="en-US" spc="-1" dirty="0">
              <a:solidFill>
                <a:srgbClr val="000000"/>
              </a:solidFill>
              <a:uFill>
                <a:solidFill>
                  <a:srgbClr val="FFFFFF"/>
                </a:solidFill>
              </a:uFill>
            </a:endParaRPr>
          </a:p>
          <a:p>
            <a:r>
              <a:rPr lang="en-US" b="1" dirty="0"/>
              <a:t>Kubernetes</a:t>
            </a:r>
            <a:r>
              <a:rPr lang="en-US" dirty="0"/>
              <a:t> is one such system.</a:t>
            </a: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3014123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K</a:t>
            </a:r>
            <a:r>
              <a:rPr lang="en-US" dirty="0" smtClean="0">
                <a:solidFill>
                  <a:srgbClr val="C00000"/>
                </a:solidFill>
              </a:rPr>
              <a:t>ubernetes</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Kubernetes </a:t>
            </a:r>
            <a:r>
              <a:rPr lang="en-US" dirty="0"/>
              <a:t>offers a wide range of advantages: first, it poses high scalability, easier container management and helps to reduce the delay in communication, another issue which maybe be connected with Docker</a:t>
            </a:r>
            <a:r>
              <a:rPr lang="en-US" dirty="0" smtClean="0"/>
              <a:t>.</a:t>
            </a:r>
          </a:p>
          <a:p>
            <a:pPr>
              <a:buFont typeface="Arial" panose="020B0604020202020204" pitchFamily="34" charset="0"/>
              <a:buChar char="•"/>
            </a:pPr>
            <a:r>
              <a:rPr lang="en-US" dirty="0"/>
              <a:t>Pods, or groups of containers can group together container images developed by different teams into a single deployable unit.</a:t>
            </a:r>
          </a:p>
          <a:p>
            <a:pPr>
              <a:buFont typeface="Arial" panose="020B0604020202020204" pitchFamily="34" charset="0"/>
              <a:buChar char="•"/>
            </a:pPr>
            <a:r>
              <a:rPr lang="en-US" dirty="0"/>
              <a:t>Kubernetes services provide load balancing, naming and discovery to isolate one </a:t>
            </a:r>
            <a:r>
              <a:rPr lang="en-US" dirty="0" err="1"/>
              <a:t>microservice</a:t>
            </a:r>
            <a:r>
              <a:rPr lang="en-US" dirty="0"/>
              <a:t> from another.</a:t>
            </a:r>
          </a:p>
          <a:p>
            <a:pPr>
              <a:buFont typeface="Arial" panose="020B0604020202020204" pitchFamily="34" charset="0"/>
              <a:buChar char="•"/>
            </a:pPr>
            <a:r>
              <a:rPr lang="en-US" b="1" dirty="0"/>
              <a:t>Namespaces</a:t>
            </a:r>
            <a:r>
              <a:rPr lang="en-US" dirty="0"/>
              <a:t> provide isolation and access control so that each </a:t>
            </a:r>
            <a:r>
              <a:rPr lang="en-US" dirty="0" err="1"/>
              <a:t>microservice</a:t>
            </a:r>
            <a:r>
              <a:rPr lang="en-US" dirty="0"/>
              <a:t> can control the degree to which other services interact with it</a:t>
            </a:r>
            <a:r>
              <a:rPr lang="en-US" dirty="0" smtClean="0"/>
              <a:t>.</a:t>
            </a:r>
          </a:p>
          <a:p>
            <a:pPr>
              <a:buFont typeface="Arial" panose="020B0604020202020204" pitchFamily="34" charset="0"/>
              <a:buChar char="•"/>
            </a:pPr>
            <a:r>
              <a:rPr lang="en-US" b="1" dirty="0" smtClean="0"/>
              <a:t>Load Balancing</a:t>
            </a:r>
            <a:endParaRPr lang="en-US" b="1" dirty="0"/>
          </a:p>
          <a:p>
            <a:pPr marL="0" indent="0">
              <a:buNone/>
            </a:pPr>
            <a:endParaRPr lang="en-US" dirty="0"/>
          </a:p>
        </p:txBody>
      </p:sp>
    </p:spTree>
    <p:extLst>
      <p:ext uri="{BB962C8B-B14F-4D97-AF65-F5344CB8AC3E}">
        <p14:creationId xmlns:p14="http://schemas.microsoft.com/office/powerpoint/2010/main" val="1677860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33600" y="1846263"/>
            <a:ext cx="10058400" cy="4022725"/>
          </a:xfrm>
        </p:spPr>
        <p:txBody>
          <a:bodyPr/>
          <a:lstStyle/>
          <a:p>
            <a:pPr marL="1440" indent="0">
              <a:lnSpc>
                <a:spcPct val="100000"/>
              </a:lnSpc>
              <a:buClr>
                <a:srgbClr val="727CA3"/>
              </a:buClr>
              <a:buSzPct val="76000"/>
              <a:buNone/>
            </a:pPr>
            <a:endParaRPr lang="en-US" spc="-1" dirty="0">
              <a:solidFill>
                <a:srgbClr val="000000"/>
              </a:solidFill>
              <a:uFill>
                <a:solidFill>
                  <a:srgbClr val="FFFFFF"/>
                </a:solidFill>
              </a:uFill>
            </a:endParaRPr>
          </a:p>
          <a:p>
            <a:pPr marL="0" indent="0">
              <a:buNone/>
            </a:pPr>
            <a:endParaRPr lang="en-US" dirty="0"/>
          </a:p>
          <a:p>
            <a:pPr marL="0" indent="0">
              <a:buNone/>
            </a:pPr>
            <a:endParaRPr lang="en-US" dirty="0"/>
          </a:p>
        </p:txBody>
      </p:sp>
      <p:pic>
        <p:nvPicPr>
          <p:cNvPr id="2" name="Picture 1"/>
          <p:cNvPicPr>
            <a:picLocks noChangeAspect="1"/>
          </p:cNvPicPr>
          <p:nvPr/>
        </p:nvPicPr>
        <p:blipFill rotWithShape="1">
          <a:blip r:embed="rId2"/>
          <a:srcRect l="12787" t="18839" r="16735" b="12411"/>
          <a:stretch/>
        </p:blipFill>
        <p:spPr>
          <a:xfrm>
            <a:off x="940525" y="444135"/>
            <a:ext cx="9170127" cy="5029201"/>
          </a:xfrm>
          <a:prstGeom prst="rect">
            <a:avLst/>
          </a:prstGeom>
        </p:spPr>
      </p:pic>
    </p:spTree>
    <p:extLst>
      <p:ext uri="{BB962C8B-B14F-4D97-AF65-F5344CB8AC3E}">
        <p14:creationId xmlns:p14="http://schemas.microsoft.com/office/powerpoint/2010/main" val="1497581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2485" t="15982" r="14627" b="15625"/>
          <a:stretch/>
        </p:blipFill>
        <p:spPr>
          <a:xfrm>
            <a:off x="1345474" y="522515"/>
            <a:ext cx="9483635" cy="5003074"/>
          </a:xfrm>
          <a:prstGeom prst="rect">
            <a:avLst/>
          </a:prstGeom>
        </p:spPr>
      </p:pic>
    </p:spTree>
    <p:extLst>
      <p:ext uri="{BB962C8B-B14F-4D97-AF65-F5344CB8AC3E}">
        <p14:creationId xmlns:p14="http://schemas.microsoft.com/office/powerpoint/2010/main" val="799356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Load Balancer</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A load balancer is a device that distributes network or application traffic across a cluster of servers. Load balancing improves responsiveness and increases availability of applications.</a:t>
            </a:r>
          </a:p>
          <a:p>
            <a:pPr>
              <a:buFont typeface="Wingdings" panose="05000000000000000000" pitchFamily="2" charset="2"/>
              <a:buChar char="v"/>
            </a:pPr>
            <a:r>
              <a:rPr lang="en-US" dirty="0"/>
              <a:t>A load balancer sits between the client and the server farm accepting incoming network and application traffic and distributing the traffic across multiple backend servers using various methods. </a:t>
            </a:r>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2644638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p:cNvSpPr/>
          <p:nvPr/>
        </p:nvSpPr>
        <p:spPr>
          <a:xfrm>
            <a:off x="9050981" y="1465369"/>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0" name="Picture 79"/>
          <p:cNvPicPr>
            <a:picLocks noChangeAspect="1"/>
          </p:cNvPicPr>
          <p:nvPr/>
        </p:nvPicPr>
        <p:blipFill rotWithShape="1">
          <a:blip r:embed="rId2">
            <a:extLst>
              <a:ext uri="{28A0092B-C50C-407E-A947-70E740481C1C}">
                <a14:useLocalDpi xmlns:a14="http://schemas.microsoft.com/office/drawing/2010/main" val="0"/>
              </a:ext>
            </a:extLst>
          </a:blip>
          <a:srcRect l="1679" t="24519" r="2541" b="25358"/>
          <a:stretch/>
        </p:blipFill>
        <p:spPr>
          <a:xfrm>
            <a:off x="9141086" y="1817282"/>
            <a:ext cx="973577" cy="535029"/>
          </a:xfrm>
          <a:prstGeom prst="rect">
            <a:avLst/>
          </a:prstGeom>
        </p:spPr>
      </p:pic>
      <p:sp>
        <p:nvSpPr>
          <p:cNvPr id="39" name="Oval 38"/>
          <p:cNvSpPr/>
          <p:nvPr/>
        </p:nvSpPr>
        <p:spPr>
          <a:xfrm>
            <a:off x="7179488" y="2632625"/>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0" name="Picture 69"/>
          <p:cNvPicPr>
            <a:picLocks noChangeAspect="1"/>
          </p:cNvPicPr>
          <p:nvPr/>
        </p:nvPicPr>
        <p:blipFill rotWithShape="1">
          <a:blip r:embed="rId2">
            <a:extLst>
              <a:ext uri="{28A0092B-C50C-407E-A947-70E740481C1C}">
                <a14:useLocalDpi xmlns:a14="http://schemas.microsoft.com/office/drawing/2010/main" val="0"/>
              </a:ext>
            </a:extLst>
          </a:blip>
          <a:srcRect l="1679" t="24519" r="2541" b="25358"/>
          <a:stretch/>
        </p:blipFill>
        <p:spPr>
          <a:xfrm>
            <a:off x="7354641" y="2942713"/>
            <a:ext cx="973577" cy="535029"/>
          </a:xfrm>
          <a:prstGeom prst="rect">
            <a:avLst/>
          </a:prstGeom>
        </p:spPr>
      </p:pic>
      <p:sp>
        <p:nvSpPr>
          <p:cNvPr id="35" name="Oval 34"/>
          <p:cNvSpPr/>
          <p:nvPr/>
        </p:nvSpPr>
        <p:spPr>
          <a:xfrm>
            <a:off x="4829722" y="2620047"/>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1679" t="24519" r="2541" b="25358"/>
          <a:stretch/>
        </p:blipFill>
        <p:spPr>
          <a:xfrm>
            <a:off x="4971774" y="2945080"/>
            <a:ext cx="973577" cy="535029"/>
          </a:xfrm>
          <a:prstGeom prst="rect">
            <a:avLst/>
          </a:prstGeom>
        </p:spPr>
      </p:pic>
      <p:sp>
        <p:nvSpPr>
          <p:cNvPr id="4" name="Oval 3"/>
          <p:cNvSpPr/>
          <p:nvPr/>
        </p:nvSpPr>
        <p:spPr>
          <a:xfrm>
            <a:off x="5998500" y="166670"/>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391082" y="419133"/>
            <a:ext cx="595455" cy="1279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p:cNvSpPr/>
          <p:nvPr/>
        </p:nvSpPr>
        <p:spPr>
          <a:xfrm>
            <a:off x="6391083" y="590419"/>
            <a:ext cx="595454" cy="139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p:cNvSpPr/>
          <p:nvPr/>
        </p:nvSpPr>
        <p:spPr>
          <a:xfrm>
            <a:off x="6391083" y="781867"/>
            <a:ext cx="595454" cy="139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p:cNvSpPr/>
          <p:nvPr/>
        </p:nvSpPr>
        <p:spPr>
          <a:xfrm>
            <a:off x="6137083" y="503999"/>
            <a:ext cx="520700" cy="1397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p:cNvSpPr/>
          <p:nvPr/>
        </p:nvSpPr>
        <p:spPr>
          <a:xfrm>
            <a:off x="6137080" y="677968"/>
            <a:ext cx="520700" cy="1397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p:cNvSpPr/>
          <p:nvPr/>
        </p:nvSpPr>
        <p:spPr>
          <a:xfrm>
            <a:off x="6137083" y="847603"/>
            <a:ext cx="520700" cy="1397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Oval 10"/>
          <p:cNvSpPr/>
          <p:nvPr/>
        </p:nvSpPr>
        <p:spPr>
          <a:xfrm>
            <a:off x="6175183" y="54643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6259002" y="54685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6345364" y="54685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6170949" y="72030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6254768" y="7207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6341130" y="7207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6175182" y="88993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6259001" y="89035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6345363" y="89035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flipH="1">
            <a:off x="4340420" y="1112801"/>
            <a:ext cx="1829244" cy="705137"/>
          </a:xfrm>
          <a:prstGeom prst="line">
            <a:avLst/>
          </a:prstGeom>
          <a:ln w="44450"/>
        </p:spPr>
        <p:style>
          <a:lnRef idx="3">
            <a:schemeClr val="accent2"/>
          </a:lnRef>
          <a:fillRef idx="0">
            <a:schemeClr val="accent2"/>
          </a:fillRef>
          <a:effectRef idx="2">
            <a:schemeClr val="accent2"/>
          </a:effectRef>
          <a:fontRef idx="minor">
            <a:schemeClr val="tx1"/>
          </a:fontRef>
        </p:style>
      </p:cxnSp>
      <p:sp>
        <p:nvSpPr>
          <p:cNvPr id="24" name="Oval 23"/>
          <p:cNvSpPr/>
          <p:nvPr/>
        </p:nvSpPr>
        <p:spPr>
          <a:xfrm>
            <a:off x="3149957" y="1446909"/>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p:cNvPicPr>
            <a:picLocks noChangeAspect="1"/>
          </p:cNvPicPr>
          <p:nvPr/>
        </p:nvPicPr>
        <p:blipFill rotWithShape="1">
          <a:blip r:embed="rId2">
            <a:extLst>
              <a:ext uri="{28A0092B-C50C-407E-A947-70E740481C1C}">
                <a14:useLocalDpi xmlns:a14="http://schemas.microsoft.com/office/drawing/2010/main" val="0"/>
              </a:ext>
            </a:extLst>
          </a:blip>
          <a:srcRect l="1679" t="24519" r="2541" b="25358"/>
          <a:stretch/>
        </p:blipFill>
        <p:spPr>
          <a:xfrm>
            <a:off x="3247557" y="1776273"/>
            <a:ext cx="973577" cy="535029"/>
          </a:xfrm>
          <a:prstGeom prst="rect">
            <a:avLst/>
          </a:prstGeom>
        </p:spPr>
      </p:pic>
      <p:cxnSp>
        <p:nvCxnSpPr>
          <p:cNvPr id="34" name="Straight Connector 33"/>
          <p:cNvCxnSpPr/>
          <p:nvPr/>
        </p:nvCxnSpPr>
        <p:spPr>
          <a:xfrm flipH="1">
            <a:off x="5661205" y="1279746"/>
            <a:ext cx="900000" cy="1340301"/>
          </a:xfrm>
          <a:prstGeom prst="line">
            <a:avLst/>
          </a:prstGeom>
          <a:ln w="44450"/>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6582889" y="1279746"/>
            <a:ext cx="921684" cy="1334027"/>
          </a:xfrm>
          <a:prstGeom prst="line">
            <a:avLst/>
          </a:prstGeom>
          <a:ln w="44450"/>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6996114" y="1112801"/>
            <a:ext cx="2054867" cy="663472"/>
          </a:xfrm>
          <a:prstGeom prst="line">
            <a:avLst/>
          </a:prstGeom>
          <a:ln w="44450"/>
        </p:spPr>
        <p:style>
          <a:lnRef idx="3">
            <a:schemeClr val="accent2"/>
          </a:lnRef>
          <a:fillRef idx="0">
            <a:schemeClr val="accent2"/>
          </a:fillRef>
          <a:effectRef idx="2">
            <a:schemeClr val="accent2"/>
          </a:effectRef>
          <a:fontRef idx="minor">
            <a:schemeClr val="tx1"/>
          </a:fontRef>
        </p:style>
      </p:cxnSp>
      <p:sp>
        <p:nvSpPr>
          <p:cNvPr id="54" name="TextBox 53"/>
          <p:cNvSpPr txBox="1"/>
          <p:nvPr/>
        </p:nvSpPr>
        <p:spPr>
          <a:xfrm>
            <a:off x="7595046" y="390027"/>
            <a:ext cx="1278588" cy="369332"/>
          </a:xfrm>
          <a:prstGeom prst="rect">
            <a:avLst/>
          </a:prstGeom>
          <a:noFill/>
        </p:spPr>
        <p:txBody>
          <a:bodyPr wrap="square" rtlCol="0">
            <a:spAutoFit/>
          </a:bodyPr>
          <a:lstStyle/>
          <a:p>
            <a:r>
              <a:rPr lang="en-US" dirty="0" smtClean="0">
                <a:latin typeface="Arial Black" panose="020B0A04020102020204" pitchFamily="34" charset="0"/>
              </a:rPr>
              <a:t>SERVER</a:t>
            </a:r>
            <a:endParaRPr lang="en-IN" dirty="0">
              <a:latin typeface="Arial Black" panose="020B0A04020102020204" pitchFamily="34" charset="0"/>
            </a:endParaRPr>
          </a:p>
        </p:txBody>
      </p:sp>
      <p:sp>
        <p:nvSpPr>
          <p:cNvPr id="55" name="Rectangle 54"/>
          <p:cNvSpPr/>
          <p:nvPr/>
        </p:nvSpPr>
        <p:spPr>
          <a:xfrm>
            <a:off x="3522286" y="3765181"/>
            <a:ext cx="579064" cy="5639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3399958" y="3825020"/>
            <a:ext cx="861961" cy="338554"/>
          </a:xfrm>
          <a:prstGeom prst="rect">
            <a:avLst/>
          </a:prstGeom>
          <a:noFill/>
        </p:spPr>
        <p:txBody>
          <a:bodyPr wrap="square" lIns="91440" tIns="45720" rIns="91440" bIns="45720">
            <a:spAutoFit/>
          </a:bodyPr>
          <a:lstStyle/>
          <a:p>
            <a:pPr algn="ctr"/>
            <a:r>
              <a:rPr lang="en-US" sz="1600" dirty="0" smtClean="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D 1</a:t>
            </a:r>
            <a:endParaRPr lang="en-US" sz="1600" b="0" cap="none" spc="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endParaRPr>
          </a:p>
        </p:txBody>
      </p:sp>
      <p:sp>
        <p:nvSpPr>
          <p:cNvPr id="57" name="Rectangle 56"/>
          <p:cNvSpPr/>
          <p:nvPr/>
        </p:nvSpPr>
        <p:spPr>
          <a:xfrm>
            <a:off x="3520816" y="4415888"/>
            <a:ext cx="579064" cy="5639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p:cNvSpPr/>
          <p:nvPr/>
        </p:nvSpPr>
        <p:spPr>
          <a:xfrm>
            <a:off x="3397814" y="4481711"/>
            <a:ext cx="861961" cy="338554"/>
          </a:xfrm>
          <a:prstGeom prst="rect">
            <a:avLst/>
          </a:prstGeom>
          <a:noFill/>
        </p:spPr>
        <p:txBody>
          <a:bodyPr wrap="square" lIns="91440" tIns="45720" rIns="91440" bIns="45720">
            <a:spAutoFit/>
          </a:bodyPr>
          <a:lstStyle/>
          <a:p>
            <a:pPr algn="ctr"/>
            <a:r>
              <a:rPr lang="en-US" sz="1600" dirty="0" smtClean="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D 2</a:t>
            </a:r>
            <a:endParaRPr lang="en-US" sz="1600" b="0" cap="none" spc="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endParaRPr>
          </a:p>
        </p:txBody>
      </p:sp>
      <p:sp>
        <p:nvSpPr>
          <p:cNvPr id="59" name="Rectangle 58"/>
          <p:cNvSpPr/>
          <p:nvPr/>
        </p:nvSpPr>
        <p:spPr>
          <a:xfrm>
            <a:off x="3520142" y="5053148"/>
            <a:ext cx="579064" cy="5639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p:cNvSpPr/>
          <p:nvPr/>
        </p:nvSpPr>
        <p:spPr>
          <a:xfrm>
            <a:off x="3397814" y="5112521"/>
            <a:ext cx="861961" cy="338554"/>
          </a:xfrm>
          <a:prstGeom prst="rect">
            <a:avLst/>
          </a:prstGeom>
          <a:noFill/>
        </p:spPr>
        <p:txBody>
          <a:bodyPr wrap="square" lIns="91440" tIns="45720" rIns="91440" bIns="45720">
            <a:spAutoFit/>
          </a:bodyPr>
          <a:lstStyle/>
          <a:p>
            <a:pPr algn="ctr"/>
            <a:r>
              <a:rPr lang="en-US" sz="1600" dirty="0" smtClean="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D 3</a:t>
            </a:r>
            <a:endParaRPr lang="en-US" sz="1600" b="0" cap="none" spc="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endParaRPr>
          </a:p>
        </p:txBody>
      </p:sp>
      <p:sp>
        <p:nvSpPr>
          <p:cNvPr id="61" name="Rectangle 60"/>
          <p:cNvSpPr/>
          <p:nvPr/>
        </p:nvSpPr>
        <p:spPr>
          <a:xfrm>
            <a:off x="3520142" y="5719074"/>
            <a:ext cx="579064" cy="5639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p:cNvSpPr/>
          <p:nvPr/>
        </p:nvSpPr>
        <p:spPr>
          <a:xfrm>
            <a:off x="3397140" y="5784897"/>
            <a:ext cx="861961" cy="338554"/>
          </a:xfrm>
          <a:prstGeom prst="rect">
            <a:avLst/>
          </a:prstGeom>
          <a:noFill/>
        </p:spPr>
        <p:txBody>
          <a:bodyPr wrap="square" lIns="91440" tIns="45720" rIns="91440" bIns="45720">
            <a:spAutoFit/>
          </a:bodyPr>
          <a:lstStyle/>
          <a:p>
            <a:pPr algn="ctr"/>
            <a:r>
              <a:rPr lang="en-US" sz="1600" dirty="0" smtClean="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D 4</a:t>
            </a:r>
            <a:endParaRPr lang="en-US" sz="1600" b="0" cap="none" spc="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endParaRPr>
          </a:p>
        </p:txBody>
      </p:sp>
      <p:sp>
        <p:nvSpPr>
          <p:cNvPr id="69" name="Rectangle 68"/>
          <p:cNvSpPr/>
          <p:nvPr/>
        </p:nvSpPr>
        <p:spPr>
          <a:xfrm>
            <a:off x="171830" y="134693"/>
            <a:ext cx="3469342" cy="56471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321620" y="166670"/>
            <a:ext cx="2783134" cy="461665"/>
          </a:xfrm>
          <a:prstGeom prst="rect">
            <a:avLst/>
          </a:prstGeom>
          <a:noFill/>
        </p:spPr>
        <p:txBody>
          <a:bodyPr wrap="none" lIns="91440" tIns="45720" rIns="91440" bIns="45720">
            <a:spAutoFit/>
          </a:bodyPr>
          <a:lstStyle/>
          <a:p>
            <a:pPr algn="ctr"/>
            <a:r>
              <a:rPr lang="en-US" sz="2400"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Load Balancing</a:t>
            </a:r>
            <a:endParaRPr lang="en-US" sz="2400" cap="none" spc="0"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3" name="Rectangle 72"/>
          <p:cNvSpPr/>
          <p:nvPr/>
        </p:nvSpPr>
        <p:spPr>
          <a:xfrm>
            <a:off x="666123" y="4636145"/>
            <a:ext cx="987865" cy="92447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729764" y="4830214"/>
            <a:ext cx="860581" cy="523220"/>
          </a:xfrm>
          <a:prstGeom prst="rect">
            <a:avLst/>
          </a:prstGeom>
          <a:noFill/>
        </p:spPr>
        <p:txBody>
          <a:bodyPr wrap="square" lIns="91440" tIns="45720" rIns="91440" bIns="45720">
            <a:spAutoFit/>
          </a:bodyPr>
          <a:lstStyle/>
          <a:p>
            <a:pPr algn="ctr"/>
            <a:r>
              <a:rPr lang="en-US" sz="2800" dirty="0" smtClean="0">
                <a:ln w="0">
                  <a:solidFill>
                    <a:schemeClr val="bg1"/>
                  </a:solidFill>
                </a:ln>
                <a:solidFill>
                  <a:schemeClr val="bg1"/>
                </a:solidFill>
                <a:effectLst>
                  <a:outerShdw blurRad="38100" dist="19050" dir="2700000" algn="tl" rotWithShape="0">
                    <a:schemeClr val="dk1">
                      <a:alpha val="40000"/>
                    </a:schemeClr>
                  </a:outerShdw>
                </a:effectLst>
                <a:latin typeface="Arial Black" panose="020B0A04020102020204" pitchFamily="34" charset="0"/>
              </a:rPr>
              <a:t>LB</a:t>
            </a:r>
            <a:endParaRPr lang="en-US" sz="2800" b="0" cap="none" spc="0" dirty="0">
              <a:ln w="0">
                <a:solidFill>
                  <a:schemeClr val="bg1"/>
                </a:solidFill>
              </a:ln>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5" name="Right Arrow 74"/>
          <p:cNvSpPr/>
          <p:nvPr/>
        </p:nvSpPr>
        <p:spPr>
          <a:xfrm>
            <a:off x="1955266" y="4979862"/>
            <a:ext cx="1292291" cy="393700"/>
          </a:xfrm>
          <a:prstGeom prst="righ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p:cNvSpPr/>
          <p:nvPr/>
        </p:nvSpPr>
        <p:spPr>
          <a:xfrm>
            <a:off x="3193812" y="2633009"/>
            <a:ext cx="1081065" cy="338554"/>
          </a:xfrm>
          <a:prstGeom prst="rect">
            <a:avLst/>
          </a:prstGeom>
          <a:noFill/>
        </p:spPr>
        <p:txBody>
          <a:bodyPr wrap="square" lIns="91440" tIns="45720" rIns="91440" bIns="45720">
            <a:spAutoFit/>
          </a:bodyPr>
          <a:lstStyle/>
          <a:p>
            <a:pPr algn="ctr"/>
            <a:r>
              <a:rPr lang="en-US" sz="1600" dirty="0" smtClean="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Node 1</a:t>
            </a:r>
            <a:endParaRPr lang="en-US" sz="1600" b="0" cap="none" spc="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endParaRPr>
          </a:p>
        </p:txBody>
      </p:sp>
      <p:sp>
        <p:nvSpPr>
          <p:cNvPr id="68" name="Rectangle 67"/>
          <p:cNvSpPr/>
          <p:nvPr/>
        </p:nvSpPr>
        <p:spPr>
          <a:xfrm>
            <a:off x="4832941" y="3839778"/>
            <a:ext cx="1171378" cy="338554"/>
          </a:xfrm>
          <a:prstGeom prst="rect">
            <a:avLst/>
          </a:prstGeom>
          <a:noFill/>
        </p:spPr>
        <p:txBody>
          <a:bodyPr wrap="square" lIns="91440" tIns="45720" rIns="91440" bIns="45720">
            <a:spAutoFit/>
          </a:bodyPr>
          <a:lstStyle/>
          <a:p>
            <a:pPr algn="ctr"/>
            <a:r>
              <a:rPr lang="en-US" sz="160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Node </a:t>
            </a:r>
            <a:r>
              <a:rPr lang="en-US" sz="1600" dirty="0" smtClean="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2</a:t>
            </a:r>
            <a:endParaRPr lang="en-US" sz="160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endParaRPr>
          </a:p>
        </p:txBody>
      </p:sp>
      <p:sp>
        <p:nvSpPr>
          <p:cNvPr id="76" name="Rectangle 75"/>
          <p:cNvSpPr/>
          <p:nvPr/>
        </p:nvSpPr>
        <p:spPr>
          <a:xfrm>
            <a:off x="7336484" y="3839778"/>
            <a:ext cx="1074651" cy="338554"/>
          </a:xfrm>
          <a:prstGeom prst="rect">
            <a:avLst/>
          </a:prstGeom>
          <a:noFill/>
        </p:spPr>
        <p:txBody>
          <a:bodyPr wrap="square" lIns="91440" tIns="45720" rIns="91440" bIns="45720">
            <a:spAutoFit/>
          </a:bodyPr>
          <a:lstStyle/>
          <a:p>
            <a:pPr algn="ctr"/>
            <a:r>
              <a:rPr lang="en-US" sz="160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Node </a:t>
            </a:r>
            <a:r>
              <a:rPr lang="en-US" sz="1600" dirty="0" smtClean="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3</a:t>
            </a:r>
            <a:endParaRPr lang="en-US" sz="160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endParaRPr>
          </a:p>
        </p:txBody>
      </p:sp>
      <p:sp>
        <p:nvSpPr>
          <p:cNvPr id="82" name="Rectangle 81"/>
          <p:cNvSpPr/>
          <p:nvPr/>
        </p:nvSpPr>
        <p:spPr>
          <a:xfrm>
            <a:off x="9172688" y="2760046"/>
            <a:ext cx="1047071" cy="338554"/>
          </a:xfrm>
          <a:prstGeom prst="rect">
            <a:avLst/>
          </a:prstGeom>
          <a:noFill/>
        </p:spPr>
        <p:txBody>
          <a:bodyPr wrap="square" lIns="91440" tIns="45720" rIns="91440" bIns="45720">
            <a:spAutoFit/>
          </a:bodyPr>
          <a:lstStyle/>
          <a:p>
            <a:pPr algn="ctr"/>
            <a:r>
              <a:rPr lang="en-US" sz="1600" dirty="0" smtClean="0">
                <a:ln w="0">
                  <a:solidFill>
                    <a:schemeClr val="bg1"/>
                  </a:solidFill>
                </a:ln>
                <a:effectLst>
                  <a:outerShdw blurRad="38100" dist="19050" dir="2700000" algn="tl" rotWithShape="0">
                    <a:schemeClr val="dk1">
                      <a:alpha val="40000"/>
                    </a:schemeClr>
                  </a:outerShdw>
                </a:effectLst>
                <a:latin typeface="Arial Black" panose="020B0A04020102020204" pitchFamily="34" charset="0"/>
              </a:rPr>
              <a:t>Node 4</a:t>
            </a:r>
            <a:endParaRPr lang="en-US" sz="1600" dirty="0">
              <a:ln w="0">
                <a:solidFill>
                  <a:schemeClr val="bg1"/>
                </a:solidFill>
              </a:ln>
              <a:effectLst>
                <a:outerShdw blurRad="38100" dist="19050" dir="2700000" algn="tl" rotWithShape="0">
                  <a:schemeClr val="dk1">
                    <a:alpha val="40000"/>
                  </a:schemeClr>
                </a:outerShdw>
              </a:effectLst>
              <a:latin typeface="Arial Black" panose="020B0A04020102020204" pitchFamily="34" charset="0"/>
            </a:endParaRPr>
          </a:p>
        </p:txBody>
      </p:sp>
      <p:sp>
        <p:nvSpPr>
          <p:cNvPr id="2" name="TextBox 1"/>
          <p:cNvSpPr txBox="1"/>
          <p:nvPr/>
        </p:nvSpPr>
        <p:spPr>
          <a:xfrm>
            <a:off x="478292" y="5697296"/>
            <a:ext cx="2046935" cy="369332"/>
          </a:xfrm>
          <a:prstGeom prst="rect">
            <a:avLst/>
          </a:prstGeom>
          <a:noFill/>
        </p:spPr>
        <p:txBody>
          <a:bodyPr wrap="square" rtlCol="0">
            <a:spAutoFit/>
          </a:bodyPr>
          <a:lstStyle/>
          <a:p>
            <a:r>
              <a:rPr lang="en-US" dirty="0" smtClean="0"/>
              <a:t>Load Balancer</a:t>
            </a:r>
            <a:endParaRPr lang="en-US" dirty="0"/>
          </a:p>
        </p:txBody>
      </p:sp>
      <p:sp>
        <p:nvSpPr>
          <p:cNvPr id="3" name="TextBox 2"/>
          <p:cNvSpPr txBox="1"/>
          <p:nvPr/>
        </p:nvSpPr>
        <p:spPr>
          <a:xfrm>
            <a:off x="3104754" y="3019780"/>
            <a:ext cx="1529496" cy="369332"/>
          </a:xfrm>
          <a:prstGeom prst="rect">
            <a:avLst/>
          </a:prstGeom>
          <a:noFill/>
        </p:spPr>
        <p:txBody>
          <a:bodyPr wrap="square" rtlCol="0">
            <a:spAutoFit/>
          </a:bodyPr>
          <a:lstStyle/>
          <a:p>
            <a:r>
              <a:rPr lang="en-US" dirty="0" smtClean="0"/>
              <a:t>Deployments</a:t>
            </a:r>
            <a:endParaRPr lang="en-US" dirty="0"/>
          </a:p>
        </p:txBody>
      </p:sp>
    </p:spTree>
    <p:extLst>
      <p:ext uri="{BB962C8B-B14F-4D97-AF65-F5344CB8AC3E}">
        <p14:creationId xmlns:p14="http://schemas.microsoft.com/office/powerpoint/2010/main" val="2129097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3.7037E-6 L -0.00508 -0.29098 " pathEditMode="relative" rAng="0" ptsTypes="AA">
                                      <p:cBhvr>
                                        <p:cTn id="6" dur="2000" fill="hold"/>
                                        <p:tgtEl>
                                          <p:spTgt spid="55"/>
                                        </p:tgtEl>
                                        <p:attrNameLst>
                                          <p:attrName>ppt_x</p:attrName>
                                          <p:attrName>ppt_y</p:attrName>
                                        </p:attrNameLst>
                                      </p:cBhvr>
                                      <p:rCtr x="-260" y="-14560"/>
                                    </p:animMotion>
                                  </p:childTnLst>
                                </p:cTn>
                              </p:par>
                              <p:par>
                                <p:cTn id="7" presetID="42" presetClass="path" presetSubtype="0" accel="50000" decel="50000" fill="hold" grpId="0" nodeType="withEffect">
                                  <p:stCondLst>
                                    <p:cond delay="0"/>
                                  </p:stCondLst>
                                  <p:childTnLst>
                                    <p:animMotion origin="layout" path="M -2.70833E-6 2.59259E-6 L -0.00455 -0.28148 " pathEditMode="relative" rAng="0" ptsTypes="AA">
                                      <p:cBhvr>
                                        <p:cTn id="8" dur="2000" fill="hold"/>
                                        <p:tgtEl>
                                          <p:spTgt spid="56"/>
                                        </p:tgtEl>
                                        <p:attrNameLst>
                                          <p:attrName>ppt_x</p:attrName>
                                          <p:attrName>ppt_y</p:attrName>
                                        </p:attrNameLst>
                                      </p:cBhvr>
                                      <p:rCtr x="-234" y="-14074"/>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5.55112E-17 -3.7037E-6 L 0.13307 -0.21759 " pathEditMode="relative" rAng="0" ptsTypes="AA">
                                      <p:cBhvr>
                                        <p:cTn id="12" dur="2000" fill="hold"/>
                                        <p:tgtEl>
                                          <p:spTgt spid="57"/>
                                        </p:tgtEl>
                                        <p:attrNameLst>
                                          <p:attrName>ppt_x</p:attrName>
                                          <p:attrName>ppt_y</p:attrName>
                                        </p:attrNameLst>
                                      </p:cBhvr>
                                      <p:rCtr x="6654" y="-10880"/>
                                    </p:animMotion>
                                  </p:childTnLst>
                                </p:cTn>
                              </p:par>
                              <p:par>
                                <p:cTn id="13" presetID="42" presetClass="path" presetSubtype="0" accel="50000" decel="50000" fill="hold" grpId="0" nodeType="withEffect">
                                  <p:stCondLst>
                                    <p:cond delay="0"/>
                                  </p:stCondLst>
                                  <p:childTnLst>
                                    <p:animMotion origin="layout" path="M -2.29167E-6 7.40741E-7 L 0.13164 -0.21065 " pathEditMode="relative" rAng="0" ptsTypes="AA">
                                      <p:cBhvr>
                                        <p:cTn id="14" dur="2000" fill="hold"/>
                                        <p:tgtEl>
                                          <p:spTgt spid="58"/>
                                        </p:tgtEl>
                                        <p:attrNameLst>
                                          <p:attrName>ppt_x</p:attrName>
                                          <p:attrName>ppt_y</p:attrName>
                                        </p:attrNameLst>
                                      </p:cBhvr>
                                      <p:rCtr x="6576" y="-10532"/>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08333E-7 2.22222E-6 L 0.33151 -0.30926 " pathEditMode="relative" rAng="0" ptsTypes="AA">
                                      <p:cBhvr>
                                        <p:cTn id="18" dur="2000" fill="hold"/>
                                        <p:tgtEl>
                                          <p:spTgt spid="59"/>
                                        </p:tgtEl>
                                        <p:attrNameLst>
                                          <p:attrName>ppt_x</p:attrName>
                                          <p:attrName>ppt_y</p:attrName>
                                        </p:attrNameLst>
                                      </p:cBhvr>
                                      <p:rCtr x="16576" y="-15463"/>
                                    </p:animMotion>
                                  </p:childTnLst>
                                </p:cTn>
                              </p:par>
                              <p:par>
                                <p:cTn id="19" presetID="42" presetClass="path" presetSubtype="0" accel="50000" decel="50000" fill="hold" grpId="0" nodeType="withEffect">
                                  <p:stCondLst>
                                    <p:cond delay="0"/>
                                  </p:stCondLst>
                                  <p:childTnLst>
                                    <p:animMotion origin="layout" path="M -2.29167E-6 1.11111E-6 L 0.32995 -0.29745 " pathEditMode="relative" rAng="0" ptsTypes="AA">
                                      <p:cBhvr>
                                        <p:cTn id="20" dur="2000" fill="hold"/>
                                        <p:tgtEl>
                                          <p:spTgt spid="60"/>
                                        </p:tgtEl>
                                        <p:attrNameLst>
                                          <p:attrName>ppt_x</p:attrName>
                                          <p:attrName>ppt_y</p:attrName>
                                        </p:attrNameLst>
                                      </p:cBhvr>
                                      <p:rCtr x="16497" y="-14884"/>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2.08333E-7 1.11022E-16 L 0.47721 -0.57338 " pathEditMode="relative" rAng="0" ptsTypes="AA">
                                      <p:cBhvr>
                                        <p:cTn id="24" dur="2000" fill="hold"/>
                                        <p:tgtEl>
                                          <p:spTgt spid="61"/>
                                        </p:tgtEl>
                                        <p:attrNameLst>
                                          <p:attrName>ppt_x</p:attrName>
                                          <p:attrName>ppt_y</p:attrName>
                                        </p:attrNameLst>
                                      </p:cBhvr>
                                      <p:rCtr x="23854" y="-28681"/>
                                    </p:animMotion>
                                  </p:childTnLst>
                                </p:cTn>
                              </p:par>
                              <p:par>
                                <p:cTn id="25" presetID="42" presetClass="path" presetSubtype="0" accel="50000" decel="50000" fill="hold" grpId="0" nodeType="withEffect">
                                  <p:stCondLst>
                                    <p:cond delay="0"/>
                                  </p:stCondLst>
                                  <p:childTnLst>
                                    <p:animMotion origin="layout" path="M -2.29167E-6 -7.40741E-7 L 0.47461 -0.56181 " pathEditMode="relative" rAng="0" ptsTypes="AA">
                                      <p:cBhvr>
                                        <p:cTn id="26" dur="2000" fill="hold"/>
                                        <p:tgtEl>
                                          <p:spTgt spid="62"/>
                                        </p:tgtEl>
                                        <p:attrNameLst>
                                          <p:attrName>ppt_x</p:attrName>
                                          <p:attrName>ppt_y</p:attrName>
                                        </p:attrNameLst>
                                      </p:cBhvr>
                                      <p:rCtr x="23724" y="-289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P spid="57" grpId="0" animBg="1"/>
      <p:bldP spid="58" grpId="0"/>
      <p:bldP spid="59" grpId="0" animBg="1"/>
      <p:bldP spid="60" grpId="0"/>
      <p:bldP spid="61" grpId="0" animBg="1"/>
      <p:bldP spid="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C00000"/>
                </a:solidFill>
              </a:rPr>
              <a:t>Architectural View</a:t>
            </a:r>
          </a:p>
        </p:txBody>
      </p:sp>
      <p:sp>
        <p:nvSpPr>
          <p:cNvPr id="3" name="Content Placeholder 2"/>
          <p:cNvSpPr>
            <a:spLocks noGrp="1"/>
          </p:cNvSpPr>
          <p:nvPr>
            <p:ph idx="1"/>
          </p:nvPr>
        </p:nvSpPr>
        <p:spPr/>
        <p:txBody>
          <a:bodyPr/>
          <a:lstStyle/>
          <a:p>
            <a:pPr marL="1440" indent="0">
              <a:lnSpc>
                <a:spcPct val="100000"/>
              </a:lnSpc>
              <a:buClr>
                <a:srgbClr val="727CA3"/>
              </a:buClr>
              <a:buSzPct val="76000"/>
              <a:buNone/>
            </a:pPr>
            <a:endParaRPr lang="en-US" spc="-1" dirty="0">
              <a:solidFill>
                <a:srgbClr val="000000"/>
              </a:solidFill>
              <a:uFill>
                <a:solidFill>
                  <a:srgbClr val="FFFFFF"/>
                </a:solidFill>
              </a:uFill>
            </a:endParaRPr>
          </a:p>
          <a:p>
            <a:pPr marL="0" indent="0">
              <a:buNone/>
            </a:pPr>
            <a:endParaRPr lang="en-US" dirty="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3208636820"/>
              </p:ext>
            </p:extLst>
          </p:nvPr>
        </p:nvGraphicFramePr>
        <p:xfrm>
          <a:off x="2032000" y="1845734"/>
          <a:ext cx="8128000" cy="4292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598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Presentation Outline</a:t>
            </a:r>
            <a:endParaRPr lang="en-US" dirty="0"/>
          </a:p>
        </p:txBody>
      </p:sp>
      <p:sp>
        <p:nvSpPr>
          <p:cNvPr id="3" name="Content Placeholder 2"/>
          <p:cNvSpPr>
            <a:spLocks noGrp="1"/>
          </p:cNvSpPr>
          <p:nvPr>
            <p:ph idx="1"/>
          </p:nvPr>
        </p:nvSpPr>
        <p:spPr/>
        <p:txBody>
          <a:bodyPr>
            <a:normAutofit/>
          </a:bodyPr>
          <a:lstStyle/>
          <a:p>
            <a:pPr marL="274320" indent="-272880">
              <a:lnSpc>
                <a:spcPct val="100000"/>
              </a:lnSpc>
              <a:buClr>
                <a:srgbClr val="727CA3"/>
              </a:buClr>
              <a:buSzPct val="76000"/>
              <a:buFont typeface="Wingdings 3" charset="2"/>
              <a:buChar char=""/>
            </a:pPr>
            <a:r>
              <a:rPr lang="en-IN" spc="-1" dirty="0" smtClean="0">
                <a:solidFill>
                  <a:srgbClr val="000000"/>
                </a:solidFill>
                <a:uFill>
                  <a:solidFill>
                    <a:srgbClr val="FFFFFF"/>
                  </a:solidFill>
                </a:uFill>
                <a:ea typeface="DejaVu Sans"/>
              </a:rPr>
              <a:t>Introduction and Motivation</a:t>
            </a:r>
          </a:p>
          <a:p>
            <a:pPr marL="274320" indent="-272880">
              <a:lnSpc>
                <a:spcPct val="100000"/>
              </a:lnSpc>
              <a:buClr>
                <a:srgbClr val="727CA3"/>
              </a:buClr>
              <a:buSzPct val="76000"/>
              <a:buFont typeface="Wingdings 3" charset="2"/>
              <a:buChar char=""/>
            </a:pPr>
            <a:r>
              <a:rPr lang="en-IN" spc="-1" dirty="0" smtClean="0">
                <a:solidFill>
                  <a:srgbClr val="000000"/>
                </a:solidFill>
                <a:uFill>
                  <a:solidFill>
                    <a:srgbClr val="FFFFFF"/>
                  </a:solidFill>
                </a:uFill>
                <a:ea typeface="DejaVu Sans"/>
              </a:rPr>
              <a:t>Problem Statement</a:t>
            </a:r>
          </a:p>
          <a:p>
            <a:pPr marL="274320" indent="-272880">
              <a:lnSpc>
                <a:spcPct val="100000"/>
              </a:lnSpc>
              <a:buClr>
                <a:srgbClr val="727CA3"/>
              </a:buClr>
              <a:buSzPct val="76000"/>
              <a:buFont typeface="Wingdings 3" charset="2"/>
              <a:buChar char=""/>
            </a:pPr>
            <a:r>
              <a:rPr lang="en-IN" spc="-1" dirty="0">
                <a:solidFill>
                  <a:srgbClr val="000000"/>
                </a:solidFill>
                <a:uFill>
                  <a:solidFill>
                    <a:srgbClr val="FFFFFF"/>
                  </a:solidFill>
                </a:uFill>
                <a:ea typeface="DejaVu Sans"/>
              </a:rPr>
              <a:t>Literature </a:t>
            </a:r>
            <a:r>
              <a:rPr lang="en-IN" spc="-1" dirty="0" smtClean="0">
                <a:solidFill>
                  <a:srgbClr val="000000"/>
                </a:solidFill>
                <a:uFill>
                  <a:solidFill>
                    <a:srgbClr val="FFFFFF"/>
                  </a:solidFill>
                </a:uFill>
                <a:ea typeface="DejaVu Sans"/>
              </a:rPr>
              <a:t>Survey</a:t>
            </a:r>
          </a:p>
          <a:p>
            <a:pPr marL="274320" indent="-272880">
              <a:lnSpc>
                <a:spcPct val="100000"/>
              </a:lnSpc>
              <a:buClr>
                <a:srgbClr val="727CA3"/>
              </a:buClr>
              <a:buSzPct val="76000"/>
              <a:buFont typeface="Wingdings 3" charset="2"/>
              <a:buChar char=""/>
            </a:pPr>
            <a:r>
              <a:rPr lang="en-IN" spc="-1" dirty="0" smtClean="0">
                <a:solidFill>
                  <a:srgbClr val="000000"/>
                </a:solidFill>
                <a:uFill>
                  <a:solidFill>
                    <a:srgbClr val="FFFFFF"/>
                  </a:solidFill>
                </a:uFill>
                <a:ea typeface="DejaVu Sans"/>
              </a:rPr>
              <a:t>Challenges Identified</a:t>
            </a:r>
          </a:p>
          <a:p>
            <a:pPr marL="274320" indent="-272880">
              <a:lnSpc>
                <a:spcPct val="100000"/>
              </a:lnSpc>
              <a:buClr>
                <a:srgbClr val="727CA3"/>
              </a:buClr>
              <a:buSzPct val="76000"/>
              <a:buFont typeface="Wingdings 3" charset="2"/>
              <a:buChar char=""/>
            </a:pPr>
            <a:r>
              <a:rPr lang="en-IN" spc="-1" dirty="0" smtClean="0">
                <a:solidFill>
                  <a:srgbClr val="000000"/>
                </a:solidFill>
                <a:uFill>
                  <a:solidFill>
                    <a:srgbClr val="FFFFFF"/>
                  </a:solidFill>
                </a:uFill>
              </a:rPr>
              <a:t>Methodology</a:t>
            </a:r>
            <a:endParaRPr lang="en-IN" spc="-1" dirty="0">
              <a:solidFill>
                <a:srgbClr val="000000"/>
              </a:solidFill>
              <a:uFill>
                <a:solidFill>
                  <a:srgbClr val="FFFFFF"/>
                </a:solidFill>
              </a:uFill>
            </a:endParaRPr>
          </a:p>
          <a:p>
            <a:pPr marL="274320" indent="-272880">
              <a:lnSpc>
                <a:spcPct val="100000"/>
              </a:lnSpc>
              <a:buClr>
                <a:srgbClr val="727CA3"/>
              </a:buClr>
              <a:buSzPct val="76000"/>
              <a:buFont typeface="Wingdings 3" charset="2"/>
              <a:buChar char=""/>
            </a:pPr>
            <a:r>
              <a:rPr lang="en-IN" spc="-1" dirty="0" smtClean="0">
                <a:solidFill>
                  <a:schemeClr val="tx1"/>
                </a:solidFill>
                <a:uFill>
                  <a:solidFill>
                    <a:srgbClr val="FFFFFF"/>
                  </a:solidFill>
                </a:uFill>
                <a:ea typeface="DejaVu Sans"/>
              </a:rPr>
              <a:t>Technologies/Platform Used</a:t>
            </a:r>
          </a:p>
          <a:p>
            <a:pPr marL="274320" indent="-272880">
              <a:lnSpc>
                <a:spcPct val="100000"/>
              </a:lnSpc>
              <a:buClr>
                <a:srgbClr val="727CA3"/>
              </a:buClr>
              <a:buSzPct val="76000"/>
              <a:buFont typeface="Wingdings 3" charset="2"/>
              <a:buChar char=""/>
            </a:pPr>
            <a:r>
              <a:rPr lang="en-IN" spc="-1" dirty="0" smtClean="0">
                <a:solidFill>
                  <a:srgbClr val="000000"/>
                </a:solidFill>
                <a:uFill>
                  <a:solidFill>
                    <a:srgbClr val="FFFFFF"/>
                  </a:solidFill>
                </a:uFill>
                <a:ea typeface="DejaVu Sans"/>
              </a:rPr>
              <a:t>Conclusion </a:t>
            </a:r>
          </a:p>
          <a:p>
            <a:pPr marL="274320" indent="-272880">
              <a:lnSpc>
                <a:spcPct val="100000"/>
              </a:lnSpc>
              <a:buClr>
                <a:srgbClr val="727CA3"/>
              </a:buClr>
              <a:buSzPct val="76000"/>
              <a:buFont typeface="Wingdings 3" charset="2"/>
              <a:buChar char=""/>
            </a:pPr>
            <a:r>
              <a:rPr lang="en-IN" spc="-1" dirty="0" smtClean="0">
                <a:solidFill>
                  <a:srgbClr val="000000"/>
                </a:solidFill>
                <a:uFill>
                  <a:solidFill>
                    <a:srgbClr val="FFFFFF"/>
                  </a:solidFill>
                </a:uFill>
              </a:rPr>
              <a:t>References</a:t>
            </a:r>
            <a:endParaRPr lang="en-IN" spc="-1" dirty="0">
              <a:solidFill>
                <a:srgbClr val="000000"/>
              </a:solidFill>
              <a:uFill>
                <a:solidFill>
                  <a:srgbClr val="FFFFFF"/>
                </a:solidFill>
              </a:uFill>
            </a:endParaRPr>
          </a:p>
          <a:p>
            <a:endParaRPr lang="en-US" dirty="0"/>
          </a:p>
          <a:p>
            <a:endParaRPr lang="en-US" dirty="0"/>
          </a:p>
        </p:txBody>
      </p:sp>
    </p:spTree>
    <p:extLst>
      <p:ext uri="{BB962C8B-B14F-4D97-AF65-F5344CB8AC3E}">
        <p14:creationId xmlns:p14="http://schemas.microsoft.com/office/powerpoint/2010/main" val="900708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C00000"/>
                </a:solidFill>
              </a:rPr>
              <a:t>Company</a:t>
            </a:r>
            <a:endParaRPr lang="en-US" dirty="0">
              <a:solidFill>
                <a:srgbClr val="C00000"/>
              </a:solidFill>
            </a:endParaRPr>
          </a:p>
        </p:txBody>
      </p:sp>
      <p:sp>
        <p:nvSpPr>
          <p:cNvPr id="3" name="Content Placeholder 2"/>
          <p:cNvSpPr>
            <a:spLocks noGrp="1"/>
          </p:cNvSpPr>
          <p:nvPr>
            <p:ph idx="1"/>
          </p:nvPr>
        </p:nvSpPr>
        <p:spPr/>
        <p:txBody>
          <a:bodyPr/>
          <a:lstStyle/>
          <a:p>
            <a:pPr marL="1440" indent="0">
              <a:lnSpc>
                <a:spcPct val="100000"/>
              </a:lnSpc>
              <a:buClr>
                <a:srgbClr val="727CA3"/>
              </a:buClr>
              <a:buSzPct val="76000"/>
              <a:buNone/>
            </a:pPr>
            <a:endParaRPr lang="en-US" spc="-1" dirty="0">
              <a:solidFill>
                <a:srgbClr val="000000"/>
              </a:solidFill>
              <a:uFill>
                <a:solidFill>
                  <a:srgbClr val="FFFFFF"/>
                </a:solidFill>
              </a:uFill>
            </a:endParaRPr>
          </a:p>
          <a:p>
            <a:pPr marL="0" indent="0">
              <a:buNone/>
            </a:pPr>
            <a:endParaRPr lang="en-US" dirty="0"/>
          </a:p>
          <a:p>
            <a:pPr marL="0" indent="0">
              <a:buNone/>
            </a:pPr>
            <a:endParaRPr lang="en-US" dirty="0"/>
          </a:p>
        </p:txBody>
      </p:sp>
      <p:graphicFrame>
        <p:nvGraphicFramePr>
          <p:cNvPr id="2" name="Diagram 1"/>
          <p:cNvGraphicFramePr/>
          <p:nvPr>
            <p:extLst>
              <p:ext uri="{D42A27DB-BD31-4B8C-83A1-F6EECF244321}">
                <p14:modId xmlns:p14="http://schemas.microsoft.com/office/powerpoint/2010/main" val="1408214699"/>
              </p:ext>
            </p:extLst>
          </p:nvPr>
        </p:nvGraphicFramePr>
        <p:xfrm>
          <a:off x="885371" y="1845734"/>
          <a:ext cx="11495315" cy="4131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3108164">
            <a:off x="7939314" y="4339772"/>
            <a:ext cx="508000" cy="667657"/>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278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C00000"/>
                </a:solidFill>
              </a:rPr>
              <a:t>Infrastructure </a:t>
            </a:r>
            <a:endParaRPr lang="en-US" dirty="0">
              <a:solidFill>
                <a:srgbClr val="C00000"/>
              </a:solidFill>
            </a:endParaRPr>
          </a:p>
        </p:txBody>
      </p:sp>
      <p:sp>
        <p:nvSpPr>
          <p:cNvPr id="3" name="Content Placeholder 2"/>
          <p:cNvSpPr>
            <a:spLocks noGrp="1"/>
          </p:cNvSpPr>
          <p:nvPr>
            <p:ph idx="1"/>
          </p:nvPr>
        </p:nvSpPr>
        <p:spPr/>
        <p:txBody>
          <a:bodyPr/>
          <a:lstStyle/>
          <a:p>
            <a:pPr marL="1440" indent="0">
              <a:lnSpc>
                <a:spcPct val="100000"/>
              </a:lnSpc>
              <a:buClr>
                <a:srgbClr val="727CA3"/>
              </a:buClr>
              <a:buSzPct val="76000"/>
              <a:buNone/>
            </a:pPr>
            <a:endParaRPr lang="en-US" spc="-1" dirty="0">
              <a:solidFill>
                <a:srgbClr val="000000"/>
              </a:solidFill>
              <a:uFill>
                <a:solidFill>
                  <a:srgbClr val="FFFFFF"/>
                </a:solidFill>
              </a:uFill>
            </a:endParaRPr>
          </a:p>
          <a:p>
            <a:pPr marL="0" indent="0">
              <a:buNone/>
            </a:pPr>
            <a:endParaRPr lang="en-US" dirty="0"/>
          </a:p>
          <a:p>
            <a:pPr marL="0" indent="0">
              <a:buNone/>
            </a:pPr>
            <a:endParaRPr lang="en-US" dirty="0"/>
          </a:p>
        </p:txBody>
      </p:sp>
      <p:graphicFrame>
        <p:nvGraphicFramePr>
          <p:cNvPr id="2" name="Diagram 1"/>
          <p:cNvGraphicFramePr/>
          <p:nvPr>
            <p:extLst>
              <p:ext uri="{D42A27DB-BD31-4B8C-83A1-F6EECF244321}">
                <p14:modId xmlns:p14="http://schemas.microsoft.com/office/powerpoint/2010/main" val="628468935"/>
              </p:ext>
            </p:extLst>
          </p:nvPr>
        </p:nvGraphicFramePr>
        <p:xfrm>
          <a:off x="957943" y="1657198"/>
          <a:ext cx="11234057" cy="4714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299439790"/>
              </p:ext>
            </p:extLst>
          </p:nvPr>
        </p:nvGraphicFramePr>
        <p:xfrm>
          <a:off x="8425543" y="2048844"/>
          <a:ext cx="1741714" cy="9847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Down Arrow 6"/>
          <p:cNvSpPr/>
          <p:nvPr/>
        </p:nvSpPr>
        <p:spPr>
          <a:xfrm>
            <a:off x="9071429" y="3114375"/>
            <a:ext cx="449942" cy="503349"/>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143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smtClean="0">
                <a:solidFill>
                  <a:srgbClr val="C00000"/>
                </a:solidFill>
                <a:uFill>
                  <a:solidFill>
                    <a:srgbClr val="FFFFFF"/>
                  </a:solidFill>
                </a:uFill>
                <a:ea typeface="DejaVu Sans"/>
              </a:rPr>
              <a:t>Hardware Used</a:t>
            </a:r>
            <a:endParaRPr lang="en-US"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000605"/>
              </p:ext>
            </p:extLst>
          </p:nvPr>
        </p:nvGraphicFramePr>
        <p:xfrm>
          <a:off x="1096963" y="1846263"/>
          <a:ext cx="10058400" cy="3145200"/>
        </p:xfrm>
        <a:graphic>
          <a:graphicData uri="http://schemas.openxmlformats.org/drawingml/2006/table">
            <a:tbl>
              <a:tblPr firstRow="1" bandRow="1">
                <a:tableStyleId>{9DCAF9ED-07DC-4A11-8D7F-57B35C25682E}</a:tableStyleId>
              </a:tblPr>
              <a:tblGrid>
                <a:gridCol w="5029200">
                  <a:extLst>
                    <a:ext uri="{9D8B030D-6E8A-4147-A177-3AD203B41FA5}">
                      <a16:colId xmlns:a16="http://schemas.microsoft.com/office/drawing/2014/main" val="264578807"/>
                    </a:ext>
                  </a:extLst>
                </a:gridCol>
                <a:gridCol w="5029200">
                  <a:extLst>
                    <a:ext uri="{9D8B030D-6E8A-4147-A177-3AD203B41FA5}">
                      <a16:colId xmlns:a16="http://schemas.microsoft.com/office/drawing/2014/main" val="638504111"/>
                    </a:ext>
                  </a:extLst>
                </a:gridCol>
              </a:tblGrid>
              <a:tr h="818560">
                <a:tc>
                  <a:txBody>
                    <a:bodyPr/>
                    <a:lstStyle/>
                    <a:p>
                      <a:pPr algn="ctr"/>
                      <a:r>
                        <a:rPr lang="en-US" sz="2400" dirty="0" smtClean="0"/>
                        <a:t>Server (Master)</a:t>
                      </a:r>
                      <a:endParaRPr lang="en-US" sz="2400" dirty="0"/>
                    </a:p>
                  </a:txBody>
                  <a:tcPr/>
                </a:tc>
                <a:tc>
                  <a:txBody>
                    <a:bodyPr/>
                    <a:lstStyle/>
                    <a:p>
                      <a:pPr algn="ctr"/>
                      <a:r>
                        <a:rPr lang="en-US" sz="2400" dirty="0" smtClean="0"/>
                        <a:t>Client (Slave)</a:t>
                      </a:r>
                      <a:endParaRPr lang="en-US" sz="2400" dirty="0"/>
                    </a:p>
                  </a:txBody>
                  <a:tcPr/>
                </a:tc>
                <a:extLst>
                  <a:ext uri="{0D108BD9-81ED-4DB2-BD59-A6C34878D82A}">
                    <a16:rowId xmlns:a16="http://schemas.microsoft.com/office/drawing/2014/main" val="3869706691"/>
                  </a:ext>
                </a:extLst>
              </a:tr>
              <a:tr h="1323680">
                <a:tc>
                  <a:txBody>
                    <a:bodyPr/>
                    <a:lstStyle/>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8 GB RAM</a:t>
                      </a: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Intel core i5 processor and above</a:t>
                      </a: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Cores 8 or more</a:t>
                      </a: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CPU</a:t>
                      </a:r>
                      <a:r>
                        <a:rPr lang="en-US" sz="2000" kern="1200" spc="-1" baseline="0" dirty="0" smtClean="0">
                          <a:solidFill>
                            <a:srgbClr val="000000"/>
                          </a:solidFill>
                          <a:uFill>
                            <a:solidFill>
                              <a:srgbClr val="FFFFFF"/>
                            </a:solidFill>
                          </a:uFill>
                          <a:latin typeface="+mn-lt"/>
                          <a:ea typeface="+mn-ea"/>
                          <a:cs typeface="+mn-cs"/>
                        </a:rPr>
                        <a:t> 2.4 GHz or faster</a:t>
                      </a:r>
                      <a:endParaRPr lang="en-US" sz="2000" kern="1200" spc="-1" dirty="0" smtClean="0">
                        <a:solidFill>
                          <a:srgbClr val="000000"/>
                        </a:solidFill>
                        <a:uFill>
                          <a:solidFill>
                            <a:srgbClr val="FFFFFF"/>
                          </a:solidFill>
                        </a:uFill>
                        <a:latin typeface="+mn-lt"/>
                        <a:ea typeface="+mn-ea"/>
                        <a:cs typeface="+mn-cs"/>
                      </a:endParaRP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80 GB HDD</a:t>
                      </a:r>
                      <a:endParaRPr lang="en-US" sz="2000" kern="1200" spc="-1" dirty="0">
                        <a:solidFill>
                          <a:srgbClr val="000000"/>
                        </a:solidFill>
                        <a:uFill>
                          <a:solidFill>
                            <a:srgbClr val="FFFFFF"/>
                          </a:solidFill>
                        </a:uFill>
                        <a:latin typeface="+mn-lt"/>
                        <a:ea typeface="+mn-ea"/>
                        <a:cs typeface="+mn-cs"/>
                      </a:endParaRPr>
                    </a:p>
                  </a:txBody>
                  <a:tcPr/>
                </a:tc>
                <a:tc>
                  <a:txBody>
                    <a:bodyPr/>
                    <a:lstStyle/>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2 GB RAM</a:t>
                      </a:r>
                    </a:p>
                    <a:p>
                      <a:pPr marL="274320" marR="0" indent="-272880" algn="l" defTabSz="914400" rtl="0" eaLnBrk="1" fontAlgn="auto" latinLnBrk="0" hangingPunct="1">
                        <a:lnSpc>
                          <a:spcPct val="100000"/>
                        </a:lnSpc>
                        <a:spcBef>
                          <a:spcPts val="1200"/>
                        </a:spcBef>
                        <a:spcAft>
                          <a:spcPts val="200"/>
                        </a:spcAft>
                        <a:buClr>
                          <a:srgbClr val="727CA3"/>
                        </a:buClr>
                        <a:buSzPct val="76000"/>
                        <a:buFont typeface="Wingdings 3" charset="2"/>
                        <a:buChar char=""/>
                        <a:tabLst/>
                        <a:defRPr/>
                      </a:pPr>
                      <a:r>
                        <a:rPr lang="en-US" sz="2000" kern="1200" spc="-1" dirty="0" smtClean="0">
                          <a:solidFill>
                            <a:srgbClr val="000000"/>
                          </a:solidFill>
                          <a:uFill>
                            <a:solidFill>
                              <a:srgbClr val="FFFFFF"/>
                            </a:solidFill>
                          </a:uFill>
                          <a:latin typeface="+mn-lt"/>
                          <a:ea typeface="+mn-ea"/>
                          <a:cs typeface="+mn-cs"/>
                        </a:rPr>
                        <a:t>Intel core i3 processor and above</a:t>
                      </a:r>
                    </a:p>
                    <a:p>
                      <a:pPr marL="274320" marR="0" indent="-272880" algn="l" defTabSz="914400" rtl="0" eaLnBrk="1" fontAlgn="auto" latinLnBrk="0" hangingPunct="1">
                        <a:lnSpc>
                          <a:spcPct val="100000"/>
                        </a:lnSpc>
                        <a:spcBef>
                          <a:spcPts val="1200"/>
                        </a:spcBef>
                        <a:spcAft>
                          <a:spcPts val="200"/>
                        </a:spcAft>
                        <a:buClr>
                          <a:srgbClr val="727CA3"/>
                        </a:buClr>
                        <a:buSzPct val="76000"/>
                        <a:buFont typeface="Wingdings 3" charset="2"/>
                        <a:buChar char=""/>
                        <a:tabLst/>
                        <a:defRPr/>
                      </a:pPr>
                      <a:r>
                        <a:rPr lang="en-US" sz="2000" kern="1200" spc="-1" dirty="0" smtClean="0">
                          <a:solidFill>
                            <a:srgbClr val="000000"/>
                          </a:solidFill>
                          <a:uFill>
                            <a:solidFill>
                              <a:srgbClr val="FFFFFF"/>
                            </a:solidFill>
                          </a:uFill>
                          <a:latin typeface="+mn-lt"/>
                          <a:ea typeface="+mn-ea"/>
                          <a:cs typeface="+mn-cs"/>
                        </a:rPr>
                        <a:t>Core 1 or more</a:t>
                      </a:r>
                    </a:p>
                    <a:p>
                      <a:pPr marL="274320" marR="0" indent="-272880" algn="l" defTabSz="914400" rtl="0" eaLnBrk="1" fontAlgn="auto" latinLnBrk="0" hangingPunct="1">
                        <a:lnSpc>
                          <a:spcPct val="100000"/>
                        </a:lnSpc>
                        <a:spcBef>
                          <a:spcPts val="1200"/>
                        </a:spcBef>
                        <a:spcAft>
                          <a:spcPts val="200"/>
                        </a:spcAft>
                        <a:buClr>
                          <a:srgbClr val="727CA3"/>
                        </a:buClr>
                        <a:buSzPct val="76000"/>
                        <a:buFont typeface="Wingdings 3" charset="2"/>
                        <a:buChar char=""/>
                        <a:tabLst/>
                        <a:defRPr/>
                      </a:pPr>
                      <a:r>
                        <a:rPr lang="en-US" sz="2000" kern="1200" spc="-1" dirty="0" smtClean="0">
                          <a:solidFill>
                            <a:srgbClr val="000000"/>
                          </a:solidFill>
                          <a:uFill>
                            <a:solidFill>
                              <a:srgbClr val="FFFFFF"/>
                            </a:solidFill>
                          </a:uFill>
                          <a:latin typeface="+mn-lt"/>
                          <a:ea typeface="+mn-ea"/>
                          <a:cs typeface="+mn-cs"/>
                        </a:rPr>
                        <a:t>CPU</a:t>
                      </a:r>
                      <a:r>
                        <a:rPr lang="en-US" sz="2000" kern="1200" spc="-1" baseline="0" dirty="0" smtClean="0">
                          <a:solidFill>
                            <a:srgbClr val="000000"/>
                          </a:solidFill>
                          <a:uFill>
                            <a:solidFill>
                              <a:srgbClr val="FFFFFF"/>
                            </a:solidFill>
                          </a:uFill>
                          <a:latin typeface="+mn-lt"/>
                          <a:ea typeface="+mn-ea"/>
                          <a:cs typeface="+mn-cs"/>
                        </a:rPr>
                        <a:t> 2.4 GHz or faster</a:t>
                      </a:r>
                      <a:endParaRPr lang="en-US" sz="2000" kern="1200" spc="-1" dirty="0" smtClean="0">
                        <a:solidFill>
                          <a:srgbClr val="000000"/>
                        </a:solidFill>
                        <a:uFill>
                          <a:solidFill>
                            <a:srgbClr val="FFFFFF"/>
                          </a:solidFill>
                        </a:uFill>
                        <a:latin typeface="+mn-lt"/>
                        <a:ea typeface="+mn-ea"/>
                        <a:cs typeface="+mn-cs"/>
                      </a:endParaRP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120 GB HDD</a:t>
                      </a:r>
                      <a:endParaRPr lang="en-US" sz="2000" kern="1200" spc="-1" dirty="0">
                        <a:solidFill>
                          <a:srgbClr val="000000"/>
                        </a:solidFill>
                        <a:uFill>
                          <a:solidFill>
                            <a:srgbClr val="FFFFFF"/>
                          </a:solidFill>
                        </a:uFill>
                        <a:latin typeface="+mn-lt"/>
                        <a:ea typeface="+mn-ea"/>
                        <a:cs typeface="+mn-cs"/>
                      </a:endParaRPr>
                    </a:p>
                  </a:txBody>
                  <a:tcPr/>
                </a:tc>
                <a:extLst>
                  <a:ext uri="{0D108BD9-81ED-4DB2-BD59-A6C34878D82A}">
                    <a16:rowId xmlns:a16="http://schemas.microsoft.com/office/drawing/2014/main" val="1967105743"/>
                  </a:ext>
                </a:extLst>
              </a:tr>
            </a:tbl>
          </a:graphicData>
        </a:graphic>
      </p:graphicFrame>
    </p:spTree>
    <p:extLst>
      <p:ext uri="{BB962C8B-B14F-4D97-AF65-F5344CB8AC3E}">
        <p14:creationId xmlns:p14="http://schemas.microsoft.com/office/powerpoint/2010/main" val="830125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smtClean="0">
                <a:solidFill>
                  <a:srgbClr val="C00000"/>
                </a:solidFill>
                <a:uFill>
                  <a:solidFill>
                    <a:srgbClr val="FFFFFF"/>
                  </a:solidFill>
                </a:uFill>
                <a:ea typeface="DejaVu Sans"/>
              </a:rPr>
              <a:t>Technologies Used</a:t>
            </a:r>
            <a:endParaRPr lang="en-US" dirty="0">
              <a:solidFill>
                <a:srgbClr val="C00000"/>
              </a:solidFill>
            </a:endParaRPr>
          </a:p>
        </p:txBody>
      </p:sp>
      <p:sp>
        <p:nvSpPr>
          <p:cNvPr id="3" name="Content Placeholder 2"/>
          <p:cNvSpPr>
            <a:spLocks noGrp="1"/>
          </p:cNvSpPr>
          <p:nvPr>
            <p:ph idx="1"/>
          </p:nvPr>
        </p:nvSpPr>
        <p:spPr/>
        <p:txBody>
          <a:bodyPr>
            <a:normAutofit/>
          </a:bodyPr>
          <a:lstStyle/>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Linux</a:t>
            </a:r>
          </a:p>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Docker</a:t>
            </a:r>
          </a:p>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Kubernetes</a:t>
            </a:r>
          </a:p>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Python-Django Framework</a:t>
            </a:r>
          </a:p>
          <a:p>
            <a:pPr marL="274320" indent="-272880">
              <a:lnSpc>
                <a:spcPct val="100000"/>
              </a:lnSpc>
              <a:buClr>
                <a:srgbClr val="727CA3"/>
              </a:buClr>
              <a:buSzPct val="76000"/>
              <a:buFont typeface="Wingdings 3" charset="2"/>
              <a:buChar char=""/>
            </a:pP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818176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Introduction and Motivation</a:t>
            </a:r>
            <a:endParaRPr lang="en-US" dirty="0"/>
          </a:p>
        </p:txBody>
      </p:sp>
      <p:sp>
        <p:nvSpPr>
          <p:cNvPr id="3" name="Content Placeholder 2"/>
          <p:cNvSpPr>
            <a:spLocks noGrp="1"/>
          </p:cNvSpPr>
          <p:nvPr>
            <p:ph idx="1"/>
          </p:nvPr>
        </p:nvSpPr>
        <p:spPr/>
        <p:txBody>
          <a:bodyPr/>
          <a:lstStyle/>
          <a:p>
            <a:pPr marL="274320" indent="-272880">
              <a:lnSpc>
                <a:spcPct val="100000"/>
              </a:lnSpc>
              <a:buClr>
                <a:srgbClr val="727CA3"/>
              </a:buClr>
              <a:buSzPct val="76000"/>
              <a:buFont typeface="Wingdings 3" charset="2"/>
              <a:buChar char=""/>
            </a:pPr>
            <a:r>
              <a:rPr lang="en-US" dirty="0"/>
              <a:t>Now a day’s many online tools are available to test the programming knowledge of the person like </a:t>
            </a:r>
            <a:r>
              <a:rPr lang="en-US" dirty="0" err="1"/>
              <a:t>codechef</a:t>
            </a:r>
            <a:r>
              <a:rPr lang="en-US" dirty="0" smtClean="0"/>
              <a:t>.</a:t>
            </a:r>
          </a:p>
          <a:p>
            <a:pPr marL="274320" indent="-272880">
              <a:lnSpc>
                <a:spcPct val="100000"/>
              </a:lnSpc>
              <a:buClr>
                <a:srgbClr val="727CA3"/>
              </a:buClr>
              <a:buSzPct val="76000"/>
              <a:buFont typeface="Wingdings 3" charset="2"/>
              <a:buChar char=""/>
            </a:pPr>
            <a:r>
              <a:rPr lang="en-US" dirty="0"/>
              <a:t>But in order to test the knowledge of the DevOps there is no such online tool available</a:t>
            </a:r>
            <a:r>
              <a:rPr lang="en-US" dirty="0" smtClean="0"/>
              <a:t>.</a:t>
            </a:r>
          </a:p>
          <a:p>
            <a:pPr marL="274320" indent="-272880">
              <a:lnSpc>
                <a:spcPct val="100000"/>
              </a:lnSpc>
              <a:buClr>
                <a:srgbClr val="727CA3"/>
              </a:buClr>
              <a:buSzPct val="76000"/>
              <a:buFont typeface="Wingdings 3" charset="2"/>
              <a:buChar char=""/>
            </a:pPr>
            <a:r>
              <a:rPr lang="en-US" dirty="0" smtClean="0"/>
              <a:t> </a:t>
            </a:r>
            <a:r>
              <a:rPr lang="en-US" dirty="0"/>
              <a:t>So the aim is to develop the cloud based infrastructure to test the knowledge of DevOps of the examinee</a:t>
            </a:r>
            <a:r>
              <a:rPr lang="en-US" dirty="0" smtClean="0"/>
              <a:t>.</a:t>
            </a:r>
          </a:p>
          <a:p>
            <a:pPr marL="274320" indent="-272880">
              <a:lnSpc>
                <a:spcPct val="100000"/>
              </a:lnSpc>
              <a:buClr>
                <a:srgbClr val="727CA3"/>
              </a:buClr>
              <a:buSzPct val="76000"/>
              <a:buFont typeface="Wingdings 3" charset="2"/>
              <a:buChar char=""/>
            </a:pPr>
            <a:r>
              <a:rPr lang="en-US" dirty="0"/>
              <a:t>This </a:t>
            </a:r>
            <a:r>
              <a:rPr lang="en-US" dirty="0" smtClean="0"/>
              <a:t>project </a:t>
            </a:r>
            <a:r>
              <a:rPr lang="en-US" dirty="0"/>
              <a:t>aims to establish a reasonable, objective, quantized evaluation standard of analyzing examination and score, and develop the evaluation index system of examination questions and examination result analyzing.</a:t>
            </a:r>
            <a:endParaRPr lang="en-US" dirty="0" smtClean="0"/>
          </a:p>
          <a:p>
            <a:pPr marL="274320" indent="-272880">
              <a:lnSpc>
                <a:spcPct val="100000"/>
              </a:lnSpc>
              <a:buClr>
                <a:srgbClr val="727CA3"/>
              </a:buClr>
              <a:buSzPct val="76000"/>
              <a:buFont typeface="Wingdings 3" charset="2"/>
              <a:buChar char=""/>
            </a:pPr>
            <a:endParaRPr lang="en-US" dirty="0" smtClean="0"/>
          </a:p>
          <a:p>
            <a:endParaRPr lang="en-US" dirty="0"/>
          </a:p>
        </p:txBody>
      </p:sp>
    </p:spTree>
    <p:extLst>
      <p:ext uri="{BB962C8B-B14F-4D97-AF65-F5344CB8AC3E}">
        <p14:creationId xmlns:p14="http://schemas.microsoft.com/office/powerpoint/2010/main" val="423065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Problem Statement</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r>
              <a:rPr lang="en-US" dirty="0" smtClean="0"/>
              <a:t>To develop </a:t>
            </a:r>
            <a:r>
              <a:rPr lang="en-US" dirty="0"/>
              <a:t>a </a:t>
            </a:r>
            <a:r>
              <a:rPr lang="en-US" dirty="0" smtClean="0"/>
              <a:t>backend infrastructure and web </a:t>
            </a:r>
            <a:r>
              <a:rPr lang="en-US" dirty="0"/>
              <a:t>based application to assess DevOps and Linux administration skills</a:t>
            </a:r>
            <a:r>
              <a:rPr lang="en-US" dirty="0" smtClean="0"/>
              <a:t>.</a:t>
            </a:r>
          </a:p>
          <a:p>
            <a:pPr marL="0" indent="0">
              <a:buNone/>
            </a:pPr>
            <a:r>
              <a:rPr lang="en-US" dirty="0"/>
              <a:t> </a:t>
            </a:r>
          </a:p>
        </p:txBody>
      </p:sp>
    </p:spTree>
    <p:extLst>
      <p:ext uri="{BB962C8B-B14F-4D97-AF65-F5344CB8AC3E}">
        <p14:creationId xmlns:p14="http://schemas.microsoft.com/office/powerpoint/2010/main" val="2718262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Literature Survey</a:t>
            </a:r>
            <a:endParaRPr lang="en-US" dirty="0"/>
          </a:p>
        </p:txBody>
      </p:sp>
      <p:sp>
        <p:nvSpPr>
          <p:cNvPr id="3" name="Content Placeholder 2"/>
          <p:cNvSpPr>
            <a:spLocks noGrp="1"/>
          </p:cNvSpPr>
          <p:nvPr>
            <p:ph idx="1"/>
          </p:nvPr>
        </p:nvSpPr>
        <p:spPr>
          <a:xfrm>
            <a:off x="1175657" y="1871860"/>
            <a:ext cx="10058400" cy="4023360"/>
          </a:xfrm>
        </p:spPr>
        <p:txBody>
          <a:bodyPr/>
          <a:lstStyle/>
          <a:p>
            <a:pPr marL="0" indent="0">
              <a:buNone/>
            </a:pPr>
            <a:endParaRPr lang="en-US" dirty="0" smtClean="0"/>
          </a:p>
          <a:p>
            <a:pPr marL="0" indent="0">
              <a:buNone/>
            </a:pPr>
            <a:endParaRPr lang="en-US" dirty="0" smtClean="0"/>
          </a:p>
          <a:p>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77009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Challenges Identified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2531572"/>
              </p:ext>
            </p:extLst>
          </p:nvPr>
        </p:nvGraphicFramePr>
        <p:xfrm>
          <a:off x="1096963" y="1846263"/>
          <a:ext cx="10058400" cy="2434000"/>
        </p:xfrm>
        <a:graphic>
          <a:graphicData uri="http://schemas.openxmlformats.org/drawingml/2006/table">
            <a:tbl>
              <a:tblPr firstRow="1" bandRow="1">
                <a:tableStyleId>{9DCAF9ED-07DC-4A11-8D7F-57B35C25682E}</a:tableStyleId>
              </a:tblPr>
              <a:tblGrid>
                <a:gridCol w="5029200">
                  <a:extLst>
                    <a:ext uri="{9D8B030D-6E8A-4147-A177-3AD203B41FA5}">
                      <a16:colId xmlns:a16="http://schemas.microsoft.com/office/drawing/2014/main" val="264578807"/>
                    </a:ext>
                  </a:extLst>
                </a:gridCol>
                <a:gridCol w="5029200">
                  <a:extLst>
                    <a:ext uri="{9D8B030D-6E8A-4147-A177-3AD203B41FA5}">
                      <a16:colId xmlns:a16="http://schemas.microsoft.com/office/drawing/2014/main" val="638504111"/>
                    </a:ext>
                  </a:extLst>
                </a:gridCol>
              </a:tblGrid>
              <a:tr h="818560">
                <a:tc>
                  <a:txBody>
                    <a:bodyPr/>
                    <a:lstStyle/>
                    <a:p>
                      <a:pPr algn="ctr"/>
                      <a:r>
                        <a:rPr lang="en-US" sz="2400" dirty="0" smtClean="0"/>
                        <a:t>Infrastructure challenges</a:t>
                      </a:r>
                      <a:endParaRPr lang="en-US" sz="2400" dirty="0"/>
                    </a:p>
                  </a:txBody>
                  <a:tcPr/>
                </a:tc>
                <a:tc>
                  <a:txBody>
                    <a:bodyPr/>
                    <a:lstStyle/>
                    <a:p>
                      <a:pPr algn="ctr"/>
                      <a:r>
                        <a:rPr lang="en-US" sz="2400" dirty="0" smtClean="0"/>
                        <a:t>Web/Frontend</a:t>
                      </a:r>
                      <a:r>
                        <a:rPr lang="en-US" sz="2400" baseline="0" dirty="0" smtClean="0"/>
                        <a:t> challenges</a:t>
                      </a:r>
                      <a:endParaRPr lang="en-US" sz="2400" dirty="0"/>
                    </a:p>
                  </a:txBody>
                  <a:tcPr/>
                </a:tc>
                <a:extLst>
                  <a:ext uri="{0D108BD9-81ED-4DB2-BD59-A6C34878D82A}">
                    <a16:rowId xmlns:a16="http://schemas.microsoft.com/office/drawing/2014/main" val="3869706691"/>
                  </a:ext>
                </a:extLst>
              </a:tr>
              <a:tr h="1323680">
                <a:tc>
                  <a:txBody>
                    <a:bodyPr/>
                    <a:lstStyle/>
                    <a:p>
                      <a:pPr marL="274320" indent="-272880">
                        <a:lnSpc>
                          <a:spcPct val="100000"/>
                        </a:lnSpc>
                        <a:buClr>
                          <a:srgbClr val="727CA3"/>
                        </a:buClr>
                        <a:buSzPct val="76000"/>
                        <a:buFont typeface="Wingdings 3" charset="2"/>
                        <a:buChar char=""/>
                      </a:pPr>
                      <a:r>
                        <a:rPr lang="en-US" sz="2000" spc="-1" dirty="0" smtClean="0">
                          <a:solidFill>
                            <a:srgbClr val="000000"/>
                          </a:solidFill>
                          <a:uFill>
                            <a:solidFill>
                              <a:srgbClr val="FFFFFF"/>
                            </a:solidFill>
                          </a:uFill>
                        </a:rPr>
                        <a:t>Container Scheduling  , Management and Monitoring</a:t>
                      </a:r>
                    </a:p>
                    <a:p>
                      <a:pPr marL="274320" indent="-272880">
                        <a:lnSpc>
                          <a:spcPct val="100000"/>
                        </a:lnSpc>
                        <a:buClr>
                          <a:srgbClr val="727CA3"/>
                        </a:buClr>
                        <a:buSzPct val="76000"/>
                        <a:buFont typeface="Wingdings 3" charset="2"/>
                        <a:buChar char=""/>
                      </a:pPr>
                      <a:r>
                        <a:rPr lang="en-US" sz="2000" spc="-1" dirty="0" smtClean="0">
                          <a:solidFill>
                            <a:srgbClr val="000000"/>
                          </a:solidFill>
                          <a:uFill>
                            <a:solidFill>
                              <a:srgbClr val="FFFFFF"/>
                            </a:solidFill>
                          </a:uFill>
                        </a:rPr>
                        <a:t>Security</a:t>
                      </a:r>
                    </a:p>
                    <a:p>
                      <a:pPr marL="274320" indent="-272880">
                        <a:lnSpc>
                          <a:spcPct val="100000"/>
                        </a:lnSpc>
                        <a:buClr>
                          <a:srgbClr val="727CA3"/>
                        </a:buClr>
                        <a:buSzPct val="76000"/>
                        <a:buFont typeface="Wingdings 3" charset="2"/>
                        <a:buChar char=""/>
                      </a:pPr>
                      <a:r>
                        <a:rPr lang="en-US" sz="2000" spc="-1" dirty="0" smtClean="0">
                          <a:solidFill>
                            <a:srgbClr val="000000"/>
                          </a:solidFill>
                          <a:uFill>
                            <a:solidFill>
                              <a:srgbClr val="FFFFFF"/>
                            </a:solidFill>
                          </a:uFill>
                        </a:rPr>
                        <a:t>Load Balancing</a:t>
                      </a:r>
                    </a:p>
                    <a:p>
                      <a:pPr marL="274320" indent="-272880">
                        <a:lnSpc>
                          <a:spcPct val="100000"/>
                        </a:lnSpc>
                        <a:buClr>
                          <a:srgbClr val="727CA3"/>
                        </a:buClr>
                        <a:buSzPct val="76000"/>
                        <a:buFont typeface="Wingdings 3" charset="2"/>
                        <a:buChar char=""/>
                      </a:pPr>
                      <a:r>
                        <a:rPr lang="en-US" sz="2000" spc="-1" dirty="0" smtClean="0">
                          <a:solidFill>
                            <a:srgbClr val="000000"/>
                          </a:solidFill>
                          <a:uFill>
                            <a:solidFill>
                              <a:srgbClr val="FFFFFF"/>
                            </a:solidFill>
                          </a:uFill>
                        </a:rPr>
                        <a:t>Cost Effective System</a:t>
                      </a:r>
                    </a:p>
                  </a:txBody>
                  <a:tcPr/>
                </a:tc>
                <a:tc>
                  <a:txBody>
                    <a:bodyPr/>
                    <a:lstStyle/>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Terminal</a:t>
                      </a:r>
                      <a:r>
                        <a:rPr lang="en-US" sz="2000" kern="1200" spc="-1" baseline="0" dirty="0" smtClean="0">
                          <a:solidFill>
                            <a:srgbClr val="000000"/>
                          </a:solidFill>
                          <a:uFill>
                            <a:solidFill>
                              <a:srgbClr val="FFFFFF"/>
                            </a:solidFill>
                          </a:uFill>
                          <a:latin typeface="+mn-lt"/>
                          <a:ea typeface="+mn-ea"/>
                          <a:cs typeface="+mn-cs"/>
                        </a:rPr>
                        <a:t> environment on client browser</a:t>
                      </a:r>
                      <a:endParaRPr lang="en-US" sz="2000" kern="1200" spc="-1" baseline="0" dirty="0">
                        <a:solidFill>
                          <a:srgbClr val="000000"/>
                        </a:solidFill>
                        <a:uFill>
                          <a:solidFill>
                            <a:srgbClr val="FFFFFF"/>
                          </a:solidFill>
                        </a:uFill>
                        <a:latin typeface="+mn-lt"/>
                        <a:ea typeface="+mn-ea"/>
                        <a:cs typeface="+mn-cs"/>
                      </a:endParaRP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baseline="0" dirty="0" smtClean="0">
                          <a:solidFill>
                            <a:srgbClr val="000000"/>
                          </a:solidFill>
                          <a:uFill>
                            <a:solidFill>
                              <a:srgbClr val="FFFFFF"/>
                            </a:solidFill>
                          </a:uFill>
                          <a:latin typeface="+mn-lt"/>
                          <a:ea typeface="+mn-ea"/>
                          <a:cs typeface="+mn-cs"/>
                        </a:rPr>
                        <a:t>Communication with backend server</a:t>
                      </a:r>
                    </a:p>
                  </a:txBody>
                  <a:tcPr/>
                </a:tc>
                <a:extLst>
                  <a:ext uri="{0D108BD9-81ED-4DB2-BD59-A6C34878D82A}">
                    <a16:rowId xmlns:a16="http://schemas.microsoft.com/office/drawing/2014/main" val="1967105743"/>
                  </a:ext>
                </a:extLst>
              </a:tr>
            </a:tbl>
          </a:graphicData>
        </a:graphic>
      </p:graphicFrame>
    </p:spTree>
    <p:extLst>
      <p:ext uri="{BB962C8B-B14F-4D97-AF65-F5344CB8AC3E}">
        <p14:creationId xmlns:p14="http://schemas.microsoft.com/office/powerpoint/2010/main" val="441063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Methodology</a:t>
            </a:r>
            <a:endParaRPr lang="en-US" dirty="0"/>
          </a:p>
        </p:txBody>
      </p:sp>
      <p:sp>
        <p:nvSpPr>
          <p:cNvPr id="3" name="Content Placeholder 2"/>
          <p:cNvSpPr>
            <a:spLocks noGrp="1"/>
          </p:cNvSpPr>
          <p:nvPr>
            <p:ph idx="1"/>
          </p:nvPr>
        </p:nvSpPr>
        <p:spPr>
          <a:xfrm>
            <a:off x="1175657" y="1871860"/>
            <a:ext cx="10058400" cy="4023360"/>
          </a:xfrm>
        </p:spPr>
        <p:txBody>
          <a:bodyPr/>
          <a:lstStyle/>
          <a:p>
            <a:pPr marL="0" indent="0">
              <a:buNone/>
            </a:pPr>
            <a:endParaRPr lang="en-US" dirty="0" smtClean="0"/>
          </a:p>
          <a:p>
            <a:pPr marL="0" indent="0">
              <a:buNone/>
            </a:pPr>
            <a:endParaRPr lang="en-US" dirty="0" smtClean="0"/>
          </a:p>
          <a:p>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Rectangle 3"/>
          <p:cNvSpPr/>
          <p:nvPr/>
        </p:nvSpPr>
        <p:spPr>
          <a:xfrm>
            <a:off x="2090057" y="1959429"/>
            <a:ext cx="8026400" cy="38753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2474686" y="2677885"/>
            <a:ext cx="1886857" cy="232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Question</a:t>
            </a:r>
            <a:endParaRPr lang="en-US" dirty="0"/>
          </a:p>
        </p:txBody>
      </p:sp>
      <p:sp>
        <p:nvSpPr>
          <p:cNvPr id="6" name="Rectangle 5"/>
          <p:cNvSpPr/>
          <p:nvPr/>
        </p:nvSpPr>
        <p:spPr>
          <a:xfrm>
            <a:off x="4818743" y="2728686"/>
            <a:ext cx="4905828" cy="22206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ounded Rectangle 6"/>
          <p:cNvSpPr/>
          <p:nvPr/>
        </p:nvSpPr>
        <p:spPr>
          <a:xfrm>
            <a:off x="5232400" y="5167079"/>
            <a:ext cx="1727200" cy="49348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Submit</a:t>
            </a:r>
            <a:endParaRPr lang="en-US" sz="2400" dirty="0"/>
          </a:p>
        </p:txBody>
      </p:sp>
      <p:sp>
        <p:nvSpPr>
          <p:cNvPr id="8" name="TextBox 7"/>
          <p:cNvSpPr txBox="1"/>
          <p:nvPr/>
        </p:nvSpPr>
        <p:spPr>
          <a:xfrm>
            <a:off x="4818743" y="3497943"/>
            <a:ext cx="4905828" cy="584775"/>
          </a:xfrm>
          <a:prstGeom prst="rect">
            <a:avLst/>
          </a:prstGeom>
          <a:noFill/>
        </p:spPr>
        <p:txBody>
          <a:bodyPr wrap="square" rtlCol="0">
            <a:spAutoFit/>
          </a:bodyPr>
          <a:lstStyle/>
          <a:p>
            <a:pPr algn="ctr"/>
            <a:r>
              <a:rPr lang="en-US" sz="3200" dirty="0" smtClean="0">
                <a:solidFill>
                  <a:schemeClr val="bg1"/>
                </a:solidFill>
              </a:rPr>
              <a:t>Web-Terminal</a:t>
            </a:r>
            <a:endParaRPr lang="en-US" sz="3200" dirty="0">
              <a:solidFill>
                <a:schemeClr val="bg1"/>
              </a:solidFill>
            </a:endParaRPr>
          </a:p>
        </p:txBody>
      </p:sp>
      <p:sp>
        <p:nvSpPr>
          <p:cNvPr id="10" name="TextBox 9"/>
          <p:cNvSpPr txBox="1"/>
          <p:nvPr/>
        </p:nvSpPr>
        <p:spPr>
          <a:xfrm>
            <a:off x="2104571" y="1970669"/>
            <a:ext cx="8011886" cy="461665"/>
          </a:xfrm>
          <a:prstGeom prst="rect">
            <a:avLst/>
          </a:prstGeom>
          <a:solidFill>
            <a:schemeClr val="bg2">
              <a:lumMod val="75000"/>
            </a:schemeClr>
          </a:solidFill>
        </p:spPr>
        <p:txBody>
          <a:bodyPr wrap="square" rtlCol="0">
            <a:spAutoFit/>
          </a:bodyPr>
          <a:lstStyle/>
          <a:p>
            <a:pPr algn="ctr"/>
            <a:r>
              <a:rPr lang="en-US" sz="2400" dirty="0" smtClean="0">
                <a:solidFill>
                  <a:schemeClr val="bg1"/>
                </a:solidFill>
              </a:rPr>
              <a:t>Browser</a:t>
            </a:r>
            <a:endParaRPr lang="en-US" sz="2400" dirty="0">
              <a:solidFill>
                <a:schemeClr val="bg1"/>
              </a:solidFill>
            </a:endParaRPr>
          </a:p>
        </p:txBody>
      </p:sp>
      <p:sp>
        <p:nvSpPr>
          <p:cNvPr id="11" name="TextBox 10"/>
          <p:cNvSpPr txBox="1"/>
          <p:nvPr/>
        </p:nvSpPr>
        <p:spPr>
          <a:xfrm>
            <a:off x="2104571" y="5982789"/>
            <a:ext cx="8011886" cy="369332"/>
          </a:xfrm>
          <a:prstGeom prst="rect">
            <a:avLst/>
          </a:prstGeom>
          <a:noFill/>
        </p:spPr>
        <p:txBody>
          <a:bodyPr wrap="square" rtlCol="0">
            <a:spAutoFit/>
          </a:bodyPr>
          <a:lstStyle/>
          <a:p>
            <a:pPr algn="ctr"/>
            <a:r>
              <a:rPr lang="en-US" b="1" dirty="0" smtClean="0"/>
              <a:t>Fig : Candidate Interface</a:t>
            </a:r>
            <a:endParaRPr lang="en-US" b="1" dirty="0"/>
          </a:p>
        </p:txBody>
      </p:sp>
    </p:spTree>
    <p:extLst>
      <p:ext uri="{BB962C8B-B14F-4D97-AF65-F5344CB8AC3E}">
        <p14:creationId xmlns:p14="http://schemas.microsoft.com/office/powerpoint/2010/main" val="2351861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Methodology</a:t>
            </a:r>
            <a:endParaRPr lang="en-US" dirty="0"/>
          </a:p>
        </p:txBody>
      </p:sp>
      <p:sp>
        <p:nvSpPr>
          <p:cNvPr id="3" name="Content Placeholder 2"/>
          <p:cNvSpPr>
            <a:spLocks noGrp="1"/>
          </p:cNvSpPr>
          <p:nvPr>
            <p:ph idx="1"/>
          </p:nvPr>
        </p:nvSpPr>
        <p:spPr>
          <a:xfrm>
            <a:off x="1175657" y="1871860"/>
            <a:ext cx="10058400" cy="4137054"/>
          </a:xfrm>
        </p:spPr>
        <p:txBody>
          <a:bodyPr>
            <a:normAutofit/>
          </a:bodyPr>
          <a:lstStyle/>
          <a:p>
            <a:pPr marL="0" indent="0">
              <a:buNone/>
            </a:pPr>
            <a:r>
              <a:rPr lang="en-US" sz="2400" b="1" dirty="0" smtClean="0">
                <a:solidFill>
                  <a:schemeClr val="tx1"/>
                </a:solidFill>
              </a:rPr>
              <a:t>Terminal:</a:t>
            </a:r>
          </a:p>
          <a:p>
            <a:pPr marL="0" indent="0">
              <a:buNone/>
            </a:pPr>
            <a:r>
              <a:rPr lang="en-US" dirty="0" smtClean="0"/>
              <a:t>Need of live environment for a real time assessment of practical knowledge.</a:t>
            </a:r>
          </a:p>
          <a:p>
            <a:pPr marL="0" indent="0">
              <a:buNone/>
            </a:pPr>
            <a:r>
              <a:rPr lang="en-US" dirty="0" smtClean="0"/>
              <a:t>For this we need to provide a real system to the users. This can be provided using the terminal implemented by the “</a:t>
            </a:r>
            <a:r>
              <a:rPr lang="en-US" dirty="0" err="1" smtClean="0"/>
              <a:t>Terminado</a:t>
            </a:r>
            <a:r>
              <a:rPr lang="en-US" dirty="0" smtClean="0"/>
              <a:t>”.</a:t>
            </a:r>
            <a:endParaRPr lang="en-US" dirty="0"/>
          </a:p>
          <a:p>
            <a:pPr marL="0" indent="0">
              <a:buNone/>
            </a:pPr>
            <a:r>
              <a:rPr lang="en-US" sz="2400" b="1" dirty="0" err="1" smtClean="0">
                <a:solidFill>
                  <a:schemeClr val="tx1"/>
                </a:solidFill>
              </a:rPr>
              <a:t>Terminado</a:t>
            </a:r>
            <a:r>
              <a:rPr lang="en-US" sz="2400" b="1" dirty="0" smtClean="0">
                <a:solidFill>
                  <a:schemeClr val="tx1"/>
                </a:solidFill>
              </a:rPr>
              <a:t>:</a:t>
            </a:r>
          </a:p>
          <a:p>
            <a:pPr marL="0" indent="0">
              <a:buNone/>
            </a:pPr>
            <a:r>
              <a:rPr lang="en-US" dirty="0" err="1"/>
              <a:t>Terminado</a:t>
            </a:r>
            <a:r>
              <a:rPr lang="en-US" dirty="0"/>
              <a:t> </a:t>
            </a:r>
            <a:r>
              <a:rPr lang="en-US" dirty="0"/>
              <a:t>is a open source python package library which makes use of </a:t>
            </a:r>
            <a:r>
              <a:rPr lang="en-US" dirty="0"/>
              <a:t>web sockets to display real time </a:t>
            </a:r>
            <a:r>
              <a:rPr lang="en-US" dirty="0" smtClean="0"/>
              <a:t>O.S. </a:t>
            </a:r>
            <a:r>
              <a:rPr lang="en-US" dirty="0"/>
              <a:t>terminal </a:t>
            </a:r>
            <a:r>
              <a:rPr lang="en-US" dirty="0" smtClean="0"/>
              <a:t>interface </a:t>
            </a:r>
            <a:r>
              <a:rPr lang="en-US" dirty="0"/>
              <a:t>on web browser</a:t>
            </a:r>
            <a:r>
              <a:rPr lang="en-US" dirty="0" smtClean="0"/>
              <a:t>.</a:t>
            </a:r>
          </a:p>
          <a:p>
            <a:pPr marL="0" indent="0">
              <a:buNone/>
            </a:pPr>
            <a:r>
              <a:rPr lang="en-IN" dirty="0" smtClean="0"/>
              <a:t>For providing real time O.S. we can make use Virtual Machines or Containers.</a:t>
            </a:r>
            <a:endParaRPr lang="en-US" dirty="0"/>
          </a:p>
          <a:p>
            <a:pPr marL="0" indent="0">
              <a:buNone/>
            </a:pPr>
            <a:endParaRPr lang="en-US" sz="2400" b="1" dirty="0" smtClean="0">
              <a:solidFill>
                <a:schemeClr val="tx1"/>
              </a:solidFill>
            </a:endParaRP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43907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97280" y="286603"/>
            <a:ext cx="10058400" cy="1135797"/>
          </a:xfrm>
        </p:spPr>
        <p:txBody>
          <a:bodyPr/>
          <a:lstStyle/>
          <a:p>
            <a:r>
              <a:rPr lang="en-US" dirty="0" smtClean="0">
                <a:solidFill>
                  <a:srgbClr val="C00000"/>
                </a:solidFill>
              </a:rPr>
              <a:t>VM vs Container</a:t>
            </a:r>
            <a:endParaRPr lang="en-US"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1843315"/>
            <a:ext cx="9245600" cy="4499428"/>
          </a:xfrm>
          <a:prstGeom prst="rect">
            <a:avLst/>
          </a:prstGeom>
        </p:spPr>
      </p:pic>
    </p:spTree>
    <p:extLst>
      <p:ext uri="{BB962C8B-B14F-4D97-AF65-F5344CB8AC3E}">
        <p14:creationId xmlns:p14="http://schemas.microsoft.com/office/powerpoint/2010/main" val="3819437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689</TotalTime>
  <Words>860</Words>
  <Application>Microsoft Office PowerPoint</Application>
  <PresentationFormat>Widescreen</PresentationFormat>
  <Paragraphs>3048</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Black</vt:lpstr>
      <vt:lpstr>Calibri</vt:lpstr>
      <vt:lpstr>Calibri Light</vt:lpstr>
      <vt:lpstr>DejaVu Sans</vt:lpstr>
      <vt:lpstr>Wingdings</vt:lpstr>
      <vt:lpstr>Wingdings 3</vt:lpstr>
      <vt:lpstr>Retrospect</vt:lpstr>
      <vt:lpstr>PowerPoint Presentation</vt:lpstr>
      <vt:lpstr>Presentation Outline</vt:lpstr>
      <vt:lpstr>Introduction and Motivation</vt:lpstr>
      <vt:lpstr>Problem Statement</vt:lpstr>
      <vt:lpstr>Literature Survey</vt:lpstr>
      <vt:lpstr>Challenges Identified</vt:lpstr>
      <vt:lpstr>Methodology</vt:lpstr>
      <vt:lpstr>Methodology</vt:lpstr>
      <vt:lpstr>VM vs Container</vt:lpstr>
      <vt:lpstr>Containers</vt:lpstr>
      <vt:lpstr>Docker</vt:lpstr>
      <vt:lpstr>Is Docker sufficient?</vt:lpstr>
      <vt:lpstr>Container Orchestration</vt:lpstr>
      <vt:lpstr>Kubernetes</vt:lpstr>
      <vt:lpstr>PowerPoint Presentation</vt:lpstr>
      <vt:lpstr>PowerPoint Presentation</vt:lpstr>
      <vt:lpstr>Load Balancer</vt:lpstr>
      <vt:lpstr>PowerPoint Presentation</vt:lpstr>
      <vt:lpstr>Architectural View</vt:lpstr>
      <vt:lpstr>Company</vt:lpstr>
      <vt:lpstr>Infrastructure </vt:lpstr>
      <vt:lpstr>Hardware Used</vt:lpstr>
      <vt:lpstr>Technologies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dc:creator>
  <cp:lastModifiedBy>Yogesh Mahajan</cp:lastModifiedBy>
  <cp:revision>62</cp:revision>
  <dcterms:created xsi:type="dcterms:W3CDTF">2018-10-25T02:33:51Z</dcterms:created>
  <dcterms:modified xsi:type="dcterms:W3CDTF">2018-12-18T17:56:48Z</dcterms:modified>
</cp:coreProperties>
</file>